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95" r:id="rId3"/>
    <p:sldMasterId id="2147483729" r:id="rId4"/>
    <p:sldMasterId id="2147483774" r:id="rId5"/>
    <p:sldMasterId id="2147483830" r:id="rId6"/>
    <p:sldMasterId id="2147483909" r:id="rId7"/>
    <p:sldMasterId id="2147483933" r:id="rId8"/>
    <p:sldMasterId id="2147484111" r:id="rId9"/>
    <p:sldMasterId id="2147484159" r:id="rId10"/>
    <p:sldMasterId id="2147484327" r:id="rId11"/>
    <p:sldMasterId id="2147484399" r:id="rId12"/>
  </p:sldMasterIdLst>
  <p:notesMasterIdLst>
    <p:notesMasterId r:id="rId32"/>
  </p:notesMasterIdLst>
  <p:handoutMasterIdLst>
    <p:handoutMasterId r:id="rId33"/>
  </p:handoutMasterIdLst>
  <p:sldIdLst>
    <p:sldId id="281" r:id="rId13"/>
    <p:sldId id="688" r:id="rId14"/>
    <p:sldId id="690" r:id="rId15"/>
    <p:sldId id="744" r:id="rId16"/>
    <p:sldId id="758" r:id="rId17"/>
    <p:sldId id="759" r:id="rId18"/>
    <p:sldId id="760" r:id="rId19"/>
    <p:sldId id="761" r:id="rId20"/>
    <p:sldId id="763" r:id="rId21"/>
    <p:sldId id="764" r:id="rId22"/>
    <p:sldId id="765" r:id="rId23"/>
    <p:sldId id="735" r:id="rId24"/>
    <p:sldId id="766" r:id="rId25"/>
    <p:sldId id="768" r:id="rId26"/>
    <p:sldId id="769" r:id="rId27"/>
    <p:sldId id="771" r:id="rId28"/>
    <p:sldId id="742" r:id="rId29"/>
    <p:sldId id="770" r:id="rId30"/>
    <p:sldId id="283" r:id="rId31"/>
  </p:sldIdLst>
  <p:sldSz cx="12192000" cy="6858000"/>
  <p:notesSz cx="6858000" cy="9144000"/>
  <p:defaultTextStyle>
    <a:defPPr>
      <a:defRPr lang="en-US"/>
    </a:defPPr>
    <a:lvl1pPr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1pPr>
    <a:lvl2pPr marL="4572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2pPr>
    <a:lvl3pPr marL="9144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3pPr>
    <a:lvl4pPr marL="13716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4pPr>
    <a:lvl5pPr marL="18288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5pPr>
    <a:lvl6pPr marL="2286000" algn="l" defTabSz="457200" rtl="0" eaLnBrk="1" latinLnBrk="0" hangingPunct="1">
      <a:defRPr sz="2000" i="1" kern="1200">
        <a:solidFill>
          <a:schemeClr val="tx1"/>
        </a:solidFill>
        <a:latin typeface="Eras Medium ITC" charset="0"/>
        <a:ea typeface="ＭＳ Ｐゴシック" charset="0"/>
        <a:cs typeface="ＭＳ Ｐゴシック" charset="0"/>
      </a:defRPr>
    </a:lvl6pPr>
    <a:lvl7pPr marL="2743200" algn="l" defTabSz="457200" rtl="0" eaLnBrk="1" latinLnBrk="0" hangingPunct="1">
      <a:defRPr sz="2000" i="1" kern="1200">
        <a:solidFill>
          <a:schemeClr val="tx1"/>
        </a:solidFill>
        <a:latin typeface="Eras Medium ITC" charset="0"/>
        <a:ea typeface="ＭＳ Ｐゴシック" charset="0"/>
        <a:cs typeface="ＭＳ Ｐゴシック" charset="0"/>
      </a:defRPr>
    </a:lvl7pPr>
    <a:lvl8pPr marL="3200400" algn="l" defTabSz="457200" rtl="0" eaLnBrk="1" latinLnBrk="0" hangingPunct="1">
      <a:defRPr sz="2000" i="1" kern="1200">
        <a:solidFill>
          <a:schemeClr val="tx1"/>
        </a:solidFill>
        <a:latin typeface="Eras Medium ITC" charset="0"/>
        <a:ea typeface="ＭＳ Ｐゴシック" charset="0"/>
        <a:cs typeface="ＭＳ Ｐゴシック" charset="0"/>
      </a:defRPr>
    </a:lvl8pPr>
    <a:lvl9pPr marL="3657600" algn="l" defTabSz="457200" rtl="0" eaLnBrk="1" latinLnBrk="0" hangingPunct="1">
      <a:defRPr sz="2000" i="1" kern="1200">
        <a:solidFill>
          <a:schemeClr val="tx1"/>
        </a:solidFill>
        <a:latin typeface="Eras Medium ITC"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96">
          <p15:clr>
            <a:srgbClr val="A4A3A4"/>
          </p15:clr>
        </p15:guide>
        <p15:guide id="2" pos="3840">
          <p15:clr>
            <a:srgbClr val="A4A3A4"/>
          </p15:clr>
        </p15:guide>
        <p15:guide id="3" pos="7152">
          <p15:clr>
            <a:srgbClr val="A4A3A4"/>
          </p15:clr>
        </p15:guide>
        <p15:guide id="4" pos="5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006600"/>
    <a:srgbClr val="CC3300"/>
    <a:srgbClr val="800000"/>
    <a:srgbClr val="FFFF00"/>
    <a:srgbClr val="CC9900"/>
    <a:srgbClr val="FFCC0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57" autoAdjust="0"/>
    <p:restoredTop sz="92680"/>
  </p:normalViewPr>
  <p:slideViewPr>
    <p:cSldViewPr>
      <p:cViewPr>
        <p:scale>
          <a:sx n="38" d="100"/>
          <a:sy n="38" d="100"/>
        </p:scale>
        <p:origin x="-1734" y="-750"/>
      </p:cViewPr>
      <p:guideLst>
        <p:guide orient="horz" pos="96"/>
        <p:guide pos="3840"/>
        <p:guide pos="7152"/>
        <p:guide pos="528"/>
      </p:guideLst>
    </p:cSldViewPr>
  </p:slideViewPr>
  <p:outlineViewPr>
    <p:cViewPr>
      <p:scale>
        <a:sx n="33" d="100"/>
        <a:sy n="33" d="100"/>
      </p:scale>
      <p:origin x="0" y="319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slide" Target="slides/slide9.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AC2EF3-51A9-D542-91AF-5422724EA014}" type="datetimeFigureOut">
              <a:rPr lang="en-US" smtClean="0"/>
              <a:t>2/19/2018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16A8E7-26BB-1040-8CEC-F6AFDC0149A1}" type="slidenum">
              <a:rPr lang="en-US" smtClean="0"/>
              <a:t>‹#›</a:t>
            </a:fld>
            <a:endParaRPr lang="en-US"/>
          </a:p>
        </p:txBody>
      </p:sp>
    </p:spTree>
    <p:extLst>
      <p:ext uri="{BB962C8B-B14F-4D97-AF65-F5344CB8AC3E}">
        <p14:creationId xmlns:p14="http://schemas.microsoft.com/office/powerpoint/2010/main" val="4274204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lnSpc>
                <a:spcPct val="90000"/>
              </a:lnSpc>
              <a:spcBef>
                <a:spcPct val="20000"/>
              </a:spcBef>
              <a:defRPr sz="1200">
                <a:latin typeface="Eras Medium ITC" panose="020B0602030504020804" pitchFamily="34"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lnSpc>
                <a:spcPct val="90000"/>
              </a:lnSpc>
              <a:spcBef>
                <a:spcPct val="20000"/>
              </a:spcBef>
              <a:defRPr sz="1200" smtClean="0">
                <a:cs typeface="Arial" charset="0"/>
              </a:defRPr>
            </a:lvl1pPr>
          </a:lstStyle>
          <a:p>
            <a:pPr>
              <a:defRPr/>
            </a:pPr>
            <a:fld id="{357A5021-1D04-5942-BCFC-430264A0ACD4}" type="datetimeFigureOut">
              <a:rPr lang="en-US"/>
              <a:pPr>
                <a:defRPr/>
              </a:pPr>
              <a:t>2/19/2018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lnSpc>
                <a:spcPct val="90000"/>
              </a:lnSpc>
              <a:spcBef>
                <a:spcPct val="20000"/>
              </a:spcBef>
              <a:defRPr sz="1200">
                <a:latin typeface="Eras Medium ITC" panose="020B0602030504020804" pitchFamily="34"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lnSpc>
                <a:spcPct val="90000"/>
              </a:lnSpc>
              <a:spcBef>
                <a:spcPct val="20000"/>
              </a:spcBef>
              <a:defRPr sz="1200" smtClean="0">
                <a:cs typeface="Arial" charset="0"/>
              </a:defRPr>
            </a:lvl1pPr>
          </a:lstStyle>
          <a:p>
            <a:pPr>
              <a:defRPr/>
            </a:pPr>
            <a:fld id="{EEAC54AA-3861-DE46-9F53-BEFEE89E58D7}" type="slidenum">
              <a:rPr lang="en-US"/>
              <a:pPr>
                <a:defRPr/>
              </a:pPr>
              <a:t>‹#›</a:t>
            </a:fld>
            <a:endParaRPr lang="en-US"/>
          </a:p>
        </p:txBody>
      </p:sp>
    </p:spTree>
    <p:extLst>
      <p:ext uri="{BB962C8B-B14F-4D97-AF65-F5344CB8AC3E}">
        <p14:creationId xmlns:p14="http://schemas.microsoft.com/office/powerpoint/2010/main" val="26239848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EAC54AA-3861-DE46-9F53-BEFEE89E58D7}" type="slidenum">
              <a:rPr lang="en-US" smtClean="0"/>
              <a:pPr>
                <a:defRPr/>
              </a:pPr>
              <a:t>1</a:t>
            </a:fld>
            <a:endParaRPr lang="en-US"/>
          </a:p>
        </p:txBody>
      </p:sp>
    </p:spTree>
    <p:extLst>
      <p:ext uri="{BB962C8B-B14F-4D97-AF65-F5344CB8AC3E}">
        <p14:creationId xmlns:p14="http://schemas.microsoft.com/office/powerpoint/2010/main" val="55755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65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3400368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65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34635223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99682"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881651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99682"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388842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99682"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3246284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99682"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4573907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a:extLst>
              <a:ext uri="{FF2B5EF4-FFF2-40B4-BE49-F238E27FC236}">
                <a16:creationId xmlns:a16="http://schemas.microsoft.com/office/drawing/2014/main" xmlns="" id="{F40E14F3-791F-8E40-ADE6-CAC6A0689D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0" name="Rectangle 3">
            <a:extLst>
              <a:ext uri="{FF2B5EF4-FFF2-40B4-BE49-F238E27FC236}">
                <a16:creationId xmlns:a16="http://schemas.microsoft.com/office/drawing/2014/main" xmlns="" id="{EF276FE9-D01E-8D41-9645-877909EEDC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anose="020B0600070205080204" pitchFamily="34" charset="-128"/>
            </a:endParaRPr>
          </a:p>
        </p:txBody>
      </p:sp>
    </p:spTree>
    <p:extLst>
      <p:ext uri="{BB962C8B-B14F-4D97-AF65-F5344CB8AC3E}">
        <p14:creationId xmlns:p14="http://schemas.microsoft.com/office/powerpoint/2010/main" val="25686625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99682"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extLst>
      <p:ext uri="{BB962C8B-B14F-4D97-AF65-F5344CB8AC3E}">
        <p14:creationId xmlns:p14="http://schemas.microsoft.com/office/powerpoint/2010/main" val="16021478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62818"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extLst>
      <p:ext uri="{BB962C8B-B14F-4D97-AF65-F5344CB8AC3E}">
        <p14:creationId xmlns:p14="http://schemas.microsoft.com/office/powerpoint/2010/main" val="13409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935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9353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i="1">
                <a:solidFill>
                  <a:schemeClr val="tx1"/>
                </a:solidFill>
                <a:latin typeface="Eras Medium ITC" charset="0"/>
                <a:ea typeface="ＭＳ Ｐゴシック" charset="0"/>
                <a:cs typeface="ＭＳ Ｐゴシック" charset="0"/>
              </a:defRPr>
            </a:lvl1pPr>
            <a:lvl2pPr marL="742950" indent="-285750" eaLnBrk="0" hangingPunct="0">
              <a:defRPr sz="2000" i="1">
                <a:solidFill>
                  <a:schemeClr val="tx1"/>
                </a:solidFill>
                <a:latin typeface="Eras Medium ITC" charset="0"/>
                <a:ea typeface="ＭＳ Ｐゴシック" charset="0"/>
              </a:defRPr>
            </a:lvl2pPr>
            <a:lvl3pPr marL="1143000" indent="-228600" eaLnBrk="0" hangingPunct="0">
              <a:defRPr sz="2000" i="1">
                <a:solidFill>
                  <a:schemeClr val="tx1"/>
                </a:solidFill>
                <a:latin typeface="Eras Medium ITC" charset="0"/>
                <a:ea typeface="ＭＳ Ｐゴシック" charset="0"/>
              </a:defRPr>
            </a:lvl3pPr>
            <a:lvl4pPr marL="1600200" indent="-228600" eaLnBrk="0" hangingPunct="0">
              <a:defRPr sz="2000" i="1">
                <a:solidFill>
                  <a:schemeClr val="tx1"/>
                </a:solidFill>
                <a:latin typeface="Eras Medium ITC" charset="0"/>
                <a:ea typeface="ＭＳ Ｐゴシック" charset="0"/>
              </a:defRPr>
            </a:lvl4pPr>
            <a:lvl5pPr marL="2057400" indent="-228600" eaLnBrk="0" hangingPunct="0">
              <a:defRPr sz="2000" i="1">
                <a:solidFill>
                  <a:schemeClr val="tx1"/>
                </a:solidFill>
                <a:latin typeface="Eras Medium ITC" charset="0"/>
                <a:ea typeface="ＭＳ Ｐゴシック" charset="0"/>
              </a:defRPr>
            </a:lvl5pPr>
            <a:lvl6pPr marL="2514600" indent="-228600" eaLnBrk="0" fontAlgn="base" hangingPunct="0">
              <a:spcBef>
                <a:spcPct val="0"/>
              </a:spcBef>
              <a:spcAft>
                <a:spcPct val="0"/>
              </a:spcAft>
              <a:defRPr sz="2000" i="1">
                <a:solidFill>
                  <a:schemeClr val="tx1"/>
                </a:solidFill>
                <a:latin typeface="Eras Medium ITC" charset="0"/>
                <a:ea typeface="ＭＳ Ｐゴシック" charset="0"/>
              </a:defRPr>
            </a:lvl6pPr>
            <a:lvl7pPr marL="2971800" indent="-228600" eaLnBrk="0" fontAlgn="base" hangingPunct="0">
              <a:spcBef>
                <a:spcPct val="0"/>
              </a:spcBef>
              <a:spcAft>
                <a:spcPct val="0"/>
              </a:spcAft>
              <a:defRPr sz="2000" i="1">
                <a:solidFill>
                  <a:schemeClr val="tx1"/>
                </a:solidFill>
                <a:latin typeface="Eras Medium ITC" charset="0"/>
                <a:ea typeface="ＭＳ Ｐゴシック" charset="0"/>
              </a:defRPr>
            </a:lvl7pPr>
            <a:lvl8pPr marL="3429000" indent="-228600" eaLnBrk="0" fontAlgn="base" hangingPunct="0">
              <a:spcBef>
                <a:spcPct val="0"/>
              </a:spcBef>
              <a:spcAft>
                <a:spcPct val="0"/>
              </a:spcAft>
              <a:defRPr sz="2000" i="1">
                <a:solidFill>
                  <a:schemeClr val="tx1"/>
                </a:solidFill>
                <a:latin typeface="Eras Medium ITC" charset="0"/>
                <a:ea typeface="ＭＳ Ｐゴシック" charset="0"/>
              </a:defRPr>
            </a:lvl8pPr>
            <a:lvl9pPr marL="3886200" indent="-228600" eaLnBrk="0" fontAlgn="base" hangingPunct="0">
              <a:spcBef>
                <a:spcPct val="0"/>
              </a:spcBef>
              <a:spcAft>
                <a:spcPct val="0"/>
              </a:spcAft>
              <a:defRPr sz="2000" i="1">
                <a:solidFill>
                  <a:schemeClr val="tx1"/>
                </a:solidFill>
                <a:latin typeface="Eras Medium ITC" charset="0"/>
                <a:ea typeface="ＭＳ Ｐゴシック" charset="0"/>
              </a:defRPr>
            </a:lvl9pPr>
          </a:lstStyle>
          <a:p>
            <a:pPr algn="r" eaLnBrk="1" hangingPunct="1">
              <a:lnSpc>
                <a:spcPct val="90000"/>
              </a:lnSpc>
              <a:spcBef>
                <a:spcPct val="20000"/>
              </a:spcBef>
            </a:pPr>
            <a:fld id="{DA7BB0C5-7562-894C-AF30-61FF206C61BB}" type="slidenum">
              <a:rPr lang="en-US" sz="1200">
                <a:solidFill>
                  <a:srgbClr val="000000"/>
                </a:solidFill>
              </a:rPr>
              <a:pPr algn="r" eaLnBrk="1" hangingPunct="1">
                <a:lnSpc>
                  <a:spcPct val="90000"/>
                </a:lnSpc>
                <a:spcBef>
                  <a:spcPct val="20000"/>
                </a:spcBef>
              </a:pPr>
              <a:t>2</a:t>
            </a:fld>
            <a:endParaRPr lang="en-US" sz="1200">
              <a:solidFill>
                <a:srgbClr val="000000"/>
              </a:solidFill>
            </a:endParaRPr>
          </a:p>
        </p:txBody>
      </p:sp>
    </p:spTree>
    <p:extLst>
      <p:ext uri="{BB962C8B-B14F-4D97-AF65-F5344CB8AC3E}">
        <p14:creationId xmlns:p14="http://schemas.microsoft.com/office/powerpoint/2010/main" val="1735595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51554"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471330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65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855650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65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36661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65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857219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65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3381724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65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3938851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65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135180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005D75-55BA-DB45-8730-29C95AECFEFF}" type="slidenum">
              <a:rPr lang="en-US"/>
              <a:pPr>
                <a:defRPr/>
              </a:pPr>
              <a:t>‹#›</a:t>
            </a:fld>
            <a:endParaRPr lang="en-US"/>
          </a:p>
        </p:txBody>
      </p:sp>
    </p:spTree>
    <p:extLst>
      <p:ext uri="{BB962C8B-B14F-4D97-AF65-F5344CB8AC3E}">
        <p14:creationId xmlns:p14="http://schemas.microsoft.com/office/powerpoint/2010/main" val="241349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9ECE0D-F9E9-074D-A277-A1F3576E4598}" type="slidenum">
              <a:rPr lang="en-US"/>
              <a:pPr>
                <a:defRPr/>
              </a:pPr>
              <a:t>‹#›</a:t>
            </a:fld>
            <a:endParaRPr lang="en-US"/>
          </a:p>
        </p:txBody>
      </p:sp>
    </p:spTree>
    <p:extLst>
      <p:ext uri="{BB962C8B-B14F-4D97-AF65-F5344CB8AC3E}">
        <p14:creationId xmlns:p14="http://schemas.microsoft.com/office/powerpoint/2010/main" val="89250556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76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005D75-55BA-DB45-8730-29C95AECFE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3397146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96AE1FD-9115-214C-BE2F-35C7BF31CF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3351968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3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FF0DA9-B7D5-1848-B2EE-C077B039322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699820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6E1E98-1F38-504A-9417-6E9D60B66EA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6991347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59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9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D6F76C6-9AAF-624B-9B5C-CC7202EAC03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719830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D4295DE-1EE7-F044-BA23-4E44FE73C1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2575480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7031AF2-B6FE-2840-855D-DD8DE15625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6510801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38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8EE7ECC-EDCF-6F43-86B1-3E47739A398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969196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3BEF54B-ADAC-8D46-8381-EF7F4B854D3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0218013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9ECE0D-F9E9-074D-A277-A1F3576E459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5433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87B684-667F-6143-8922-8FFB76F61955}" type="slidenum">
              <a:rPr lang="en-US"/>
              <a:pPr>
                <a:defRPr/>
              </a:pPr>
              <a:t>‹#›</a:t>
            </a:fld>
            <a:endParaRPr lang="en-US"/>
          </a:p>
        </p:txBody>
      </p:sp>
    </p:spTree>
    <p:extLst>
      <p:ext uri="{BB962C8B-B14F-4D97-AF65-F5344CB8AC3E}">
        <p14:creationId xmlns:p14="http://schemas.microsoft.com/office/powerpoint/2010/main" val="419008516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35"/>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35"/>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D87B684-667F-6143-8922-8FFB76F619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711329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3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AFCE29B-1669-C644-AD31-6141EC01B35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8958814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CE429DE-5ABB-AD48-AF8E-DEEF47DB5D3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5165728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01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7254BF4-3809-5E49-91C4-7E99991DAE4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5705196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26273CA-70A0-594C-A728-6AF781026E8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0535628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44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44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3C192552-CD46-AA40-A425-7C846D1DF60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2722064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B52FCA35-7B95-EC4B-936F-5ED6DA365CC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4280268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9E8BFAD0-0FDA-0B49-8D03-D4F32CC490B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92715201"/>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1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6DE3152-96A6-AA43-B2EA-35EF0AE91AF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0059686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9758BA5-13DC-144F-83A3-42D4E17DB77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57605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71C4DA-3B9A-954F-9C95-F7C43C846D56}" type="slidenum">
              <a:rPr lang="en-US"/>
              <a:pPr>
                <a:defRPr/>
              </a:pPr>
              <a:t>‹#›</a:t>
            </a:fld>
            <a:endParaRPr lang="en-US"/>
          </a:p>
        </p:txBody>
      </p:sp>
    </p:spTree>
    <p:extLst>
      <p:ext uri="{BB962C8B-B14F-4D97-AF65-F5344CB8AC3E}">
        <p14:creationId xmlns:p14="http://schemas.microsoft.com/office/powerpoint/2010/main" val="8203533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6A353B0-86C5-B341-AD79-144C1516F9F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53805253"/>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91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91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237EF79-A77B-BE42-A911-9F143A326B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9909451"/>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32"/>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3FBD51F6-A8FA-4C42-BC43-1F60DB649C64}" type="slidenum">
              <a:rPr lang="en-US"/>
              <a:pPr>
                <a:defRPr/>
              </a:pPr>
              <a:t>‹#›</a:t>
            </a:fld>
            <a:endParaRPr lang="en-US"/>
          </a:p>
        </p:txBody>
      </p:sp>
    </p:spTree>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sz="2400" b="1">
                <a:latin typeface="Candara"/>
                <a:cs typeface="Candara"/>
              </a:defRPr>
            </a:lvl1pPr>
            <a:lvl2pPr marL="457200" indent="0">
              <a:buFont typeface="Wingdings" charset="2"/>
              <a:buNone/>
              <a:defRPr sz="2300" b="1">
                <a:latin typeface="Candara"/>
                <a:cs typeface="Candara"/>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52EC2181-8F87-8440-9EC8-DDB98769F864}" type="slidenum">
              <a:rPr lang="en-US"/>
              <a:pPr>
                <a:defRPr/>
              </a:pPr>
              <a:t>‹#›</a:t>
            </a:fld>
            <a:endParaRPr lang="en-US"/>
          </a:p>
        </p:txBody>
      </p:sp>
    </p:spTree>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307"/>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102EE989-F8BD-9D49-8816-377C02221296}" type="slidenum">
              <a:rPr lang="en-US"/>
              <a:pPr>
                <a:defRPr/>
              </a:pPr>
              <a:t>‹#›</a:t>
            </a:fld>
            <a:endParaRPr lang="en-US"/>
          </a:p>
        </p:txBody>
      </p:sp>
    </p:spTree>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795ACEDD-7152-3943-B7EB-060128D43319}" type="slidenum">
              <a:rPr lang="en-US"/>
              <a:pPr>
                <a:defRPr/>
              </a:pPr>
              <a:t>‹#›</a:t>
            </a:fld>
            <a:endParaRPr lang="en-US"/>
          </a:p>
        </p:txBody>
      </p:sp>
    </p:spTree>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3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3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088AE3C6-B4B3-9349-A66D-9F2E2C69DC14}" type="slidenum">
              <a:rPr lang="en-US"/>
              <a:pPr>
                <a:defRPr/>
              </a:pPr>
              <a:t>‹#›</a:t>
            </a:fld>
            <a:endParaRPr lang="en-US"/>
          </a:p>
        </p:txBody>
      </p:sp>
    </p:spTree>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AC8B42EB-784C-C244-AC4A-CF4ABC371E78}" type="slidenum">
              <a:rPr lang="en-US"/>
              <a:pPr>
                <a:defRPr/>
              </a:pPr>
              <a:t>‹#›</a:t>
            </a:fld>
            <a:endParaRPr lang="en-US"/>
          </a:p>
        </p:txBody>
      </p:sp>
    </p:spTree>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D8A16831-71BF-2641-BBD4-0C044E37DFDB}" type="slidenum">
              <a:rPr lang="en-US"/>
              <a:pPr>
                <a:defRPr/>
              </a:pPr>
              <a:t>‹#›</a:t>
            </a:fld>
            <a:endParaRPr lang="en-US"/>
          </a:p>
        </p:txBody>
      </p:sp>
    </p:spTree>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5B81A705-3C54-A44B-8612-B069975FC78F}" type="slidenum">
              <a:rPr lang="en-US"/>
              <a:pPr>
                <a:defRPr/>
              </a:pPr>
              <a:t>‹#›</a:t>
            </a:fld>
            <a:endParaRPr lang="en-US"/>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F51C83-878D-D947-A799-ECF9369AB982}" type="slidenum">
              <a:rPr lang="en-US"/>
              <a:pPr>
                <a:defRPr/>
              </a:pPr>
              <a:t>‹#›</a:t>
            </a:fld>
            <a:endParaRPr lang="en-US"/>
          </a:p>
        </p:txBody>
      </p:sp>
    </p:spTree>
    <p:extLst>
      <p:ext uri="{BB962C8B-B14F-4D97-AF65-F5344CB8AC3E}">
        <p14:creationId xmlns:p14="http://schemas.microsoft.com/office/powerpoint/2010/main" val="4237784416"/>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E9AE783D-342D-3443-A5DE-24649C4A6CB4}" type="slidenum">
              <a:rPr lang="en-US"/>
              <a:pPr>
                <a:defRPr/>
              </a:pPr>
              <a:t>‹#›</a:t>
            </a:fld>
            <a:endParaRPr lang="en-US"/>
          </a:p>
        </p:txBody>
      </p:sp>
    </p:spTree>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76EB3046-A0C6-6149-8314-2F5456C274C6}" type="slidenum">
              <a:rPr lang="en-US"/>
              <a:pPr>
                <a:defRPr/>
              </a:pPr>
              <a:t>‹#›</a:t>
            </a:fld>
            <a:endParaRPr lang="en-US"/>
          </a:p>
        </p:txBody>
      </p:sp>
    </p:spTree>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5045"/>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5045"/>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AEA2B2B2-E321-7E48-8CB8-180CFB4D5B43}" type="slidenum">
              <a:rPr lang="en-US"/>
              <a:pPr>
                <a:defRPr/>
              </a:pPr>
              <a:t>‹#›</a:t>
            </a:fld>
            <a:endParaRPr lang="en-US"/>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3A234B-CFAF-764D-AB51-242BB6798072}" type="slidenum">
              <a:rPr lang="en-US"/>
              <a:pPr>
                <a:defRPr/>
              </a:pPr>
              <a:t>‹#›</a:t>
            </a:fld>
            <a:endParaRPr lang="en-US"/>
          </a:p>
        </p:txBody>
      </p:sp>
    </p:spTree>
    <p:extLst>
      <p:ext uri="{BB962C8B-B14F-4D97-AF65-F5344CB8AC3E}">
        <p14:creationId xmlns:p14="http://schemas.microsoft.com/office/powerpoint/2010/main" val="23174071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F67874-FB70-F548-BB76-4A82312E3470}" type="slidenum">
              <a:rPr lang="en-US"/>
              <a:pPr>
                <a:defRPr/>
              </a:pPr>
              <a:t>‹#›</a:t>
            </a:fld>
            <a:endParaRPr lang="en-US"/>
          </a:p>
        </p:txBody>
      </p:sp>
    </p:spTree>
    <p:extLst>
      <p:ext uri="{BB962C8B-B14F-4D97-AF65-F5344CB8AC3E}">
        <p14:creationId xmlns:p14="http://schemas.microsoft.com/office/powerpoint/2010/main" val="1190238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5DA22A8-4DD0-3B48-8789-583E9C5E3A82}" type="slidenum">
              <a:rPr lang="en-US"/>
              <a:pPr>
                <a:defRPr/>
              </a:pPr>
              <a:t>‹#›</a:t>
            </a:fld>
            <a:endParaRPr lang="en-US"/>
          </a:p>
        </p:txBody>
      </p:sp>
    </p:spTree>
    <p:extLst>
      <p:ext uri="{BB962C8B-B14F-4D97-AF65-F5344CB8AC3E}">
        <p14:creationId xmlns:p14="http://schemas.microsoft.com/office/powerpoint/2010/main" val="26737816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F3A2B3C-F7EC-8048-A4EC-F59FFD89EF55}" type="slidenum">
              <a:rPr lang="en-US"/>
              <a:pPr>
                <a:defRPr/>
              </a:pPr>
              <a:t>‹#›</a:t>
            </a:fld>
            <a:endParaRPr lang="en-US"/>
          </a:p>
        </p:txBody>
      </p:sp>
    </p:spTree>
    <p:extLst>
      <p:ext uri="{BB962C8B-B14F-4D97-AF65-F5344CB8AC3E}">
        <p14:creationId xmlns:p14="http://schemas.microsoft.com/office/powerpoint/2010/main" val="4450080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3404C69-791F-E54A-8727-82CCCEFC5DB9}" type="slidenum">
              <a:rPr lang="en-US"/>
              <a:pPr>
                <a:defRPr/>
              </a:pPr>
              <a:t>‹#›</a:t>
            </a:fld>
            <a:endParaRPr lang="en-US"/>
          </a:p>
        </p:txBody>
      </p:sp>
    </p:spTree>
    <p:extLst>
      <p:ext uri="{BB962C8B-B14F-4D97-AF65-F5344CB8AC3E}">
        <p14:creationId xmlns:p14="http://schemas.microsoft.com/office/powerpoint/2010/main" val="2423049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4AAF27-5489-7245-88F2-F26DCB94F1EA}" type="slidenum">
              <a:rPr lang="en-US"/>
              <a:pPr>
                <a:defRPr/>
              </a:pPr>
              <a:t>‹#›</a:t>
            </a:fld>
            <a:endParaRPr lang="en-US"/>
          </a:p>
        </p:txBody>
      </p:sp>
    </p:spTree>
    <p:extLst>
      <p:ext uri="{BB962C8B-B14F-4D97-AF65-F5344CB8AC3E}">
        <p14:creationId xmlns:p14="http://schemas.microsoft.com/office/powerpoint/2010/main" val="2029198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6AE1FD-9115-214C-BE2F-35C7BF31CFAE}" type="slidenum">
              <a:rPr lang="en-US"/>
              <a:pPr>
                <a:defRPr/>
              </a:pPr>
              <a:t>‹#›</a:t>
            </a:fld>
            <a:endParaRPr lang="en-US"/>
          </a:p>
        </p:txBody>
      </p:sp>
    </p:spTree>
    <p:extLst>
      <p:ext uri="{BB962C8B-B14F-4D97-AF65-F5344CB8AC3E}">
        <p14:creationId xmlns:p14="http://schemas.microsoft.com/office/powerpoint/2010/main" val="4216298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A0A952-6C5C-5A4C-945B-A9ED60A08EEB}" type="slidenum">
              <a:rPr lang="en-US"/>
              <a:pPr>
                <a:defRPr/>
              </a:pPr>
              <a:t>‹#›</a:t>
            </a:fld>
            <a:endParaRPr lang="en-US"/>
          </a:p>
        </p:txBody>
      </p:sp>
    </p:spTree>
    <p:extLst>
      <p:ext uri="{BB962C8B-B14F-4D97-AF65-F5344CB8AC3E}">
        <p14:creationId xmlns:p14="http://schemas.microsoft.com/office/powerpoint/2010/main" val="34051150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7DA32-9C95-BD48-8FBB-02E2F397578D}" type="slidenum">
              <a:rPr lang="en-US"/>
              <a:pPr>
                <a:defRPr/>
              </a:pPr>
              <a:t>‹#›</a:t>
            </a:fld>
            <a:endParaRPr lang="en-US"/>
          </a:p>
        </p:txBody>
      </p:sp>
    </p:spTree>
    <p:extLst>
      <p:ext uri="{BB962C8B-B14F-4D97-AF65-F5344CB8AC3E}">
        <p14:creationId xmlns:p14="http://schemas.microsoft.com/office/powerpoint/2010/main" val="38566111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620BE-9506-104C-AE54-B2737AAE1481}" type="slidenum">
              <a:rPr lang="en-US"/>
              <a:pPr>
                <a:defRPr/>
              </a:pPr>
              <a:t>‹#›</a:t>
            </a:fld>
            <a:endParaRPr lang="en-US"/>
          </a:p>
        </p:txBody>
      </p:sp>
    </p:spTree>
    <p:extLst>
      <p:ext uri="{BB962C8B-B14F-4D97-AF65-F5344CB8AC3E}">
        <p14:creationId xmlns:p14="http://schemas.microsoft.com/office/powerpoint/2010/main" val="6947976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53C476-0927-D742-A0BC-C068DDD84CA7}" type="slidenum">
              <a:rPr lang="en-US"/>
              <a:pPr>
                <a:defRPr/>
              </a:pPr>
              <a:t>‹#›</a:t>
            </a:fld>
            <a:endParaRPr lang="en-US"/>
          </a:p>
        </p:txBody>
      </p:sp>
    </p:spTree>
    <p:extLst>
      <p:ext uri="{BB962C8B-B14F-4D97-AF65-F5344CB8AC3E}">
        <p14:creationId xmlns:p14="http://schemas.microsoft.com/office/powerpoint/2010/main" val="3855059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BDF34-83AF-1F46-90BF-0EA695A5D3E1}" type="slidenum">
              <a:rPr lang="en-US"/>
              <a:pPr>
                <a:defRPr/>
              </a:pPr>
              <a:t>‹#›</a:t>
            </a:fld>
            <a:endParaRPr lang="en-US"/>
          </a:p>
        </p:txBody>
      </p:sp>
    </p:spTree>
    <p:extLst>
      <p:ext uri="{BB962C8B-B14F-4D97-AF65-F5344CB8AC3E}">
        <p14:creationId xmlns:p14="http://schemas.microsoft.com/office/powerpoint/2010/main" val="35750210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83D3CD-1D03-2847-8224-8907E67DB9AB}" type="slidenum">
              <a:rPr lang="en-US"/>
              <a:pPr>
                <a:defRPr/>
              </a:pPr>
              <a:t>‹#›</a:t>
            </a:fld>
            <a:endParaRPr lang="en-US"/>
          </a:p>
        </p:txBody>
      </p:sp>
    </p:spTree>
    <p:extLst>
      <p:ext uri="{BB962C8B-B14F-4D97-AF65-F5344CB8AC3E}">
        <p14:creationId xmlns:p14="http://schemas.microsoft.com/office/powerpoint/2010/main" val="5451503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8A6771-C502-6D4A-9FEB-D3E01E628ED6}" type="slidenum">
              <a:rPr lang="en-US"/>
              <a:pPr>
                <a:defRPr/>
              </a:pPr>
              <a:t>‹#›</a:t>
            </a:fld>
            <a:endParaRPr lang="en-US"/>
          </a:p>
        </p:txBody>
      </p:sp>
    </p:spTree>
    <p:extLst>
      <p:ext uri="{BB962C8B-B14F-4D97-AF65-F5344CB8AC3E}">
        <p14:creationId xmlns:p14="http://schemas.microsoft.com/office/powerpoint/2010/main" val="37607942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015FD78-1F8B-3E4D-9104-BA288DF29433}" type="slidenum">
              <a:rPr lang="en-US"/>
              <a:pPr>
                <a:defRPr/>
              </a:pPr>
              <a:t>‹#›</a:t>
            </a:fld>
            <a:endParaRPr lang="en-US"/>
          </a:p>
        </p:txBody>
      </p:sp>
    </p:spTree>
    <p:extLst>
      <p:ext uri="{BB962C8B-B14F-4D97-AF65-F5344CB8AC3E}">
        <p14:creationId xmlns:p14="http://schemas.microsoft.com/office/powerpoint/2010/main" val="7285363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2746E39-6831-9F46-B983-9B577F768762}" type="slidenum">
              <a:rPr lang="en-US"/>
              <a:pPr>
                <a:defRPr/>
              </a:pPr>
              <a:t>‹#›</a:t>
            </a:fld>
            <a:endParaRPr lang="en-US"/>
          </a:p>
        </p:txBody>
      </p:sp>
    </p:spTree>
    <p:extLst>
      <p:ext uri="{BB962C8B-B14F-4D97-AF65-F5344CB8AC3E}">
        <p14:creationId xmlns:p14="http://schemas.microsoft.com/office/powerpoint/2010/main" val="12637677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1DA1938-7ADE-9140-ADF9-7273F2434A20}" type="slidenum">
              <a:rPr lang="en-US"/>
              <a:pPr>
                <a:defRPr/>
              </a:pPr>
              <a:t>‹#›</a:t>
            </a:fld>
            <a:endParaRPr lang="en-US"/>
          </a:p>
        </p:txBody>
      </p:sp>
    </p:spTree>
    <p:extLst>
      <p:ext uri="{BB962C8B-B14F-4D97-AF65-F5344CB8AC3E}">
        <p14:creationId xmlns:p14="http://schemas.microsoft.com/office/powerpoint/2010/main" val="790978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FF0DA9-B7D5-1848-B2EE-C077B0393222}" type="slidenum">
              <a:rPr lang="en-US"/>
              <a:pPr>
                <a:defRPr/>
              </a:pPr>
              <a:t>‹#›</a:t>
            </a:fld>
            <a:endParaRPr lang="en-US"/>
          </a:p>
        </p:txBody>
      </p:sp>
    </p:spTree>
    <p:extLst>
      <p:ext uri="{BB962C8B-B14F-4D97-AF65-F5344CB8AC3E}">
        <p14:creationId xmlns:p14="http://schemas.microsoft.com/office/powerpoint/2010/main" val="7753020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EF5B2F-8FB3-5348-A406-20639A2EBB6A}" type="slidenum">
              <a:rPr lang="en-US"/>
              <a:pPr>
                <a:defRPr/>
              </a:pPr>
              <a:t>‹#›</a:t>
            </a:fld>
            <a:endParaRPr lang="en-US"/>
          </a:p>
        </p:txBody>
      </p:sp>
    </p:spTree>
    <p:extLst>
      <p:ext uri="{BB962C8B-B14F-4D97-AF65-F5344CB8AC3E}">
        <p14:creationId xmlns:p14="http://schemas.microsoft.com/office/powerpoint/2010/main" val="2785168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A77505-50EB-724B-8F6B-93056DE02D92}" type="slidenum">
              <a:rPr lang="en-US"/>
              <a:pPr>
                <a:defRPr/>
              </a:pPr>
              <a:t>‹#›</a:t>
            </a:fld>
            <a:endParaRPr lang="en-US"/>
          </a:p>
        </p:txBody>
      </p:sp>
    </p:spTree>
    <p:extLst>
      <p:ext uri="{BB962C8B-B14F-4D97-AF65-F5344CB8AC3E}">
        <p14:creationId xmlns:p14="http://schemas.microsoft.com/office/powerpoint/2010/main" val="18034152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CD5833-1C76-A448-8A23-420E26A8E441}" type="slidenum">
              <a:rPr lang="en-US"/>
              <a:pPr>
                <a:defRPr/>
              </a:pPr>
              <a:t>‹#›</a:t>
            </a:fld>
            <a:endParaRPr lang="en-US"/>
          </a:p>
        </p:txBody>
      </p:sp>
    </p:spTree>
    <p:extLst>
      <p:ext uri="{BB962C8B-B14F-4D97-AF65-F5344CB8AC3E}">
        <p14:creationId xmlns:p14="http://schemas.microsoft.com/office/powerpoint/2010/main" val="7607928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AFE6A8-AD0A-F443-A0AF-99682030A0EB}" type="slidenum">
              <a:rPr lang="en-US"/>
              <a:pPr>
                <a:defRPr/>
              </a:pPr>
              <a:t>‹#›</a:t>
            </a:fld>
            <a:endParaRPr lang="en-US"/>
          </a:p>
        </p:txBody>
      </p:sp>
    </p:spTree>
    <p:extLst>
      <p:ext uri="{BB962C8B-B14F-4D97-AF65-F5344CB8AC3E}">
        <p14:creationId xmlns:p14="http://schemas.microsoft.com/office/powerpoint/2010/main" val="2795340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23BB66-DC02-0042-8CF6-DDC3C98C465F}" type="slidenum">
              <a:rPr lang="en-US"/>
              <a:pPr>
                <a:defRPr/>
              </a:pPr>
              <a:t>‹#›</a:t>
            </a:fld>
            <a:endParaRPr lang="en-US"/>
          </a:p>
        </p:txBody>
      </p:sp>
    </p:spTree>
    <p:extLst>
      <p:ext uri="{BB962C8B-B14F-4D97-AF65-F5344CB8AC3E}">
        <p14:creationId xmlns:p14="http://schemas.microsoft.com/office/powerpoint/2010/main" val="13482715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47E41F-18AE-4046-8E0F-A1CC5E2E367C}" type="slidenum">
              <a:rPr lang="en-US"/>
              <a:pPr>
                <a:defRPr/>
              </a:pPr>
              <a:t>‹#›</a:t>
            </a:fld>
            <a:endParaRPr lang="en-US"/>
          </a:p>
        </p:txBody>
      </p:sp>
    </p:spTree>
    <p:extLst>
      <p:ext uri="{BB962C8B-B14F-4D97-AF65-F5344CB8AC3E}">
        <p14:creationId xmlns:p14="http://schemas.microsoft.com/office/powerpoint/2010/main" val="10490670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4AB8B8-038A-3740-AA43-C3FFBBB67C9E}" type="slidenum">
              <a:rPr lang="en-US"/>
              <a:pPr>
                <a:defRPr/>
              </a:pPr>
              <a:t>‹#›</a:t>
            </a:fld>
            <a:endParaRPr lang="en-US"/>
          </a:p>
        </p:txBody>
      </p:sp>
    </p:spTree>
    <p:extLst>
      <p:ext uri="{BB962C8B-B14F-4D97-AF65-F5344CB8AC3E}">
        <p14:creationId xmlns:p14="http://schemas.microsoft.com/office/powerpoint/2010/main" val="14255390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1EC6509-5AFF-7D47-90CA-A6085F6FEAE3}" type="slidenum">
              <a:rPr lang="en-US"/>
              <a:pPr>
                <a:defRPr/>
              </a:pPr>
              <a:t>‹#›</a:t>
            </a:fld>
            <a:endParaRPr lang="en-US"/>
          </a:p>
        </p:txBody>
      </p:sp>
    </p:spTree>
    <p:extLst>
      <p:ext uri="{BB962C8B-B14F-4D97-AF65-F5344CB8AC3E}">
        <p14:creationId xmlns:p14="http://schemas.microsoft.com/office/powerpoint/2010/main" val="29874054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B78770A-2166-EC4F-BCAB-FFCCED3244FA}" type="slidenum">
              <a:rPr lang="en-US"/>
              <a:pPr>
                <a:defRPr/>
              </a:pPr>
              <a:t>‹#›</a:t>
            </a:fld>
            <a:endParaRPr lang="en-US"/>
          </a:p>
        </p:txBody>
      </p:sp>
    </p:spTree>
    <p:extLst>
      <p:ext uri="{BB962C8B-B14F-4D97-AF65-F5344CB8AC3E}">
        <p14:creationId xmlns:p14="http://schemas.microsoft.com/office/powerpoint/2010/main" val="10157802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2ACFB6D-2AC0-F748-A8D3-2EADF0FD1FC1}" type="slidenum">
              <a:rPr lang="en-US"/>
              <a:pPr>
                <a:defRPr/>
              </a:pPr>
              <a:t>‹#›</a:t>
            </a:fld>
            <a:endParaRPr lang="en-US"/>
          </a:p>
        </p:txBody>
      </p:sp>
    </p:spTree>
    <p:extLst>
      <p:ext uri="{BB962C8B-B14F-4D97-AF65-F5344CB8AC3E}">
        <p14:creationId xmlns:p14="http://schemas.microsoft.com/office/powerpoint/2010/main" val="3079066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6E1E98-1F38-504A-9417-6E9D60B66EA7}" type="slidenum">
              <a:rPr lang="en-US"/>
              <a:pPr>
                <a:defRPr/>
              </a:pPr>
              <a:t>‹#›</a:t>
            </a:fld>
            <a:endParaRPr lang="en-US"/>
          </a:p>
        </p:txBody>
      </p:sp>
    </p:spTree>
    <p:extLst>
      <p:ext uri="{BB962C8B-B14F-4D97-AF65-F5344CB8AC3E}">
        <p14:creationId xmlns:p14="http://schemas.microsoft.com/office/powerpoint/2010/main" val="11483295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A1674F2-1B8A-AB40-BE8E-B88C8ED934B1}" type="slidenum">
              <a:rPr lang="en-US"/>
              <a:pPr>
                <a:defRPr/>
              </a:pPr>
              <a:t>‹#›</a:t>
            </a:fld>
            <a:endParaRPr lang="en-US"/>
          </a:p>
        </p:txBody>
      </p:sp>
    </p:spTree>
    <p:extLst>
      <p:ext uri="{BB962C8B-B14F-4D97-AF65-F5344CB8AC3E}">
        <p14:creationId xmlns:p14="http://schemas.microsoft.com/office/powerpoint/2010/main" val="40590127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F3F0D7-6EB9-1A40-A506-1416F85F2746}" type="slidenum">
              <a:rPr lang="en-US"/>
              <a:pPr>
                <a:defRPr/>
              </a:pPr>
              <a:t>‹#›</a:t>
            </a:fld>
            <a:endParaRPr lang="en-US"/>
          </a:p>
        </p:txBody>
      </p:sp>
    </p:spTree>
    <p:extLst>
      <p:ext uri="{BB962C8B-B14F-4D97-AF65-F5344CB8AC3E}">
        <p14:creationId xmlns:p14="http://schemas.microsoft.com/office/powerpoint/2010/main" val="13330871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C43B56-026E-934C-8D34-7F5E77114406}" type="slidenum">
              <a:rPr lang="en-US"/>
              <a:pPr>
                <a:defRPr/>
              </a:pPr>
              <a:t>‹#›</a:t>
            </a:fld>
            <a:endParaRPr lang="en-US"/>
          </a:p>
        </p:txBody>
      </p:sp>
    </p:spTree>
    <p:extLst>
      <p:ext uri="{BB962C8B-B14F-4D97-AF65-F5344CB8AC3E}">
        <p14:creationId xmlns:p14="http://schemas.microsoft.com/office/powerpoint/2010/main" val="189728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DB8C18-0CB8-ED4D-A237-64E6A87C45AC}" type="slidenum">
              <a:rPr lang="en-US"/>
              <a:pPr>
                <a:defRPr/>
              </a:pPr>
              <a:t>‹#›</a:t>
            </a:fld>
            <a:endParaRPr lang="en-US"/>
          </a:p>
        </p:txBody>
      </p:sp>
    </p:spTree>
    <p:extLst>
      <p:ext uri="{BB962C8B-B14F-4D97-AF65-F5344CB8AC3E}">
        <p14:creationId xmlns:p14="http://schemas.microsoft.com/office/powerpoint/2010/main" val="9716526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699D53-3248-A442-8E35-5997BF24D4A3}" type="slidenum">
              <a:rPr lang="en-US"/>
              <a:pPr>
                <a:defRPr/>
              </a:pPr>
              <a:t>‹#›</a:t>
            </a:fld>
            <a:endParaRPr lang="en-US"/>
          </a:p>
        </p:txBody>
      </p:sp>
    </p:spTree>
    <p:extLst>
      <p:ext uri="{BB962C8B-B14F-4D97-AF65-F5344CB8AC3E}">
        <p14:creationId xmlns:p14="http://schemas.microsoft.com/office/powerpoint/2010/main" val="523905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3DF58B-5CD6-8946-AA63-7C1848E159D6}" type="slidenum">
              <a:rPr lang="en-US"/>
              <a:pPr>
                <a:defRPr/>
              </a:pPr>
              <a:t>‹#›</a:t>
            </a:fld>
            <a:endParaRPr lang="en-US"/>
          </a:p>
        </p:txBody>
      </p:sp>
    </p:spTree>
    <p:extLst>
      <p:ext uri="{BB962C8B-B14F-4D97-AF65-F5344CB8AC3E}">
        <p14:creationId xmlns:p14="http://schemas.microsoft.com/office/powerpoint/2010/main" val="25198616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BA5E73-4A04-ED4E-BF30-354C9E13D32C}" type="slidenum">
              <a:rPr lang="en-US"/>
              <a:pPr>
                <a:defRPr/>
              </a:pPr>
              <a:t>‹#›</a:t>
            </a:fld>
            <a:endParaRPr lang="en-US"/>
          </a:p>
        </p:txBody>
      </p:sp>
    </p:spTree>
    <p:extLst>
      <p:ext uri="{BB962C8B-B14F-4D97-AF65-F5344CB8AC3E}">
        <p14:creationId xmlns:p14="http://schemas.microsoft.com/office/powerpoint/2010/main" val="29143236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FED295-DAF4-CA45-B238-B4A22CCE95D5}" type="slidenum">
              <a:rPr lang="en-US"/>
              <a:pPr>
                <a:defRPr/>
              </a:pPr>
              <a:t>‹#›</a:t>
            </a:fld>
            <a:endParaRPr lang="en-US"/>
          </a:p>
        </p:txBody>
      </p:sp>
    </p:spTree>
    <p:extLst>
      <p:ext uri="{BB962C8B-B14F-4D97-AF65-F5344CB8AC3E}">
        <p14:creationId xmlns:p14="http://schemas.microsoft.com/office/powerpoint/2010/main" val="36480690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B45812-38F8-464E-8931-1DA40016713A}" type="slidenum">
              <a:rPr lang="en-US"/>
              <a:pPr>
                <a:defRPr/>
              </a:pPr>
              <a:t>‹#›</a:t>
            </a:fld>
            <a:endParaRPr lang="en-US"/>
          </a:p>
        </p:txBody>
      </p:sp>
    </p:spTree>
    <p:extLst>
      <p:ext uri="{BB962C8B-B14F-4D97-AF65-F5344CB8AC3E}">
        <p14:creationId xmlns:p14="http://schemas.microsoft.com/office/powerpoint/2010/main" val="288009741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F8648CF-351C-6348-BA35-DF24A66BC087}" type="slidenum">
              <a:rPr lang="en-US"/>
              <a:pPr>
                <a:defRPr/>
              </a:pPr>
              <a:t>‹#›</a:t>
            </a:fld>
            <a:endParaRPr lang="en-US"/>
          </a:p>
        </p:txBody>
      </p:sp>
    </p:spTree>
    <p:extLst>
      <p:ext uri="{BB962C8B-B14F-4D97-AF65-F5344CB8AC3E}">
        <p14:creationId xmlns:p14="http://schemas.microsoft.com/office/powerpoint/2010/main" val="2217017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D6F76C6-9AAF-624B-9B5C-CC7202EAC03C}" type="slidenum">
              <a:rPr lang="en-US"/>
              <a:pPr>
                <a:defRPr/>
              </a:pPr>
              <a:t>‹#›</a:t>
            </a:fld>
            <a:endParaRPr lang="en-US"/>
          </a:p>
        </p:txBody>
      </p:sp>
    </p:spTree>
    <p:extLst>
      <p:ext uri="{BB962C8B-B14F-4D97-AF65-F5344CB8AC3E}">
        <p14:creationId xmlns:p14="http://schemas.microsoft.com/office/powerpoint/2010/main" val="4598341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201547A-30E0-C74B-B9D2-452BB45A649B}" type="slidenum">
              <a:rPr lang="en-US"/>
              <a:pPr>
                <a:defRPr/>
              </a:pPr>
              <a:t>‹#›</a:t>
            </a:fld>
            <a:endParaRPr lang="en-US"/>
          </a:p>
        </p:txBody>
      </p:sp>
    </p:spTree>
    <p:extLst>
      <p:ext uri="{BB962C8B-B14F-4D97-AF65-F5344CB8AC3E}">
        <p14:creationId xmlns:p14="http://schemas.microsoft.com/office/powerpoint/2010/main" val="29224975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0CB99CE-8E44-FC41-9210-106D3F90353D}" type="slidenum">
              <a:rPr lang="en-US"/>
              <a:pPr>
                <a:defRPr/>
              </a:pPr>
              <a:t>‹#›</a:t>
            </a:fld>
            <a:endParaRPr lang="en-US"/>
          </a:p>
        </p:txBody>
      </p:sp>
    </p:spTree>
    <p:extLst>
      <p:ext uri="{BB962C8B-B14F-4D97-AF65-F5344CB8AC3E}">
        <p14:creationId xmlns:p14="http://schemas.microsoft.com/office/powerpoint/2010/main" val="27021124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96EB7B-4497-2446-87CA-AB55D19659F1}" type="slidenum">
              <a:rPr lang="en-US"/>
              <a:pPr>
                <a:defRPr/>
              </a:pPr>
              <a:t>‹#›</a:t>
            </a:fld>
            <a:endParaRPr lang="en-US"/>
          </a:p>
        </p:txBody>
      </p:sp>
    </p:spTree>
    <p:extLst>
      <p:ext uri="{BB962C8B-B14F-4D97-AF65-F5344CB8AC3E}">
        <p14:creationId xmlns:p14="http://schemas.microsoft.com/office/powerpoint/2010/main" val="349325227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24646E-7049-734B-953E-82615D303249}" type="slidenum">
              <a:rPr lang="en-US"/>
              <a:pPr>
                <a:defRPr/>
              </a:pPr>
              <a:t>‹#›</a:t>
            </a:fld>
            <a:endParaRPr lang="en-US"/>
          </a:p>
        </p:txBody>
      </p:sp>
    </p:spTree>
    <p:extLst>
      <p:ext uri="{BB962C8B-B14F-4D97-AF65-F5344CB8AC3E}">
        <p14:creationId xmlns:p14="http://schemas.microsoft.com/office/powerpoint/2010/main" val="12742589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EFE4A4-9B6B-3444-87C1-29459FC3191C}" type="slidenum">
              <a:rPr lang="en-US"/>
              <a:pPr>
                <a:defRPr/>
              </a:pPr>
              <a:t>‹#›</a:t>
            </a:fld>
            <a:endParaRPr lang="en-US"/>
          </a:p>
        </p:txBody>
      </p:sp>
    </p:spTree>
    <p:extLst>
      <p:ext uri="{BB962C8B-B14F-4D97-AF65-F5344CB8AC3E}">
        <p14:creationId xmlns:p14="http://schemas.microsoft.com/office/powerpoint/2010/main" val="121274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A39385-B085-8A48-96A3-FA99DD7C83D9}" type="slidenum">
              <a:rPr lang="en-US"/>
              <a:pPr>
                <a:defRPr/>
              </a:pPr>
              <a:t>‹#›</a:t>
            </a:fld>
            <a:endParaRPr lang="en-US"/>
          </a:p>
        </p:txBody>
      </p:sp>
    </p:spTree>
    <p:extLst>
      <p:ext uri="{BB962C8B-B14F-4D97-AF65-F5344CB8AC3E}">
        <p14:creationId xmlns:p14="http://schemas.microsoft.com/office/powerpoint/2010/main" val="153836508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2C7EB3-CC68-3C4F-BCAB-7E1EF119A463}" type="slidenum">
              <a:rPr lang="en-US"/>
              <a:pPr>
                <a:defRPr/>
              </a:pPr>
              <a:t>‹#›</a:t>
            </a:fld>
            <a:endParaRPr lang="en-US"/>
          </a:p>
        </p:txBody>
      </p:sp>
    </p:spTree>
    <p:extLst>
      <p:ext uri="{BB962C8B-B14F-4D97-AF65-F5344CB8AC3E}">
        <p14:creationId xmlns:p14="http://schemas.microsoft.com/office/powerpoint/2010/main" val="370867191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B12FBA-BAD1-6443-BFCE-71E3578A658E}" type="slidenum">
              <a:rPr lang="en-US"/>
              <a:pPr>
                <a:defRPr/>
              </a:pPr>
              <a:t>‹#›</a:t>
            </a:fld>
            <a:endParaRPr lang="en-US"/>
          </a:p>
        </p:txBody>
      </p:sp>
    </p:spTree>
    <p:extLst>
      <p:ext uri="{BB962C8B-B14F-4D97-AF65-F5344CB8AC3E}">
        <p14:creationId xmlns:p14="http://schemas.microsoft.com/office/powerpoint/2010/main" val="315079494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B34DC2-7D18-A542-9536-C04B6E81CF88}" type="slidenum">
              <a:rPr lang="en-US"/>
              <a:pPr>
                <a:defRPr/>
              </a:pPr>
              <a:t>‹#›</a:t>
            </a:fld>
            <a:endParaRPr lang="en-US"/>
          </a:p>
        </p:txBody>
      </p:sp>
    </p:spTree>
    <p:extLst>
      <p:ext uri="{BB962C8B-B14F-4D97-AF65-F5344CB8AC3E}">
        <p14:creationId xmlns:p14="http://schemas.microsoft.com/office/powerpoint/2010/main" val="36211421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FD29BB-FFD6-A544-AC01-517A742CF5BC}" type="slidenum">
              <a:rPr lang="en-US"/>
              <a:pPr>
                <a:defRPr/>
              </a:pPr>
              <a:t>‹#›</a:t>
            </a:fld>
            <a:endParaRPr lang="en-US"/>
          </a:p>
        </p:txBody>
      </p:sp>
    </p:spTree>
    <p:extLst>
      <p:ext uri="{BB962C8B-B14F-4D97-AF65-F5344CB8AC3E}">
        <p14:creationId xmlns:p14="http://schemas.microsoft.com/office/powerpoint/2010/main" val="3760418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D4295DE-1EE7-F044-BA23-4E44FE73C195}" type="slidenum">
              <a:rPr lang="en-US"/>
              <a:pPr>
                <a:defRPr/>
              </a:pPr>
              <a:t>‹#›</a:t>
            </a:fld>
            <a:endParaRPr lang="en-US"/>
          </a:p>
        </p:txBody>
      </p:sp>
    </p:spTree>
    <p:extLst>
      <p:ext uri="{BB962C8B-B14F-4D97-AF65-F5344CB8AC3E}">
        <p14:creationId xmlns:p14="http://schemas.microsoft.com/office/powerpoint/2010/main" val="37953040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EECC178-1209-1043-A94F-47CD97945F9B}" type="slidenum">
              <a:rPr lang="en-US"/>
              <a:pPr>
                <a:defRPr/>
              </a:pPr>
              <a:t>‹#›</a:t>
            </a:fld>
            <a:endParaRPr lang="en-US"/>
          </a:p>
        </p:txBody>
      </p:sp>
    </p:spTree>
    <p:extLst>
      <p:ext uri="{BB962C8B-B14F-4D97-AF65-F5344CB8AC3E}">
        <p14:creationId xmlns:p14="http://schemas.microsoft.com/office/powerpoint/2010/main" val="219800026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4EA27E7-C32C-3646-99E7-5DAB0FF825C3}" type="slidenum">
              <a:rPr lang="en-US"/>
              <a:pPr>
                <a:defRPr/>
              </a:pPr>
              <a:t>‹#›</a:t>
            </a:fld>
            <a:endParaRPr lang="en-US"/>
          </a:p>
        </p:txBody>
      </p:sp>
    </p:spTree>
    <p:extLst>
      <p:ext uri="{BB962C8B-B14F-4D97-AF65-F5344CB8AC3E}">
        <p14:creationId xmlns:p14="http://schemas.microsoft.com/office/powerpoint/2010/main" val="342472116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7010240-A60E-914E-BE14-058B6FB8CF80}" type="slidenum">
              <a:rPr lang="en-US"/>
              <a:pPr>
                <a:defRPr/>
              </a:pPr>
              <a:t>‹#›</a:t>
            </a:fld>
            <a:endParaRPr lang="en-US"/>
          </a:p>
        </p:txBody>
      </p:sp>
    </p:spTree>
    <p:extLst>
      <p:ext uri="{BB962C8B-B14F-4D97-AF65-F5344CB8AC3E}">
        <p14:creationId xmlns:p14="http://schemas.microsoft.com/office/powerpoint/2010/main" val="260869816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634759-1ECB-3E43-A3E5-459A805B9D79}" type="slidenum">
              <a:rPr lang="en-US"/>
              <a:pPr>
                <a:defRPr/>
              </a:pPr>
              <a:t>‹#›</a:t>
            </a:fld>
            <a:endParaRPr lang="en-US"/>
          </a:p>
        </p:txBody>
      </p:sp>
    </p:spTree>
    <p:extLst>
      <p:ext uri="{BB962C8B-B14F-4D97-AF65-F5344CB8AC3E}">
        <p14:creationId xmlns:p14="http://schemas.microsoft.com/office/powerpoint/2010/main" val="329947683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3F3255-ACDB-7E4F-A441-F5957896C694}" type="slidenum">
              <a:rPr lang="en-US"/>
              <a:pPr>
                <a:defRPr/>
              </a:pPr>
              <a:t>‹#›</a:t>
            </a:fld>
            <a:endParaRPr lang="en-US"/>
          </a:p>
        </p:txBody>
      </p:sp>
    </p:spTree>
    <p:extLst>
      <p:ext uri="{BB962C8B-B14F-4D97-AF65-F5344CB8AC3E}">
        <p14:creationId xmlns:p14="http://schemas.microsoft.com/office/powerpoint/2010/main" val="77156134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2A52E9-E5AC-E245-9459-C346BA0FDDBF}" type="slidenum">
              <a:rPr lang="en-US"/>
              <a:pPr>
                <a:defRPr/>
              </a:pPr>
              <a:t>‹#›</a:t>
            </a:fld>
            <a:endParaRPr lang="en-US"/>
          </a:p>
        </p:txBody>
      </p:sp>
    </p:spTree>
    <p:extLst>
      <p:ext uri="{BB962C8B-B14F-4D97-AF65-F5344CB8AC3E}">
        <p14:creationId xmlns:p14="http://schemas.microsoft.com/office/powerpoint/2010/main" val="223897314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C2BCB3-D159-A54E-9E68-37A3C03DFE88}" type="slidenum">
              <a:rPr lang="en-US"/>
              <a:pPr>
                <a:defRPr/>
              </a:pPr>
              <a:t>‹#›</a:t>
            </a:fld>
            <a:endParaRPr lang="en-US"/>
          </a:p>
        </p:txBody>
      </p:sp>
    </p:spTree>
    <p:extLst>
      <p:ext uri="{BB962C8B-B14F-4D97-AF65-F5344CB8AC3E}">
        <p14:creationId xmlns:p14="http://schemas.microsoft.com/office/powerpoint/2010/main" val="177690227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CB3A199E-16AA-6D4C-A7D1-7314B3A17AB4}" type="datetimeFigureOut">
              <a:rPr lang="en-US"/>
              <a:pPr>
                <a:defRPr/>
              </a:pPr>
              <a:t>2/19/2018</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4B6270F6-B89F-2D41-BEBC-B46FA1731C83}" type="slidenum">
              <a:rPr lang="en-US"/>
              <a:pPr>
                <a:defRPr/>
              </a:pPr>
              <a:t>‹#›</a:t>
            </a:fld>
            <a:endParaRPr lang="en-US"/>
          </a:p>
        </p:txBody>
      </p:sp>
    </p:spTree>
    <p:extLst>
      <p:ext uri="{BB962C8B-B14F-4D97-AF65-F5344CB8AC3E}">
        <p14:creationId xmlns:p14="http://schemas.microsoft.com/office/powerpoint/2010/main" val="343720897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F58109A9-1826-F145-8716-C560A2E32A74}" type="datetimeFigureOut">
              <a:rPr lang="en-US"/>
              <a:pPr>
                <a:defRPr/>
              </a:pPr>
              <a:t>2/19/2018</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F3CC68A7-13BB-B145-8EAB-F079FFBC7E04}" type="slidenum">
              <a:rPr lang="en-US"/>
              <a:pPr>
                <a:defRPr/>
              </a:pPr>
              <a:t>‹#›</a:t>
            </a:fld>
            <a:endParaRPr lang="en-US"/>
          </a:p>
        </p:txBody>
      </p:sp>
    </p:spTree>
    <p:extLst>
      <p:ext uri="{BB962C8B-B14F-4D97-AF65-F5344CB8AC3E}">
        <p14:creationId xmlns:p14="http://schemas.microsoft.com/office/powerpoint/2010/main" val="155157574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10094"/>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81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241D76D4-F8CD-9243-98B0-11BACA8E1B8A}" type="datetimeFigureOut">
              <a:rPr lang="en-US"/>
              <a:pPr>
                <a:defRPr/>
              </a:pPr>
              <a:t>2/19/2018</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A6D7C905-03A3-0B4C-9D8E-5DD806F237F3}" type="slidenum">
              <a:rPr lang="en-US"/>
              <a:pPr>
                <a:defRPr/>
              </a:pPr>
              <a:t>‹#›</a:t>
            </a:fld>
            <a:endParaRPr lang="en-US"/>
          </a:p>
        </p:txBody>
      </p:sp>
    </p:spTree>
    <p:extLst>
      <p:ext uri="{BB962C8B-B14F-4D97-AF65-F5344CB8AC3E}">
        <p14:creationId xmlns:p14="http://schemas.microsoft.com/office/powerpoint/2010/main" val="2375973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7031AF2-B6FE-2840-855D-DD8DE156254D}" type="slidenum">
              <a:rPr lang="en-US"/>
              <a:pPr>
                <a:defRPr/>
              </a:pPr>
              <a:t>‹#›</a:t>
            </a:fld>
            <a:endParaRPr lang="en-US"/>
          </a:p>
        </p:txBody>
      </p:sp>
    </p:spTree>
    <p:extLst>
      <p:ext uri="{BB962C8B-B14F-4D97-AF65-F5344CB8AC3E}">
        <p14:creationId xmlns:p14="http://schemas.microsoft.com/office/powerpoint/2010/main" val="370543285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508DA6EE-7EF8-BA4A-B4BE-4A51DF0D51F0}" type="datetimeFigureOut">
              <a:rPr lang="en-US"/>
              <a:pPr>
                <a:defRPr/>
              </a:pPr>
              <a:t>2/19/2018</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C5C4159C-CB67-404A-9D25-CCC01053FD59}" type="slidenum">
              <a:rPr lang="en-US"/>
              <a:pPr>
                <a:defRPr/>
              </a:pPr>
              <a:t>‹#›</a:t>
            </a:fld>
            <a:endParaRPr lang="en-US"/>
          </a:p>
        </p:txBody>
      </p:sp>
    </p:spTree>
    <p:extLst>
      <p:ext uri="{BB962C8B-B14F-4D97-AF65-F5344CB8AC3E}">
        <p14:creationId xmlns:p14="http://schemas.microsoft.com/office/powerpoint/2010/main" val="295123589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B341A615-15A5-2C49-9B6F-B1E73BC1F607}" type="datetimeFigureOut">
              <a:rPr lang="en-US"/>
              <a:pPr>
                <a:defRPr/>
              </a:pPr>
              <a:t>2/19/2018</a:t>
            </a:fld>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0049ED95-A852-A448-8467-0A317BB3D609}" type="slidenum">
              <a:rPr lang="en-US"/>
              <a:pPr>
                <a:defRPr/>
              </a:pPr>
              <a:t>‹#›</a:t>
            </a:fld>
            <a:endParaRPr lang="en-US"/>
          </a:p>
        </p:txBody>
      </p:sp>
    </p:spTree>
    <p:extLst>
      <p:ext uri="{BB962C8B-B14F-4D97-AF65-F5344CB8AC3E}">
        <p14:creationId xmlns:p14="http://schemas.microsoft.com/office/powerpoint/2010/main" val="242644473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6AC5DBA2-400B-3D4B-99C6-6BD499C5F13A}" type="datetimeFigureOut">
              <a:rPr lang="en-US"/>
              <a:pPr>
                <a:defRPr/>
              </a:pPr>
              <a:t>2/19/2018</a:t>
            </a:fld>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5C13D731-F395-5445-9E76-EBCA1976A1F4}" type="slidenum">
              <a:rPr lang="en-US"/>
              <a:pPr>
                <a:defRPr/>
              </a:pPr>
              <a:t>‹#›</a:t>
            </a:fld>
            <a:endParaRPr lang="en-US"/>
          </a:p>
        </p:txBody>
      </p:sp>
    </p:spTree>
    <p:extLst>
      <p:ext uri="{BB962C8B-B14F-4D97-AF65-F5344CB8AC3E}">
        <p14:creationId xmlns:p14="http://schemas.microsoft.com/office/powerpoint/2010/main" val="233720881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39E5ABDA-87C4-C148-8724-2175BAB07E4F}" type="datetimeFigureOut">
              <a:rPr lang="en-US"/>
              <a:pPr>
                <a:defRPr/>
              </a:pPr>
              <a:t>2/19/2018</a:t>
            </a:fld>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27573D23-25CD-D44C-B233-3099EEB36616}" type="slidenum">
              <a:rPr lang="en-US"/>
              <a:pPr>
                <a:defRPr/>
              </a:pPr>
              <a:t>‹#›</a:t>
            </a:fld>
            <a:endParaRPr lang="en-US"/>
          </a:p>
        </p:txBody>
      </p:sp>
    </p:spTree>
    <p:extLst>
      <p:ext uri="{BB962C8B-B14F-4D97-AF65-F5344CB8AC3E}">
        <p14:creationId xmlns:p14="http://schemas.microsoft.com/office/powerpoint/2010/main" val="272625283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78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5333FDDA-DC2D-EF4B-A40E-0B665A6D1DB0}" type="datetimeFigureOut">
              <a:rPr lang="en-US"/>
              <a:pPr>
                <a:defRPr/>
              </a:pPr>
              <a:t>2/19/2018</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C07F3291-4405-D945-847E-8823547F3E80}" type="slidenum">
              <a:rPr lang="en-US"/>
              <a:pPr>
                <a:defRPr/>
              </a:pPr>
              <a:t>‹#›</a:t>
            </a:fld>
            <a:endParaRPr lang="en-US"/>
          </a:p>
        </p:txBody>
      </p:sp>
    </p:spTree>
    <p:extLst>
      <p:ext uri="{BB962C8B-B14F-4D97-AF65-F5344CB8AC3E}">
        <p14:creationId xmlns:p14="http://schemas.microsoft.com/office/powerpoint/2010/main" val="346973473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781"/>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DDE71AA5-8F20-3E4A-B07D-7C95AF70636A}" type="datetimeFigureOut">
              <a:rPr lang="en-US"/>
              <a:pPr>
                <a:defRPr/>
              </a:pPr>
              <a:t>2/19/2018</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8DC3DCF6-DE91-5D41-91D1-1AF97879F6EB}" type="slidenum">
              <a:rPr lang="en-US"/>
              <a:pPr>
                <a:defRPr/>
              </a:pPr>
              <a:t>‹#›</a:t>
            </a:fld>
            <a:endParaRPr lang="en-US"/>
          </a:p>
        </p:txBody>
      </p:sp>
    </p:spTree>
    <p:extLst>
      <p:ext uri="{BB962C8B-B14F-4D97-AF65-F5344CB8AC3E}">
        <p14:creationId xmlns:p14="http://schemas.microsoft.com/office/powerpoint/2010/main" val="116287153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BBB7B94E-B006-DD4B-BF83-C7A187D75E1C}" type="datetimeFigureOut">
              <a:rPr lang="en-US"/>
              <a:pPr>
                <a:defRPr/>
              </a:pPr>
              <a:t>2/19/2018</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A64E36E2-0CBF-A84E-A943-90E08177E9E0}" type="slidenum">
              <a:rPr lang="en-US"/>
              <a:pPr>
                <a:defRPr/>
              </a:pPr>
              <a:t>‹#›</a:t>
            </a:fld>
            <a:endParaRPr lang="en-US"/>
          </a:p>
        </p:txBody>
      </p:sp>
    </p:spTree>
    <p:extLst>
      <p:ext uri="{BB962C8B-B14F-4D97-AF65-F5344CB8AC3E}">
        <p14:creationId xmlns:p14="http://schemas.microsoft.com/office/powerpoint/2010/main" val="266543222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F9F18B96-EB01-474A-B2ED-43DCF31E7968}" type="datetimeFigureOut">
              <a:rPr lang="en-US"/>
              <a:pPr>
                <a:defRPr/>
              </a:pPr>
              <a:t>2/19/2018</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13A12576-882A-FA45-B706-AAE67D977E75}" type="slidenum">
              <a:rPr lang="en-US"/>
              <a:pPr>
                <a:defRPr/>
              </a:pPr>
              <a:t>‹#›</a:t>
            </a:fld>
            <a:endParaRPr lang="en-US"/>
          </a:p>
        </p:txBody>
      </p:sp>
    </p:spTree>
    <p:extLst>
      <p:ext uri="{BB962C8B-B14F-4D97-AF65-F5344CB8AC3E}">
        <p14:creationId xmlns:p14="http://schemas.microsoft.com/office/powerpoint/2010/main" val="206050650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49A914D5-9335-C540-B952-B01A893A7216}" type="datetimeFigureOut">
              <a:rPr lang="en-US"/>
              <a:pPr>
                <a:defRPr/>
              </a:pPr>
              <a:t>2/19/2018</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3362DA3F-8E88-E64B-A469-4A2A385585E2}" type="slidenum">
              <a:rPr lang="en-US"/>
              <a:pPr>
                <a:defRPr/>
              </a:pPr>
              <a:t>‹#›</a:t>
            </a:fld>
            <a:endParaRPr lang="en-US"/>
          </a:p>
        </p:txBody>
      </p:sp>
    </p:spTree>
    <p:extLst>
      <p:ext uri="{BB962C8B-B14F-4D97-AF65-F5344CB8AC3E}">
        <p14:creationId xmlns:p14="http://schemas.microsoft.com/office/powerpoint/2010/main" val="323089832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C8556B70-4FAF-664F-ADA0-A254032F2B89}" type="datetimeFigureOut">
              <a:rPr lang="en-US"/>
              <a:pPr>
                <a:defRPr/>
              </a:pPr>
              <a:t>2/19/2018</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7E17587-1BB1-B24D-9FA8-96D49605221F}" type="slidenum">
              <a:rPr lang="en-US"/>
              <a:pPr>
                <a:defRPr/>
              </a:pPr>
              <a:t>‹#›</a:t>
            </a:fld>
            <a:endParaRPr lang="en-US"/>
          </a:p>
        </p:txBody>
      </p:sp>
    </p:spTree>
    <p:extLst>
      <p:ext uri="{BB962C8B-B14F-4D97-AF65-F5344CB8AC3E}">
        <p14:creationId xmlns:p14="http://schemas.microsoft.com/office/powerpoint/2010/main" val="922897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EE7ECC-EDCF-6F43-86B1-3E47739A3983}" type="slidenum">
              <a:rPr lang="en-US"/>
              <a:pPr>
                <a:defRPr/>
              </a:pPr>
              <a:t>‹#›</a:t>
            </a:fld>
            <a:endParaRPr lang="en-US"/>
          </a:p>
        </p:txBody>
      </p:sp>
    </p:spTree>
    <p:extLst>
      <p:ext uri="{BB962C8B-B14F-4D97-AF65-F5344CB8AC3E}">
        <p14:creationId xmlns:p14="http://schemas.microsoft.com/office/powerpoint/2010/main" val="117100531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10094"/>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81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22AF4A68-2F96-3247-BD1E-61E4580C719E}" type="datetimeFigureOut">
              <a:rPr lang="en-US"/>
              <a:pPr>
                <a:defRPr/>
              </a:pPr>
              <a:t>2/19/2018</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F802F0A-0CAB-5746-B86D-A53A3AFF0BC6}" type="slidenum">
              <a:rPr lang="en-US"/>
              <a:pPr>
                <a:defRPr/>
              </a:pPr>
              <a:t>‹#›</a:t>
            </a:fld>
            <a:endParaRPr lang="en-US"/>
          </a:p>
        </p:txBody>
      </p:sp>
    </p:spTree>
    <p:extLst>
      <p:ext uri="{BB962C8B-B14F-4D97-AF65-F5344CB8AC3E}">
        <p14:creationId xmlns:p14="http://schemas.microsoft.com/office/powerpoint/2010/main" val="156504024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9701B122-CFBB-8B43-B6C5-1169CB822042}" type="datetimeFigureOut">
              <a:rPr lang="en-US"/>
              <a:pPr>
                <a:defRPr/>
              </a:pPr>
              <a:t>2/19/2018</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F845F07-EAA9-414B-840C-3ADB8A5E1929}" type="slidenum">
              <a:rPr lang="en-US"/>
              <a:pPr>
                <a:defRPr/>
              </a:pPr>
              <a:t>‹#›</a:t>
            </a:fld>
            <a:endParaRPr lang="en-US"/>
          </a:p>
        </p:txBody>
      </p:sp>
    </p:spTree>
    <p:extLst>
      <p:ext uri="{BB962C8B-B14F-4D97-AF65-F5344CB8AC3E}">
        <p14:creationId xmlns:p14="http://schemas.microsoft.com/office/powerpoint/2010/main" val="305623456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i="1"/>
            </a:lvl1pPr>
          </a:lstStyle>
          <a:p>
            <a:pPr>
              <a:defRPr/>
            </a:pPr>
            <a:fld id="{567A68B9-06EB-654A-83A0-24A340099D3A}" type="datetimeFigureOut">
              <a:rPr lang="en-US"/>
              <a:pPr>
                <a:defRPr/>
              </a:pPr>
              <a:t>2/19/2018</a:t>
            </a:fld>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i="1"/>
            </a:lvl1pPr>
          </a:lstStyle>
          <a:p>
            <a:pPr>
              <a:defRPr/>
            </a:pPr>
            <a:fld id="{A97D3BD3-A4B5-F043-8BED-DCC27EFAD2A6}" type="slidenum">
              <a:rPr lang="en-US"/>
              <a:pPr>
                <a:defRPr/>
              </a:pPr>
              <a:t>‹#›</a:t>
            </a:fld>
            <a:endParaRPr lang="en-US"/>
          </a:p>
        </p:txBody>
      </p:sp>
    </p:spTree>
    <p:extLst>
      <p:ext uri="{BB962C8B-B14F-4D97-AF65-F5344CB8AC3E}">
        <p14:creationId xmlns:p14="http://schemas.microsoft.com/office/powerpoint/2010/main" val="207370797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i="1"/>
            </a:lvl1pPr>
          </a:lstStyle>
          <a:p>
            <a:pPr>
              <a:defRPr/>
            </a:pPr>
            <a:fld id="{0A935E69-3F77-7B4E-B708-4C18F8FC1EEA}" type="datetimeFigureOut">
              <a:rPr lang="en-US"/>
              <a:pPr>
                <a:defRPr/>
              </a:pPr>
              <a:t>2/19/2018</a:t>
            </a:fld>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i="1"/>
            </a:lvl1pPr>
          </a:lstStyle>
          <a:p>
            <a:pPr>
              <a:defRPr/>
            </a:pPr>
            <a:fld id="{A8086E5B-CC65-8A45-BE41-FD87F3E95F22}" type="slidenum">
              <a:rPr lang="en-US"/>
              <a:pPr>
                <a:defRPr/>
              </a:pPr>
              <a:t>‹#›</a:t>
            </a:fld>
            <a:endParaRPr lang="en-US"/>
          </a:p>
        </p:txBody>
      </p:sp>
    </p:spTree>
    <p:extLst>
      <p:ext uri="{BB962C8B-B14F-4D97-AF65-F5344CB8AC3E}">
        <p14:creationId xmlns:p14="http://schemas.microsoft.com/office/powerpoint/2010/main" val="216270807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i="1"/>
            </a:lvl1pPr>
          </a:lstStyle>
          <a:p>
            <a:pPr>
              <a:defRPr/>
            </a:pPr>
            <a:fld id="{061DA29F-E201-E34B-9BA4-9587347F3050}" type="datetimeFigureOut">
              <a:rPr lang="en-US"/>
              <a:pPr>
                <a:defRPr/>
              </a:pPr>
              <a:t>2/19/2018</a:t>
            </a:fld>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i="1"/>
            </a:lvl1pPr>
          </a:lstStyle>
          <a:p>
            <a:pPr>
              <a:defRPr/>
            </a:pPr>
            <a:fld id="{8AED9253-14F8-5442-83EC-8128A223995C}" type="slidenum">
              <a:rPr lang="en-US"/>
              <a:pPr>
                <a:defRPr/>
              </a:pPr>
              <a:t>‹#›</a:t>
            </a:fld>
            <a:endParaRPr lang="en-US"/>
          </a:p>
        </p:txBody>
      </p:sp>
    </p:spTree>
    <p:extLst>
      <p:ext uri="{BB962C8B-B14F-4D97-AF65-F5344CB8AC3E}">
        <p14:creationId xmlns:p14="http://schemas.microsoft.com/office/powerpoint/2010/main" val="414600369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78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4EE8D812-8FE9-B447-8B3F-65D4E386D77D}" type="datetimeFigureOut">
              <a:rPr lang="en-US"/>
              <a:pPr>
                <a:defRPr/>
              </a:pPr>
              <a:t>2/19/2018</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FD4B2199-5CD5-6A41-9976-34D977D95400}" type="slidenum">
              <a:rPr lang="en-US"/>
              <a:pPr>
                <a:defRPr/>
              </a:pPr>
              <a:t>‹#›</a:t>
            </a:fld>
            <a:endParaRPr lang="en-US"/>
          </a:p>
        </p:txBody>
      </p:sp>
    </p:spTree>
    <p:extLst>
      <p:ext uri="{BB962C8B-B14F-4D97-AF65-F5344CB8AC3E}">
        <p14:creationId xmlns:p14="http://schemas.microsoft.com/office/powerpoint/2010/main" val="353176512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781"/>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2D320BBA-E797-F149-A19F-E9078B454C43}" type="datetimeFigureOut">
              <a:rPr lang="en-US"/>
              <a:pPr>
                <a:defRPr/>
              </a:pPr>
              <a:t>2/19/2018</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49F34572-B444-E94F-88D4-22E9442347C9}" type="slidenum">
              <a:rPr lang="en-US"/>
              <a:pPr>
                <a:defRPr/>
              </a:pPr>
              <a:t>‹#›</a:t>
            </a:fld>
            <a:endParaRPr lang="en-US"/>
          </a:p>
        </p:txBody>
      </p:sp>
    </p:spTree>
    <p:extLst>
      <p:ext uri="{BB962C8B-B14F-4D97-AF65-F5344CB8AC3E}">
        <p14:creationId xmlns:p14="http://schemas.microsoft.com/office/powerpoint/2010/main" val="49463508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8A310831-5085-234C-88F6-5F2720C372A4}" type="datetimeFigureOut">
              <a:rPr lang="en-US"/>
              <a:pPr>
                <a:defRPr/>
              </a:pPr>
              <a:t>2/19/2018</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DCE6A79A-CD17-6648-B195-7A11E97595BB}" type="slidenum">
              <a:rPr lang="en-US"/>
              <a:pPr>
                <a:defRPr/>
              </a:pPr>
              <a:t>‹#›</a:t>
            </a:fld>
            <a:endParaRPr lang="en-US"/>
          </a:p>
        </p:txBody>
      </p:sp>
    </p:spTree>
    <p:extLst>
      <p:ext uri="{BB962C8B-B14F-4D97-AF65-F5344CB8AC3E}">
        <p14:creationId xmlns:p14="http://schemas.microsoft.com/office/powerpoint/2010/main" val="185057346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503DB152-ADAF-184E-A76F-4318D56670B7}" type="datetimeFigureOut">
              <a:rPr lang="en-US"/>
              <a:pPr>
                <a:defRPr/>
              </a:pPr>
              <a:t>2/19/2018</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86937EF6-DCFF-3045-AE9F-D9B8298B97DD}" type="slidenum">
              <a:rPr lang="en-US"/>
              <a:pPr>
                <a:defRPr/>
              </a:pPr>
              <a:t>‹#›</a:t>
            </a:fld>
            <a:endParaRPr lang="en-US"/>
          </a:p>
        </p:txBody>
      </p:sp>
    </p:spTree>
    <p:extLst>
      <p:ext uri="{BB962C8B-B14F-4D97-AF65-F5344CB8AC3E}">
        <p14:creationId xmlns:p14="http://schemas.microsoft.com/office/powerpoint/2010/main" val="193152540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734"/>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433AD3-4860-0043-86C5-EE56AD538CEF}" type="slidenum">
              <a:rPr lang="en-US"/>
              <a:pPr>
                <a:defRPr/>
              </a:pPr>
              <a:t>‹#›</a:t>
            </a:fld>
            <a:endParaRPr lang="en-US"/>
          </a:p>
        </p:txBody>
      </p:sp>
    </p:spTree>
    <p:extLst>
      <p:ext uri="{BB962C8B-B14F-4D97-AF65-F5344CB8AC3E}">
        <p14:creationId xmlns:p14="http://schemas.microsoft.com/office/powerpoint/2010/main" val="96511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BEF54B-ADAC-8D46-8381-EF7F4B854D38}" type="slidenum">
              <a:rPr lang="en-US"/>
              <a:pPr>
                <a:defRPr/>
              </a:pPr>
              <a:t>‹#›</a:t>
            </a:fld>
            <a:endParaRPr lang="en-US"/>
          </a:p>
        </p:txBody>
      </p:sp>
    </p:spTree>
    <p:extLst>
      <p:ext uri="{BB962C8B-B14F-4D97-AF65-F5344CB8AC3E}">
        <p14:creationId xmlns:p14="http://schemas.microsoft.com/office/powerpoint/2010/main" val="339381041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8F2224-3783-224C-81DC-22757755250C}" type="slidenum">
              <a:rPr lang="en-US"/>
              <a:pPr>
                <a:defRPr/>
              </a:pPr>
              <a:t>‹#›</a:t>
            </a:fld>
            <a:endParaRPr lang="en-US"/>
          </a:p>
        </p:txBody>
      </p:sp>
    </p:spTree>
    <p:extLst>
      <p:ext uri="{BB962C8B-B14F-4D97-AF65-F5344CB8AC3E}">
        <p14:creationId xmlns:p14="http://schemas.microsoft.com/office/powerpoint/2010/main" val="306883989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09"/>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4D2913-07A1-FA4D-B8D4-5C26568DEBC3}" type="slidenum">
              <a:rPr lang="en-US"/>
              <a:pPr>
                <a:defRPr/>
              </a:pPr>
              <a:t>‹#›</a:t>
            </a:fld>
            <a:endParaRPr lang="en-US"/>
          </a:p>
        </p:txBody>
      </p:sp>
    </p:spTree>
    <p:extLst>
      <p:ext uri="{BB962C8B-B14F-4D97-AF65-F5344CB8AC3E}">
        <p14:creationId xmlns:p14="http://schemas.microsoft.com/office/powerpoint/2010/main" val="286259519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24B211-C921-4D4C-ABF6-4479A611D921}" type="slidenum">
              <a:rPr lang="en-US"/>
              <a:pPr>
                <a:defRPr/>
              </a:pPr>
              <a:t>‹#›</a:t>
            </a:fld>
            <a:endParaRPr lang="en-US"/>
          </a:p>
        </p:txBody>
      </p:sp>
    </p:spTree>
    <p:extLst>
      <p:ext uri="{BB962C8B-B14F-4D97-AF65-F5344CB8AC3E}">
        <p14:creationId xmlns:p14="http://schemas.microsoft.com/office/powerpoint/2010/main" val="395683660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57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FE5D9C-4CAA-024F-A862-A3381A68B01E}" type="slidenum">
              <a:rPr lang="en-US"/>
              <a:pPr>
                <a:defRPr/>
              </a:pPr>
              <a:t>‹#›</a:t>
            </a:fld>
            <a:endParaRPr lang="en-US"/>
          </a:p>
        </p:txBody>
      </p:sp>
    </p:spTree>
    <p:extLst>
      <p:ext uri="{BB962C8B-B14F-4D97-AF65-F5344CB8AC3E}">
        <p14:creationId xmlns:p14="http://schemas.microsoft.com/office/powerpoint/2010/main" val="111191300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798275-FC37-AE4D-95A4-68F01EF3B700}" type="slidenum">
              <a:rPr lang="en-US"/>
              <a:pPr>
                <a:defRPr/>
              </a:pPr>
              <a:t>‹#›</a:t>
            </a:fld>
            <a:endParaRPr lang="en-US"/>
          </a:p>
        </p:txBody>
      </p:sp>
    </p:spTree>
    <p:extLst>
      <p:ext uri="{BB962C8B-B14F-4D97-AF65-F5344CB8AC3E}">
        <p14:creationId xmlns:p14="http://schemas.microsoft.com/office/powerpoint/2010/main" val="101416487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0517F3F-083D-9A4D-A23B-5A3BD485D06E}" type="slidenum">
              <a:rPr lang="en-US"/>
              <a:pPr>
                <a:defRPr/>
              </a:pPr>
              <a:t>‹#›</a:t>
            </a:fld>
            <a:endParaRPr lang="en-US"/>
          </a:p>
        </p:txBody>
      </p:sp>
    </p:spTree>
    <p:extLst>
      <p:ext uri="{BB962C8B-B14F-4D97-AF65-F5344CB8AC3E}">
        <p14:creationId xmlns:p14="http://schemas.microsoft.com/office/powerpoint/2010/main" val="278623843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35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04F032-C73D-F747-A0F9-659711F94518}" type="slidenum">
              <a:rPr lang="en-US"/>
              <a:pPr>
                <a:defRPr/>
              </a:pPr>
              <a:t>‹#›</a:t>
            </a:fld>
            <a:endParaRPr lang="en-US"/>
          </a:p>
        </p:txBody>
      </p:sp>
    </p:spTree>
    <p:extLst>
      <p:ext uri="{BB962C8B-B14F-4D97-AF65-F5344CB8AC3E}">
        <p14:creationId xmlns:p14="http://schemas.microsoft.com/office/powerpoint/2010/main" val="402644790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F70A8E-6338-FB47-9976-4B4F34ADED49}" type="slidenum">
              <a:rPr lang="en-US"/>
              <a:pPr>
                <a:defRPr/>
              </a:pPr>
              <a:t>‹#›</a:t>
            </a:fld>
            <a:endParaRPr lang="en-US"/>
          </a:p>
        </p:txBody>
      </p:sp>
    </p:spTree>
    <p:extLst>
      <p:ext uri="{BB962C8B-B14F-4D97-AF65-F5344CB8AC3E}">
        <p14:creationId xmlns:p14="http://schemas.microsoft.com/office/powerpoint/2010/main" val="98258910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2A2BA-5813-774E-8D3F-E7DC43B3BC1C}" type="slidenum">
              <a:rPr lang="en-US"/>
              <a:pPr>
                <a:defRPr/>
              </a:pPr>
              <a:t>‹#›</a:t>
            </a:fld>
            <a:endParaRPr lang="en-US"/>
          </a:p>
        </p:txBody>
      </p:sp>
    </p:spTree>
    <p:extLst>
      <p:ext uri="{BB962C8B-B14F-4D97-AF65-F5344CB8AC3E}">
        <p14:creationId xmlns:p14="http://schemas.microsoft.com/office/powerpoint/2010/main" val="356503627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09"/>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09"/>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F2914-38C6-A049-9E02-ECD0C88D8339}" type="slidenum">
              <a:rPr lang="en-US"/>
              <a:pPr>
                <a:defRPr/>
              </a:pPr>
              <a:t>‹#›</a:t>
            </a:fld>
            <a:endParaRPr lang="en-US"/>
          </a:p>
        </p:txBody>
      </p:sp>
    </p:spTree>
    <p:extLst>
      <p:ext uri="{BB962C8B-B14F-4D97-AF65-F5344CB8AC3E}">
        <p14:creationId xmlns:p14="http://schemas.microsoft.com/office/powerpoint/2010/main" val="1937424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3.jpe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4.jpe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3.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3.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latin typeface="Arial" charset="0"/>
                <a:cs typeface="Arial" charset="0"/>
              </a:defRPr>
            </a:lvl1pPr>
          </a:lstStyle>
          <a:p>
            <a:pPr>
              <a:defRPr/>
            </a:pPr>
            <a:fld id="{2364CAAA-148C-3345-BD91-934311BDE1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ea typeface="+mn-ea"/>
                <a:cs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ea typeface="+mn-ea"/>
                <a:cs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latin typeface="Arial" charset="0"/>
                <a:cs typeface="Arial" charset="0"/>
              </a:defRPr>
            </a:lvl1pPr>
          </a:lstStyle>
          <a:p>
            <a:pPr>
              <a:defRPr/>
            </a:pPr>
            <a:fld id="{2364CAAA-148C-3345-BD91-934311BDE1A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0487529"/>
      </p:ext>
    </p:extLst>
  </p:cSld>
  <p:clrMap bg1="lt1" tx1="dk1" bg2="lt2" tx2="dk2" accent1="accent1" accent2="accent2" accent3="accent3" accent4="accent4" accent5="accent5" accent6="accent6" hlink="hlink" folHlink="folHlink"/>
  <p:sldLayoutIdLst>
    <p:sldLayoutId id="2147484160" r:id="rId1"/>
    <p:sldLayoutId id="2147484161" r:id="rId2"/>
    <p:sldLayoutId id="2147484162" r:id="rId3"/>
    <p:sldLayoutId id="2147484163" r:id="rId4"/>
    <p:sldLayoutId id="2147484164" r:id="rId5"/>
    <p:sldLayoutId id="2147484165" r:id="rId6"/>
    <p:sldLayoutId id="2147484166" r:id="rId7"/>
    <p:sldLayoutId id="2147484167" r:id="rId8"/>
    <p:sldLayoutId id="2147484168" r:id="rId9"/>
    <p:sldLayoutId id="2147484169" r:id="rId10"/>
    <p:sldLayoutId id="2147484170"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latin typeface="Arial" charset="0"/>
              </a:defRPr>
            </a:lvl1pPr>
          </a:lstStyle>
          <a:p>
            <a:pPr eaLnBrk="1" hangingPunct="1"/>
            <a:endParaRPr lang="en-US">
              <a:solidFill>
                <a:srgbClr val="000000"/>
              </a:solidFill>
              <a:cs typeface="Arial" charset="0"/>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latin typeface="Arial" charset="0"/>
              </a:defRPr>
            </a:lvl1pPr>
          </a:lstStyle>
          <a:p>
            <a:pPr eaLnBrk="1" hangingPunct="1"/>
            <a:endParaRPr lang="en-US">
              <a:solidFill>
                <a:srgbClr val="000000"/>
              </a:solidFill>
              <a:cs typeface="Arial" charset="0"/>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latin typeface="Arial" charset="0"/>
              </a:defRPr>
            </a:lvl1pPr>
          </a:lstStyle>
          <a:p>
            <a:pPr eaLnBrk="1" hangingPunct="1"/>
            <a:fld id="{1B2604A5-7475-DF4F-85D2-55C0C9F5D2A1}" type="slidenum">
              <a:rPr lang="en-US" smtClean="0">
                <a:solidFill>
                  <a:srgbClr val="000000"/>
                </a:solidFill>
                <a:cs typeface="Arial" charset="0"/>
              </a:rPr>
              <a:pPr eaLnBrk="1" hangingPunct="1"/>
              <a:t>‹#›</a:t>
            </a:fld>
            <a:endParaRPr lang="en-US">
              <a:solidFill>
                <a:srgbClr val="000000"/>
              </a:solidFill>
              <a:cs typeface="Arial" charset="0"/>
            </a:endParaRPr>
          </a:p>
        </p:txBody>
      </p:sp>
    </p:spTree>
    <p:extLst>
      <p:ext uri="{BB962C8B-B14F-4D97-AF65-F5344CB8AC3E}">
        <p14:creationId xmlns:p14="http://schemas.microsoft.com/office/powerpoint/2010/main" val="262475544"/>
      </p:ext>
    </p:extLst>
  </p:cSld>
  <p:clrMap bg1="lt1" tx1="dk1" bg2="lt2" tx2="dk2" accent1="accent1" accent2="accent2" accent3="accent3" accent4="accent4" accent5="accent5" accent6="accent6" hlink="hlink" folHlink="folHlink"/>
  <p:sldLayoutIdLst>
    <p:sldLayoutId id="2147484328" r:id="rId1"/>
    <p:sldLayoutId id="2147484329" r:id="rId2"/>
    <p:sldLayoutId id="2147484330" r:id="rId3"/>
    <p:sldLayoutId id="2147484331" r:id="rId4"/>
    <p:sldLayoutId id="2147484332" r:id="rId5"/>
    <p:sldLayoutId id="2147484333" r:id="rId6"/>
    <p:sldLayoutId id="2147484334" r:id="rId7"/>
    <p:sldLayoutId id="2147484335" r:id="rId8"/>
    <p:sldLayoutId id="2147484336" r:id="rId9"/>
    <p:sldLayoutId id="2147484337" r:id="rId10"/>
    <p:sldLayoutId id="2147484338"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5778"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5779" name="Text Placeholder 2"/>
          <p:cNvSpPr>
            <a:spLocks noGrp="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756"/>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5" name="Footer Placeholder 4"/>
          <p:cNvSpPr>
            <a:spLocks noGrp="1"/>
          </p:cNvSpPr>
          <p:nvPr>
            <p:ph type="ftr" sz="quarter" idx="3"/>
          </p:nvPr>
        </p:nvSpPr>
        <p:spPr>
          <a:xfrm>
            <a:off x="4165600" y="6356756"/>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756"/>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fld id="{E46F5D3D-B0CF-4E45-88BF-B1E3A3E03B05}" type="slidenum">
              <a:rPr lang="en-US"/>
              <a:pPr>
                <a:defRPr/>
              </a:pPr>
              <a:t>‹#›</a:t>
            </a:fld>
            <a:endParaRPr lang="en-US"/>
          </a:p>
        </p:txBody>
      </p:sp>
    </p:spTree>
    <p:extLst>
      <p:ext uri="{BB962C8B-B14F-4D97-AF65-F5344CB8AC3E}">
        <p14:creationId xmlns:p14="http://schemas.microsoft.com/office/powerpoint/2010/main" val="2089350450"/>
      </p:ext>
    </p:extLst>
  </p:cSld>
  <p:clrMap bg1="lt1" tx1="dk1" bg2="lt2" tx2="dk2" accent1="accent1" accent2="accent2" accent3="accent3" accent4="accent4" accent5="accent5" accent6="accent6" hlink="hlink" folHlink="folHlink"/>
  <p:sldLayoutIdLst>
    <p:sldLayoutId id="2147484400" r:id="rId1"/>
    <p:sldLayoutId id="2147484401" r:id="rId2"/>
    <p:sldLayoutId id="2147484402" r:id="rId3"/>
    <p:sldLayoutId id="2147484403" r:id="rId4"/>
    <p:sldLayoutId id="2147484404" r:id="rId5"/>
    <p:sldLayoutId id="2147484405" r:id="rId6"/>
    <p:sldLayoutId id="2147484406" r:id="rId7"/>
    <p:sldLayoutId id="2147484407" r:id="rId8"/>
    <p:sldLayoutId id="2147484408" r:id="rId9"/>
    <p:sldLayoutId id="2147484409" r:id="rId10"/>
    <p:sldLayoutId id="2147484410" r:id="rId11"/>
  </p:sldLayoutIdLst>
  <p:txStyles>
    <p:titleStyle>
      <a:lvl1pPr algn="ctr" defTabSz="457200" rtl="0" eaLnBrk="0" fontAlgn="base" hangingPunct="0">
        <a:spcBef>
          <a:spcPct val="0"/>
        </a:spcBef>
        <a:spcAft>
          <a:spcPct val="0"/>
        </a:spcAft>
        <a:defRPr sz="2800" b="1" kern="1200">
          <a:solidFill>
            <a:srgbClr val="800000"/>
          </a:solidFill>
          <a:latin typeface="Candara"/>
          <a:ea typeface="ＭＳ Ｐゴシック" charset="0"/>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184E3E3C-E897-B04D-AF87-735BB080E45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546CCCCD-C491-384F-B820-A2BF4D9F014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7891"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0A1AEF10-F721-8341-99FD-89BE2F8C0A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0179"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BFE6131A-C149-904B-812F-9DCA145CCB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2467"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61FB35D9-066B-4D4C-8F05-D861FBE7D2A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45" r:id="rId2"/>
    <p:sldLayoutId id="2147484046" r:id="rId3"/>
    <p:sldLayoutId id="2147484047" r:id="rId4"/>
    <p:sldLayoutId id="2147484048" r:id="rId5"/>
    <p:sldLayoutId id="2147484049" r:id="rId6"/>
    <p:sldLayoutId id="2147484050" r:id="rId7"/>
    <p:sldLayoutId id="2147484051" r:id="rId8"/>
    <p:sldLayoutId id="2147484052" r:id="rId9"/>
    <p:sldLayoutId id="2147484053" r:id="rId10"/>
    <p:sldLayoutId id="2147484054"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6802" name="Title Placeholder 1"/>
          <p:cNvSpPr>
            <a:spLocks noGrp="1"/>
          </p:cNvSpPr>
          <p:nvPr>
            <p:ph type="title"/>
          </p:nvPr>
        </p:nvSpPr>
        <p:spPr bwMode="auto">
          <a:xfrm>
            <a:off x="838200" y="365129"/>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6803"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706"/>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i="0" smtClean="0">
                <a:solidFill>
                  <a:prstClr val="black">
                    <a:tint val="75000"/>
                  </a:prstClr>
                </a:solidFill>
                <a:latin typeface="Calibri"/>
                <a:ea typeface="+mn-ea"/>
                <a:cs typeface="+mn-cs"/>
              </a:defRPr>
            </a:lvl1pPr>
          </a:lstStyle>
          <a:p>
            <a:pPr>
              <a:defRPr/>
            </a:pPr>
            <a:fld id="{6291F1F6-CC07-B840-8DC6-6F9EE8958472}" type="datetimeFigureOut">
              <a:rPr lang="en-US"/>
              <a:pPr>
                <a:defRPr/>
              </a:pPr>
              <a:t>2/19/2018</a:t>
            </a:fld>
            <a:endParaRPr lang="en-US"/>
          </a:p>
        </p:txBody>
      </p:sp>
      <p:sp>
        <p:nvSpPr>
          <p:cNvPr id="5" name="Footer Placeholder 4"/>
          <p:cNvSpPr>
            <a:spLocks noGrp="1"/>
          </p:cNvSpPr>
          <p:nvPr>
            <p:ph type="ftr" sz="quarter" idx="3"/>
          </p:nvPr>
        </p:nvSpPr>
        <p:spPr>
          <a:xfrm>
            <a:off x="4038600" y="6356706"/>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i="0">
                <a:solidFill>
                  <a:prstClr val="black">
                    <a:tint val="75000"/>
                  </a:prstClr>
                </a:solidFill>
                <a:latin typeface="Calibri"/>
                <a:ea typeface="+mn-ea"/>
                <a:cs typeface="+mn-cs"/>
              </a:defRPr>
            </a:lvl1pPr>
          </a:lstStyle>
          <a:p>
            <a:pPr>
              <a:defRPr/>
            </a:pPr>
            <a:endParaRPr lang="en-US"/>
          </a:p>
        </p:txBody>
      </p:sp>
      <p:sp>
        <p:nvSpPr>
          <p:cNvPr id="6" name="Slide Number Placeholder 5"/>
          <p:cNvSpPr>
            <a:spLocks noGrp="1"/>
          </p:cNvSpPr>
          <p:nvPr>
            <p:ph type="sldNum" sz="quarter" idx="4"/>
          </p:nvPr>
        </p:nvSpPr>
        <p:spPr>
          <a:xfrm>
            <a:off x="8610600" y="6356706"/>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i="0" smtClean="0">
                <a:solidFill>
                  <a:prstClr val="black">
                    <a:tint val="75000"/>
                  </a:prstClr>
                </a:solidFill>
                <a:latin typeface="Calibri"/>
                <a:ea typeface="+mn-ea"/>
                <a:cs typeface="+mn-cs"/>
              </a:defRPr>
            </a:lvl1pPr>
          </a:lstStyle>
          <a:p>
            <a:pPr>
              <a:defRPr/>
            </a:pPr>
            <a:fld id="{C4CEAEBB-4AEF-4E41-A958-2B820145B5B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66" r:id="rId1"/>
    <p:sldLayoutId id="2147484067" r:id="rId2"/>
    <p:sldLayoutId id="2147484068" r:id="rId3"/>
    <p:sldLayoutId id="2147484069" r:id="rId4"/>
    <p:sldLayoutId id="2147484070" r:id="rId5"/>
    <p:sldLayoutId id="2147484071" r:id="rId6"/>
    <p:sldLayoutId id="2147484072" r:id="rId7"/>
    <p:sldLayoutId id="2147484073" r:id="rId8"/>
    <p:sldLayoutId id="2147484074" r:id="rId9"/>
    <p:sldLayoutId id="2147484075" r:id="rId10"/>
    <p:sldLayoutId id="2147484076" r:id="rId11"/>
  </p:sldLayoutIdLst>
  <p:txStyles>
    <p:titleStyle>
      <a:lvl1pPr algn="l" rtl="0" fontAlgn="base">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6pPr>
      <a:lvl7pPr marL="9144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8850" name="Title Placeholder 1"/>
          <p:cNvSpPr>
            <a:spLocks noGrp="1"/>
          </p:cNvSpPr>
          <p:nvPr>
            <p:ph type="title"/>
          </p:nvPr>
        </p:nvSpPr>
        <p:spPr bwMode="auto">
          <a:xfrm>
            <a:off x="838200" y="365129"/>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8851"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706"/>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i="0" smtClean="0">
                <a:solidFill>
                  <a:prstClr val="black">
                    <a:tint val="75000"/>
                  </a:prstClr>
                </a:solidFill>
                <a:latin typeface="Calibri"/>
                <a:cs typeface="Arial" charset="0"/>
              </a:defRPr>
            </a:lvl1pPr>
          </a:lstStyle>
          <a:p>
            <a:pPr>
              <a:defRPr/>
            </a:pPr>
            <a:fld id="{2CD2A858-E964-704C-8FE2-D4CF7743C7A1}" type="datetimeFigureOut">
              <a:rPr lang="en-US"/>
              <a:pPr>
                <a:defRPr/>
              </a:pPr>
              <a:t>2/19/2018</a:t>
            </a:fld>
            <a:endParaRPr lang="en-US"/>
          </a:p>
        </p:txBody>
      </p:sp>
      <p:sp>
        <p:nvSpPr>
          <p:cNvPr id="5" name="Footer Placeholder 4"/>
          <p:cNvSpPr>
            <a:spLocks noGrp="1"/>
          </p:cNvSpPr>
          <p:nvPr>
            <p:ph type="ftr" sz="quarter" idx="3"/>
          </p:nvPr>
        </p:nvSpPr>
        <p:spPr>
          <a:xfrm>
            <a:off x="4038600" y="6356706"/>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i="0">
                <a:solidFill>
                  <a:prstClr val="black">
                    <a:tint val="75000"/>
                  </a:prstClr>
                </a:solidFill>
                <a:latin typeface="Calibri"/>
                <a:cs typeface="Arial" charset="0"/>
              </a:defRPr>
            </a:lvl1pPr>
          </a:lstStyle>
          <a:p>
            <a:pPr>
              <a:defRPr/>
            </a:pPr>
            <a:endParaRPr lang="en-US"/>
          </a:p>
        </p:txBody>
      </p:sp>
      <p:sp>
        <p:nvSpPr>
          <p:cNvPr id="6" name="Slide Number Placeholder 5"/>
          <p:cNvSpPr>
            <a:spLocks noGrp="1"/>
          </p:cNvSpPr>
          <p:nvPr>
            <p:ph type="sldNum" sz="quarter" idx="4"/>
          </p:nvPr>
        </p:nvSpPr>
        <p:spPr>
          <a:xfrm>
            <a:off x="8610600" y="6356706"/>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i="0" smtClean="0">
                <a:solidFill>
                  <a:prstClr val="black">
                    <a:tint val="75000"/>
                  </a:prstClr>
                </a:solidFill>
                <a:latin typeface="Calibri"/>
                <a:cs typeface="Arial" charset="0"/>
              </a:defRPr>
            </a:lvl1pPr>
          </a:lstStyle>
          <a:p>
            <a:pPr>
              <a:defRPr/>
            </a:pPr>
            <a:fld id="{D68A4C77-B6FC-4C4D-9EBE-9935774C025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txStyles>
    <p:titleStyle>
      <a:lvl1pPr algn="l" rtl="0" fontAlgn="base">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6pPr>
      <a:lvl7pPr marL="9144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rgbClr val="000000"/>
                </a:solidFill>
                <a:latin typeface="Arial" charset="0"/>
                <a:ea typeface="MS PGothic" charset="0"/>
                <a:cs typeface="MS PGothic" charset="0"/>
              </a:defRPr>
            </a:lvl1pPr>
          </a:lstStyle>
          <a:p>
            <a:pPr eaLnBrk="1" hangingPunct="1">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solidFill>
                  <a:srgbClr val="000000"/>
                </a:solidFill>
                <a:latin typeface="Arial" charset="0"/>
                <a:ea typeface="MS PGothic" charset="0"/>
                <a:cs typeface="MS PGothic" charset="0"/>
              </a:defRPr>
            </a:lvl1pPr>
          </a:lstStyle>
          <a:p>
            <a:pPr eaLnBrk="1" hangingPunct="1">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rgbClr val="000000"/>
                </a:solidFill>
                <a:latin typeface="Arial" charset="0"/>
                <a:ea typeface="MS PGothic" charset="0"/>
                <a:cs typeface="MS PGothic" charset="0"/>
              </a:defRPr>
            </a:lvl1pPr>
          </a:lstStyle>
          <a:p>
            <a:pPr eaLnBrk="1" hangingPunct="1">
              <a:defRPr/>
            </a:pPr>
            <a:fld id="{53D6B2C5-A86A-4648-A427-EA5B1306113E}" type="slidenum">
              <a:rPr lang="en-US"/>
              <a:pPr eaLnBrk="1" hangingPunct="1">
                <a:defRPr/>
              </a:pPr>
              <a:t>‹#›</a:t>
            </a:fld>
            <a:endParaRPr lang="en-US"/>
          </a:p>
        </p:txBody>
      </p:sp>
    </p:spTree>
    <p:extLst>
      <p:ext uri="{BB962C8B-B14F-4D97-AF65-F5344CB8AC3E}">
        <p14:creationId xmlns:p14="http://schemas.microsoft.com/office/powerpoint/2010/main" val="2182943839"/>
      </p:ext>
    </p:extLst>
  </p:cSld>
  <p:clrMap bg1="lt1" tx1="dk1" bg2="lt2" tx2="dk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3.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29" name="Picture 6"/>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533400" y="304800"/>
            <a:ext cx="11277600" cy="6400801"/>
          </a:xfrm>
        </p:spPr>
        <p:txBody>
          <a:bodyPr/>
          <a:lstStyle/>
          <a:p>
            <a:pPr marL="0" indent="0">
              <a:spcBef>
                <a:spcPts val="0"/>
              </a:spcBef>
              <a:buNone/>
            </a:pPr>
            <a:r>
              <a:rPr lang="en-US" sz="2500" b="1" baseline="30000" dirty="0">
                <a:latin typeface="Candara"/>
                <a:cs typeface="Candara"/>
              </a:rPr>
              <a:t>42</a:t>
            </a:r>
            <a:r>
              <a:rPr lang="en-US" sz="2500" b="1" dirty="0">
                <a:latin typeface="Candara"/>
                <a:cs typeface="Candara"/>
              </a:rPr>
              <a:t> They looked, but there was none to save;</a:t>
            </a:r>
            <a:br>
              <a:rPr lang="en-US" sz="2500" b="1" dirty="0">
                <a:latin typeface="Candara"/>
                <a:cs typeface="Candara"/>
              </a:rPr>
            </a:br>
            <a:r>
              <a:rPr lang="en-US" sz="2500" b="1" dirty="0">
                <a:latin typeface="Candara"/>
                <a:cs typeface="Candara"/>
              </a:rPr>
              <a:t>    they cried to the LORD, but he did not answer them.</a:t>
            </a:r>
            <a:br>
              <a:rPr lang="en-US" sz="2500" b="1" dirty="0">
                <a:latin typeface="Candara"/>
                <a:cs typeface="Candara"/>
              </a:rPr>
            </a:br>
            <a:r>
              <a:rPr lang="en-US" sz="2500" b="1" baseline="30000" dirty="0">
                <a:latin typeface="Candara"/>
                <a:cs typeface="Candara"/>
              </a:rPr>
              <a:t>43</a:t>
            </a:r>
            <a:r>
              <a:rPr lang="en-US" sz="2500" b="1" dirty="0">
                <a:latin typeface="Candara"/>
                <a:cs typeface="Candara"/>
              </a:rPr>
              <a:t> I beat them fine as the dust of the earth;</a:t>
            </a:r>
            <a:br>
              <a:rPr lang="en-US" sz="2500" b="1" dirty="0">
                <a:latin typeface="Candara"/>
                <a:cs typeface="Candara"/>
              </a:rPr>
            </a:br>
            <a:r>
              <a:rPr lang="en-US" sz="2500" b="1" dirty="0">
                <a:latin typeface="Candara"/>
                <a:cs typeface="Candara"/>
              </a:rPr>
              <a:t>    I crushed them and stamped them down like the mire of the streets.</a:t>
            </a:r>
          </a:p>
          <a:p>
            <a:pPr marL="0" indent="0">
              <a:spcBef>
                <a:spcPts val="0"/>
              </a:spcBef>
              <a:buNone/>
            </a:pPr>
            <a:r>
              <a:rPr lang="en-US" sz="2500" b="1" dirty="0">
                <a:latin typeface="Candara"/>
                <a:cs typeface="Candara"/>
              </a:rPr>
              <a:t> </a:t>
            </a:r>
          </a:p>
          <a:p>
            <a:pPr marL="0" indent="0">
              <a:spcBef>
                <a:spcPts val="0"/>
              </a:spcBef>
              <a:buNone/>
            </a:pPr>
            <a:r>
              <a:rPr lang="en-US" sz="2500" b="1" baseline="30000" dirty="0">
                <a:latin typeface="Candara"/>
                <a:cs typeface="Candara"/>
              </a:rPr>
              <a:t>44</a:t>
            </a:r>
            <a:r>
              <a:rPr lang="en-US" sz="2500" b="1" dirty="0">
                <a:latin typeface="Candara"/>
                <a:cs typeface="Candara"/>
              </a:rPr>
              <a:t> “You delivered me from strife with my people;</a:t>
            </a:r>
            <a:br>
              <a:rPr lang="en-US" sz="2500" b="1" dirty="0">
                <a:latin typeface="Candara"/>
                <a:cs typeface="Candara"/>
              </a:rPr>
            </a:br>
            <a:r>
              <a:rPr lang="en-US" sz="2500" b="1" dirty="0">
                <a:latin typeface="Candara"/>
                <a:cs typeface="Candara"/>
              </a:rPr>
              <a:t>    you kept me as the head of the nations;</a:t>
            </a:r>
            <a:br>
              <a:rPr lang="en-US" sz="2500" b="1" dirty="0">
                <a:latin typeface="Candara"/>
                <a:cs typeface="Candara"/>
              </a:rPr>
            </a:br>
            <a:r>
              <a:rPr lang="en-US" sz="2500" b="1" dirty="0">
                <a:latin typeface="Candara"/>
                <a:cs typeface="Candara"/>
              </a:rPr>
              <a:t>    people whom I had not known served me.</a:t>
            </a:r>
            <a:br>
              <a:rPr lang="en-US" sz="2500" b="1" dirty="0">
                <a:latin typeface="Candara"/>
                <a:cs typeface="Candara"/>
              </a:rPr>
            </a:br>
            <a:r>
              <a:rPr lang="en-US" sz="2500" b="1" baseline="30000" dirty="0">
                <a:latin typeface="Candara"/>
                <a:cs typeface="Candara"/>
              </a:rPr>
              <a:t>45</a:t>
            </a:r>
            <a:r>
              <a:rPr lang="en-US" sz="2500" b="1" dirty="0">
                <a:latin typeface="Candara"/>
                <a:cs typeface="Candara"/>
              </a:rPr>
              <a:t> Foreigners came cringing to me;</a:t>
            </a:r>
            <a:br>
              <a:rPr lang="en-US" sz="2500" b="1" dirty="0">
                <a:latin typeface="Candara"/>
                <a:cs typeface="Candara"/>
              </a:rPr>
            </a:br>
            <a:r>
              <a:rPr lang="en-US" sz="2500" b="1" dirty="0">
                <a:latin typeface="Candara"/>
                <a:cs typeface="Candara"/>
              </a:rPr>
              <a:t>    as soon as they heard of me, they obeyed me.</a:t>
            </a:r>
            <a:br>
              <a:rPr lang="en-US" sz="2500" b="1" dirty="0">
                <a:latin typeface="Candara"/>
                <a:cs typeface="Candara"/>
              </a:rPr>
            </a:br>
            <a:r>
              <a:rPr lang="en-US" sz="2500" b="1" baseline="30000" dirty="0">
                <a:latin typeface="Candara"/>
                <a:cs typeface="Candara"/>
              </a:rPr>
              <a:t>46</a:t>
            </a:r>
            <a:r>
              <a:rPr lang="en-US" sz="2500" b="1" dirty="0">
                <a:latin typeface="Candara"/>
                <a:cs typeface="Candara"/>
              </a:rPr>
              <a:t> Foreigners lost heart</a:t>
            </a:r>
            <a:br>
              <a:rPr lang="en-US" sz="2500" b="1" dirty="0">
                <a:latin typeface="Candara"/>
                <a:cs typeface="Candara"/>
              </a:rPr>
            </a:br>
            <a:r>
              <a:rPr lang="en-US" sz="2500" b="1" dirty="0">
                <a:latin typeface="Candara"/>
                <a:cs typeface="Candara"/>
              </a:rPr>
              <a:t>    and came trembling out of their fortresses.</a:t>
            </a:r>
          </a:p>
          <a:p>
            <a:pPr marL="0" indent="0">
              <a:spcBef>
                <a:spcPts val="0"/>
              </a:spcBef>
              <a:buNone/>
            </a:pPr>
            <a:r>
              <a:rPr lang="en-US" sz="2500" b="1" baseline="30000" dirty="0">
                <a:latin typeface="Candara"/>
                <a:cs typeface="Candara"/>
              </a:rPr>
              <a:t>47</a:t>
            </a:r>
            <a:r>
              <a:rPr lang="en-US" sz="2500" b="1" dirty="0">
                <a:latin typeface="Candara"/>
                <a:cs typeface="Candara"/>
              </a:rPr>
              <a:t> “The LORD lives, and blessed be my rock,</a:t>
            </a:r>
            <a:br>
              <a:rPr lang="en-US" sz="2500" b="1" dirty="0">
                <a:latin typeface="Candara"/>
                <a:cs typeface="Candara"/>
              </a:rPr>
            </a:br>
            <a:r>
              <a:rPr lang="en-US" sz="2500" b="1" dirty="0">
                <a:latin typeface="Candara"/>
                <a:cs typeface="Candara"/>
              </a:rPr>
              <a:t>    and exalted be my God, the rock of my salvation,</a:t>
            </a:r>
            <a:br>
              <a:rPr lang="en-US" sz="2500" b="1" dirty="0">
                <a:latin typeface="Candara"/>
                <a:cs typeface="Candara"/>
              </a:rPr>
            </a:br>
            <a:r>
              <a:rPr lang="en-US" sz="2500" b="1" baseline="30000" dirty="0">
                <a:latin typeface="Candara"/>
                <a:cs typeface="Candara"/>
              </a:rPr>
              <a:t>48</a:t>
            </a:r>
            <a:r>
              <a:rPr lang="en-US" sz="2500" b="1" dirty="0">
                <a:latin typeface="Candara"/>
                <a:cs typeface="Candara"/>
              </a:rPr>
              <a:t> the God who gave me vengeance</a:t>
            </a:r>
            <a:br>
              <a:rPr lang="en-US" sz="2500" b="1" dirty="0">
                <a:latin typeface="Candara"/>
                <a:cs typeface="Candara"/>
              </a:rPr>
            </a:br>
            <a:r>
              <a:rPr lang="en-US" sz="2500" b="1" dirty="0">
                <a:latin typeface="Candara"/>
                <a:cs typeface="Candara"/>
              </a:rPr>
              <a:t>    and brought down peoples under me,</a:t>
            </a:r>
          </a:p>
        </p:txBody>
      </p:sp>
    </p:spTree>
    <p:extLst>
      <p:ext uri="{BB962C8B-B14F-4D97-AF65-F5344CB8AC3E}">
        <p14:creationId xmlns:p14="http://schemas.microsoft.com/office/powerpoint/2010/main" val="1549040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533400" y="304800"/>
            <a:ext cx="11277600" cy="6400801"/>
          </a:xfrm>
        </p:spPr>
        <p:txBody>
          <a:bodyPr/>
          <a:lstStyle/>
          <a:p>
            <a:pPr marL="0" indent="0">
              <a:spcBef>
                <a:spcPts val="0"/>
              </a:spcBef>
              <a:buNone/>
            </a:pPr>
            <a:r>
              <a:rPr lang="en-US" sz="2500" b="1" baseline="30000" dirty="0">
                <a:latin typeface="Candara"/>
                <a:cs typeface="Candara"/>
              </a:rPr>
              <a:t>49</a:t>
            </a:r>
            <a:r>
              <a:rPr lang="en-US" sz="2500" b="1" dirty="0">
                <a:latin typeface="Candara"/>
                <a:cs typeface="Candara"/>
              </a:rPr>
              <a:t> who brought me out from my enemies;</a:t>
            </a:r>
            <a:br>
              <a:rPr lang="en-US" sz="2500" b="1" dirty="0">
                <a:latin typeface="Candara"/>
                <a:cs typeface="Candara"/>
              </a:rPr>
            </a:br>
            <a:r>
              <a:rPr lang="en-US" sz="2500" b="1" dirty="0">
                <a:latin typeface="Candara"/>
                <a:cs typeface="Candara"/>
              </a:rPr>
              <a:t>    you exalted me above those who rose against me;</a:t>
            </a:r>
            <a:br>
              <a:rPr lang="en-US" sz="2500" b="1" dirty="0">
                <a:latin typeface="Candara"/>
                <a:cs typeface="Candara"/>
              </a:rPr>
            </a:br>
            <a:r>
              <a:rPr lang="en-US" sz="2500" b="1" dirty="0">
                <a:latin typeface="Candara"/>
                <a:cs typeface="Candara"/>
              </a:rPr>
              <a:t>    you delivered me from men of violence.</a:t>
            </a:r>
          </a:p>
          <a:p>
            <a:pPr marL="0" indent="0">
              <a:spcBef>
                <a:spcPts val="0"/>
              </a:spcBef>
              <a:buNone/>
            </a:pPr>
            <a:r>
              <a:rPr lang="en-US" sz="2500" b="1" dirty="0">
                <a:latin typeface="Candara"/>
                <a:cs typeface="Candara"/>
              </a:rPr>
              <a:t> </a:t>
            </a:r>
          </a:p>
          <a:p>
            <a:pPr marL="0" indent="0">
              <a:spcBef>
                <a:spcPts val="0"/>
              </a:spcBef>
              <a:buNone/>
            </a:pPr>
            <a:r>
              <a:rPr lang="en-US" sz="2500" b="1" baseline="30000" dirty="0">
                <a:latin typeface="Candara"/>
                <a:cs typeface="Candara"/>
              </a:rPr>
              <a:t>50</a:t>
            </a:r>
            <a:r>
              <a:rPr lang="en-US" sz="2500" b="1" dirty="0">
                <a:latin typeface="Candara"/>
                <a:cs typeface="Candara"/>
              </a:rPr>
              <a:t> “For this I will praise you, O LORD, among the nations,</a:t>
            </a:r>
            <a:br>
              <a:rPr lang="en-US" sz="2500" b="1" dirty="0">
                <a:latin typeface="Candara"/>
                <a:cs typeface="Candara"/>
              </a:rPr>
            </a:br>
            <a:r>
              <a:rPr lang="en-US" sz="2500" b="1" dirty="0">
                <a:latin typeface="Candara"/>
                <a:cs typeface="Candara"/>
              </a:rPr>
              <a:t>    and sing praises to your name.</a:t>
            </a:r>
            <a:br>
              <a:rPr lang="en-US" sz="2500" b="1" dirty="0">
                <a:latin typeface="Candara"/>
                <a:cs typeface="Candara"/>
              </a:rPr>
            </a:br>
            <a:r>
              <a:rPr lang="en-US" sz="2500" b="1" baseline="30000" dirty="0">
                <a:latin typeface="Candara"/>
                <a:cs typeface="Candara"/>
              </a:rPr>
              <a:t>51</a:t>
            </a:r>
            <a:r>
              <a:rPr lang="en-US" sz="2500" b="1" dirty="0">
                <a:latin typeface="Candara"/>
                <a:cs typeface="Candara"/>
              </a:rPr>
              <a:t> Great salvation he brings to his king,</a:t>
            </a:r>
            <a:br>
              <a:rPr lang="en-US" sz="2500" b="1" dirty="0">
                <a:latin typeface="Candara"/>
                <a:cs typeface="Candara"/>
              </a:rPr>
            </a:br>
            <a:r>
              <a:rPr lang="en-US" sz="2500" b="1" dirty="0">
                <a:latin typeface="Candara"/>
                <a:cs typeface="Candara"/>
              </a:rPr>
              <a:t>    and shows steadfast love to his anointed,</a:t>
            </a:r>
            <a:br>
              <a:rPr lang="en-US" sz="2500" b="1" dirty="0">
                <a:latin typeface="Candara"/>
                <a:cs typeface="Candara"/>
              </a:rPr>
            </a:br>
            <a:r>
              <a:rPr lang="en-US" sz="2500" b="1" dirty="0">
                <a:latin typeface="Candara"/>
                <a:cs typeface="Candara"/>
              </a:rPr>
              <a:t>    to David and his offspring forever.”</a:t>
            </a:r>
          </a:p>
        </p:txBody>
      </p:sp>
    </p:spTree>
    <p:extLst>
      <p:ext uri="{BB962C8B-B14F-4D97-AF65-F5344CB8AC3E}">
        <p14:creationId xmlns:p14="http://schemas.microsoft.com/office/powerpoint/2010/main" val="3922110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0" y="457200"/>
            <a:ext cx="12192000" cy="457200"/>
          </a:xfrm>
        </p:spPr>
        <p:txBody>
          <a:bodyPr/>
          <a:lstStyle/>
          <a:p>
            <a:r>
              <a:rPr lang="en-US" sz="3200" b="1" spc="-60" dirty="0">
                <a:latin typeface="Candara" charset="0"/>
                <a:ea typeface="MS PGothic" charset="0"/>
                <a:cs typeface="Arial" charset="0"/>
              </a:rPr>
              <a:t>FOUR KEY CHARACTERISTICS ABOUT DAVID’S GOD IN THIS SONG </a:t>
            </a:r>
          </a:p>
        </p:txBody>
      </p:sp>
      <p:sp>
        <p:nvSpPr>
          <p:cNvPr id="5" name="Rectangle 3"/>
          <p:cNvSpPr txBox="1">
            <a:spLocks noChangeArrowheads="1"/>
          </p:cNvSpPr>
          <p:nvPr/>
        </p:nvSpPr>
        <p:spPr bwMode="auto">
          <a:xfrm>
            <a:off x="283071" y="1024760"/>
            <a:ext cx="11680329" cy="583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519113" indent="-519113">
              <a:spcBef>
                <a:spcPct val="0"/>
              </a:spcBef>
              <a:buNone/>
            </a:pPr>
            <a:r>
              <a:rPr lang="en-US" sz="2800" b="1" i="0" spc="-10" dirty="0">
                <a:latin typeface="Candara" charset="0"/>
                <a:ea typeface="ＭＳ Ｐゴシック" charset="0"/>
                <a:cs typeface="MS PGothic" charset="0"/>
              </a:rPr>
              <a:t>#1. </a:t>
            </a:r>
            <a:r>
              <a:rPr lang="en-US" sz="2800" b="1" i="0" u="sng" spc="-10" dirty="0">
                <a:solidFill>
                  <a:srgbClr val="FF0000"/>
                </a:solidFill>
                <a:latin typeface="Candara" charset="0"/>
                <a:ea typeface="ＭＳ Ｐゴシック" charset="0"/>
                <a:cs typeface="MS PGothic" charset="0"/>
              </a:rPr>
              <a:t>PERSONAL GOD Who Is Intimate</a:t>
            </a:r>
            <a:r>
              <a:rPr lang="en-US" sz="2800" b="1" i="0" spc="-10" dirty="0">
                <a:solidFill>
                  <a:srgbClr val="FF0000"/>
                </a:solidFill>
                <a:latin typeface="Candara" charset="0"/>
                <a:ea typeface="ＭＳ Ｐゴシック" charset="0"/>
                <a:cs typeface="MS PGothic" charset="0"/>
              </a:rPr>
              <a:t>: </a:t>
            </a:r>
            <a:r>
              <a:rPr lang="en-US" sz="2800" b="1" i="0" spc="-10" dirty="0">
                <a:latin typeface="Candara" charset="0"/>
                <a:ea typeface="ＭＳ Ｐゴシック" charset="0"/>
                <a:cs typeface="MS PGothic" charset="0"/>
              </a:rPr>
              <a:t>David knew his God intimately.</a:t>
            </a:r>
          </a:p>
          <a:p>
            <a:pPr marL="458788" indent="-458788">
              <a:spcBef>
                <a:spcPct val="0"/>
              </a:spcBef>
            </a:pPr>
            <a:endParaRPr lang="en-US" sz="1400" b="1" i="0" spc="-10" dirty="0">
              <a:solidFill>
                <a:srgbClr val="000000"/>
              </a:solidFill>
              <a:latin typeface="Candara" charset="0"/>
              <a:ea typeface="ＭＳ Ｐゴシック" charset="0"/>
              <a:cs typeface="MS PGothic" charset="0"/>
            </a:endParaRPr>
          </a:p>
          <a:p>
            <a:pPr marL="0" indent="0" algn="ctr">
              <a:spcBef>
                <a:spcPts val="0"/>
              </a:spcBef>
              <a:buNone/>
            </a:pPr>
            <a:r>
              <a:rPr lang="en-US" sz="2600" dirty="0">
                <a:latin typeface="Candara"/>
                <a:cs typeface="Candara"/>
              </a:rPr>
              <a:t>“The LORD is </a:t>
            </a:r>
            <a:r>
              <a:rPr lang="en-US" sz="2600" dirty="0">
                <a:solidFill>
                  <a:srgbClr val="FF0000"/>
                </a:solidFill>
                <a:latin typeface="Candara"/>
                <a:cs typeface="Candara"/>
              </a:rPr>
              <a:t>my rock </a:t>
            </a:r>
            <a:r>
              <a:rPr lang="en-US" sz="2600" dirty="0">
                <a:latin typeface="Candara"/>
                <a:cs typeface="Candara"/>
              </a:rPr>
              <a:t>and </a:t>
            </a:r>
            <a:r>
              <a:rPr lang="en-US" sz="2600" dirty="0">
                <a:solidFill>
                  <a:srgbClr val="FF0000"/>
                </a:solidFill>
                <a:latin typeface="Candara"/>
                <a:cs typeface="Candara"/>
              </a:rPr>
              <a:t>my fortress </a:t>
            </a:r>
            <a:r>
              <a:rPr lang="en-US" sz="2600" dirty="0">
                <a:latin typeface="Candara"/>
                <a:cs typeface="Candara"/>
              </a:rPr>
              <a:t>and </a:t>
            </a:r>
            <a:r>
              <a:rPr lang="en-US" sz="2600" dirty="0">
                <a:solidFill>
                  <a:srgbClr val="FF0000"/>
                </a:solidFill>
                <a:latin typeface="Candara"/>
                <a:cs typeface="Candara"/>
              </a:rPr>
              <a:t>my deliverer</a:t>
            </a:r>
            <a:r>
              <a:rPr lang="en-US" sz="2600" dirty="0">
                <a:latin typeface="Candara"/>
                <a:cs typeface="Candara"/>
              </a:rPr>
              <a:t>,</a:t>
            </a:r>
            <a:br>
              <a:rPr lang="en-US" sz="2600" dirty="0">
                <a:latin typeface="Candara"/>
                <a:cs typeface="Candara"/>
              </a:rPr>
            </a:br>
            <a:r>
              <a:rPr lang="en-US" sz="2600" baseline="30000" dirty="0">
                <a:latin typeface="Candara"/>
                <a:cs typeface="Candara"/>
              </a:rPr>
              <a:t>3</a:t>
            </a:r>
            <a:r>
              <a:rPr lang="en-US" sz="2600" dirty="0">
                <a:latin typeface="Candara"/>
                <a:cs typeface="Candara"/>
              </a:rPr>
              <a:t> my God, </a:t>
            </a:r>
            <a:r>
              <a:rPr lang="en-US" sz="2600" dirty="0">
                <a:solidFill>
                  <a:srgbClr val="FF0000"/>
                </a:solidFill>
                <a:latin typeface="Candara"/>
                <a:cs typeface="Candara"/>
              </a:rPr>
              <a:t>my rock</a:t>
            </a:r>
            <a:r>
              <a:rPr lang="en-US" sz="2600" dirty="0">
                <a:latin typeface="Candara"/>
                <a:cs typeface="Candara"/>
              </a:rPr>
              <a:t>, in whom I take refuge,</a:t>
            </a:r>
            <a:br>
              <a:rPr lang="en-US" sz="2600" dirty="0">
                <a:latin typeface="Candara"/>
                <a:cs typeface="Candara"/>
              </a:rPr>
            </a:br>
            <a:r>
              <a:rPr lang="en-US" sz="2600" dirty="0">
                <a:solidFill>
                  <a:srgbClr val="FF0000"/>
                </a:solidFill>
                <a:latin typeface="Candara"/>
                <a:cs typeface="Candara"/>
              </a:rPr>
              <a:t>my shield</a:t>
            </a:r>
            <a:r>
              <a:rPr lang="en-US" sz="2600" dirty="0">
                <a:latin typeface="Candara"/>
                <a:cs typeface="Candara"/>
              </a:rPr>
              <a:t>, and </a:t>
            </a:r>
            <a:r>
              <a:rPr lang="en-US" sz="2600" dirty="0">
                <a:solidFill>
                  <a:srgbClr val="FF0000"/>
                </a:solidFill>
                <a:latin typeface="Candara"/>
                <a:cs typeface="Candara"/>
              </a:rPr>
              <a:t>the horn of my salvation</a:t>
            </a:r>
            <a:r>
              <a:rPr lang="en-US" sz="2600" dirty="0">
                <a:latin typeface="Candara"/>
                <a:cs typeface="Candara"/>
              </a:rPr>
              <a:t>,</a:t>
            </a:r>
            <a:br>
              <a:rPr lang="en-US" sz="2600" dirty="0">
                <a:latin typeface="Candara"/>
                <a:cs typeface="Candara"/>
              </a:rPr>
            </a:br>
            <a:r>
              <a:rPr lang="en-US" sz="2600" dirty="0">
                <a:latin typeface="Candara"/>
                <a:cs typeface="Candara"/>
              </a:rPr>
              <a:t>    </a:t>
            </a:r>
            <a:r>
              <a:rPr lang="en-US" sz="2600" dirty="0">
                <a:solidFill>
                  <a:srgbClr val="FF0000"/>
                </a:solidFill>
                <a:latin typeface="Candara"/>
                <a:cs typeface="Candara"/>
              </a:rPr>
              <a:t>my stronghold </a:t>
            </a:r>
            <a:r>
              <a:rPr lang="en-US" sz="2600" dirty="0">
                <a:latin typeface="Candara"/>
                <a:cs typeface="Candara"/>
              </a:rPr>
              <a:t>and </a:t>
            </a:r>
            <a:r>
              <a:rPr lang="en-US" sz="2600" dirty="0">
                <a:solidFill>
                  <a:srgbClr val="FF0000"/>
                </a:solidFill>
                <a:latin typeface="Candara"/>
                <a:cs typeface="Candara"/>
              </a:rPr>
              <a:t>my refuge</a:t>
            </a:r>
            <a:r>
              <a:rPr lang="en-US" sz="2600" dirty="0">
                <a:latin typeface="Candara"/>
                <a:cs typeface="Candara"/>
              </a:rPr>
              <a:t>, </a:t>
            </a:r>
            <a:r>
              <a:rPr lang="en-US" sz="2600" dirty="0">
                <a:solidFill>
                  <a:srgbClr val="FF0000"/>
                </a:solidFill>
                <a:latin typeface="Candara"/>
                <a:cs typeface="Candara"/>
              </a:rPr>
              <a:t>my savior</a:t>
            </a:r>
            <a:r>
              <a:rPr lang="en-US" sz="2600" dirty="0">
                <a:latin typeface="Candara"/>
                <a:cs typeface="Candara"/>
              </a:rPr>
              <a:t>… </a:t>
            </a:r>
            <a:br>
              <a:rPr lang="en-US" sz="2600" dirty="0">
                <a:latin typeface="Candara"/>
                <a:cs typeface="Candara"/>
              </a:rPr>
            </a:br>
            <a:r>
              <a:rPr lang="en-US" sz="2600" dirty="0">
                <a:latin typeface="Candara"/>
                <a:cs typeface="Candara"/>
              </a:rPr>
              <a:t>but the LORD was </a:t>
            </a:r>
            <a:r>
              <a:rPr lang="en-US" sz="2600" dirty="0">
                <a:solidFill>
                  <a:srgbClr val="FF0000"/>
                </a:solidFill>
                <a:latin typeface="Candara"/>
                <a:cs typeface="Candara"/>
              </a:rPr>
              <a:t>my support</a:t>
            </a:r>
            <a:r>
              <a:rPr lang="en-US" sz="2600" dirty="0">
                <a:latin typeface="Candara"/>
                <a:cs typeface="Candara"/>
              </a:rPr>
              <a:t>… </a:t>
            </a:r>
            <a:br>
              <a:rPr lang="en-US" sz="2600" dirty="0">
                <a:latin typeface="Candara"/>
                <a:cs typeface="Candara"/>
              </a:rPr>
            </a:br>
            <a:r>
              <a:rPr lang="en-US" sz="2600" dirty="0">
                <a:solidFill>
                  <a:srgbClr val="FF0000"/>
                </a:solidFill>
                <a:latin typeface="Candara"/>
                <a:cs typeface="Candara"/>
              </a:rPr>
              <a:t>my lamp</a:t>
            </a:r>
            <a:r>
              <a:rPr lang="en-US" sz="2600" dirty="0">
                <a:latin typeface="Candara"/>
                <a:cs typeface="Candara"/>
              </a:rPr>
              <a:t>… </a:t>
            </a:r>
            <a:r>
              <a:rPr lang="en-US" sz="2600" dirty="0">
                <a:solidFill>
                  <a:srgbClr val="FF0000"/>
                </a:solidFill>
                <a:latin typeface="Candara"/>
                <a:cs typeface="Candara"/>
              </a:rPr>
              <a:t>my strong refuge</a:t>
            </a:r>
            <a:r>
              <a:rPr lang="en-US" sz="2600" dirty="0">
                <a:latin typeface="Candara"/>
                <a:cs typeface="Candara"/>
              </a:rPr>
              <a:t>… </a:t>
            </a:r>
            <a:r>
              <a:rPr lang="en-US" sz="2600" dirty="0">
                <a:solidFill>
                  <a:srgbClr val="FF0000"/>
                </a:solidFill>
                <a:latin typeface="Candara"/>
                <a:cs typeface="Candara"/>
              </a:rPr>
              <a:t>the rock of my salvation</a:t>
            </a:r>
            <a:r>
              <a:rPr lang="en-US" sz="2600" dirty="0">
                <a:latin typeface="Candara"/>
                <a:cs typeface="Candara"/>
              </a:rPr>
              <a:t>… </a:t>
            </a:r>
            <a:br>
              <a:rPr lang="en-US" sz="2600" dirty="0">
                <a:latin typeface="Candara"/>
                <a:cs typeface="Candara"/>
              </a:rPr>
            </a:br>
            <a:r>
              <a:rPr lang="en-US" sz="2600" baseline="30000" dirty="0">
                <a:latin typeface="Candara"/>
                <a:cs typeface="Candara"/>
              </a:rPr>
              <a:t>1</a:t>
            </a:r>
            <a:r>
              <a:rPr lang="en-US" sz="2600" dirty="0">
                <a:latin typeface="Candara"/>
                <a:cs typeface="Candara"/>
              </a:rPr>
              <a:t> love you, O LORD, </a:t>
            </a:r>
            <a:r>
              <a:rPr lang="en-US" sz="2600" dirty="0">
                <a:solidFill>
                  <a:srgbClr val="FF0000"/>
                </a:solidFill>
                <a:latin typeface="Candara"/>
                <a:cs typeface="Candara"/>
              </a:rPr>
              <a:t>my strength</a:t>
            </a:r>
            <a:r>
              <a:rPr lang="en-US" sz="2600" dirty="0">
                <a:latin typeface="Candara"/>
                <a:cs typeface="Candara"/>
              </a:rPr>
              <a:t>. </a:t>
            </a:r>
            <a:br>
              <a:rPr lang="en-US" sz="2600" dirty="0">
                <a:latin typeface="Candara"/>
                <a:cs typeface="Candara"/>
              </a:rPr>
            </a:br>
            <a:r>
              <a:rPr lang="en-US" sz="2600" spc="-10" dirty="0">
                <a:solidFill>
                  <a:srgbClr val="000000"/>
                </a:solidFill>
                <a:latin typeface="Candara" charset="0"/>
                <a:ea typeface="ＭＳ Ｐゴシック" charset="0"/>
                <a:cs typeface="MS PGothic" charset="0"/>
              </a:rPr>
              <a:t>(vs. 2-3, 19, 29, 33, 43; Ps. 18:1 )</a:t>
            </a:r>
          </a:p>
          <a:p>
            <a:pPr marL="0" indent="0" algn="ctr">
              <a:spcBef>
                <a:spcPts val="0"/>
              </a:spcBef>
              <a:buNone/>
            </a:pPr>
            <a:endParaRPr lang="en-US" sz="1400" spc="-10" dirty="0">
              <a:solidFill>
                <a:srgbClr val="000000"/>
              </a:solidFill>
              <a:latin typeface="Candara" charset="0"/>
              <a:ea typeface="ＭＳ Ｐゴシック" charset="0"/>
              <a:cs typeface="MS PGothic" charset="0"/>
            </a:endParaRPr>
          </a:p>
        </p:txBody>
      </p:sp>
    </p:spTree>
    <p:extLst>
      <p:ext uri="{BB962C8B-B14F-4D97-AF65-F5344CB8AC3E}">
        <p14:creationId xmlns:p14="http://schemas.microsoft.com/office/powerpoint/2010/main" val="252719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0" y="457200"/>
            <a:ext cx="12192000" cy="457200"/>
          </a:xfrm>
        </p:spPr>
        <p:txBody>
          <a:bodyPr/>
          <a:lstStyle/>
          <a:p>
            <a:r>
              <a:rPr lang="en-US" sz="3200" b="1" spc="-60" dirty="0">
                <a:latin typeface="Candara" charset="0"/>
                <a:ea typeface="MS PGothic" charset="0"/>
                <a:cs typeface="Arial" charset="0"/>
              </a:rPr>
              <a:t>FOUR KEY CHARACTERISTICS ABOUT DAVID’S GOD IN THIS SONG </a:t>
            </a:r>
          </a:p>
        </p:txBody>
      </p:sp>
      <p:sp>
        <p:nvSpPr>
          <p:cNvPr id="5" name="Rectangle 3"/>
          <p:cNvSpPr txBox="1">
            <a:spLocks noChangeArrowheads="1"/>
          </p:cNvSpPr>
          <p:nvPr/>
        </p:nvSpPr>
        <p:spPr bwMode="auto">
          <a:xfrm>
            <a:off x="283071" y="1024760"/>
            <a:ext cx="11680329" cy="583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519113" indent="-519113">
              <a:spcBef>
                <a:spcPct val="0"/>
              </a:spcBef>
              <a:buNone/>
            </a:pPr>
            <a:r>
              <a:rPr lang="en-US" sz="2800" b="1" i="0" spc="-10" dirty="0">
                <a:latin typeface="Candara" charset="0"/>
                <a:ea typeface="ＭＳ Ｐゴシック" charset="0"/>
                <a:cs typeface="MS PGothic" charset="0"/>
              </a:rPr>
              <a:t>#2. </a:t>
            </a:r>
            <a:r>
              <a:rPr lang="en-US" sz="2800" b="1" i="0" u="sng" spc="-10" dirty="0">
                <a:solidFill>
                  <a:srgbClr val="FF0000"/>
                </a:solidFill>
                <a:latin typeface="Candara" charset="0"/>
                <a:ea typeface="ＭＳ Ｐゴシック" charset="0"/>
                <a:cs typeface="MS PGothic" charset="0"/>
              </a:rPr>
              <a:t>MIGHTY GOD Who Protects His Own</a:t>
            </a:r>
            <a:r>
              <a:rPr lang="en-US" sz="2800" b="1" i="0" spc="-10" dirty="0">
                <a:solidFill>
                  <a:srgbClr val="FF0000"/>
                </a:solidFill>
                <a:latin typeface="Candara" charset="0"/>
                <a:ea typeface="ＭＳ Ｐゴシック" charset="0"/>
                <a:cs typeface="MS PGothic" charset="0"/>
              </a:rPr>
              <a:t>: </a:t>
            </a:r>
            <a:r>
              <a:rPr lang="en-US" sz="2800" b="1" i="0" spc="-10" dirty="0">
                <a:latin typeface="Candara" charset="0"/>
                <a:ea typeface="ＭＳ Ｐゴシック" charset="0"/>
                <a:cs typeface="MS PGothic" charset="0"/>
              </a:rPr>
              <a:t>David experienced the mighty hand of God who delivered him from troubles over and over.</a:t>
            </a:r>
          </a:p>
          <a:p>
            <a:pPr marL="458788" indent="-458788">
              <a:spcBef>
                <a:spcPct val="0"/>
              </a:spcBef>
            </a:pPr>
            <a:endParaRPr lang="en-US" sz="1400" b="1" i="0" spc="-10" dirty="0">
              <a:solidFill>
                <a:srgbClr val="000000"/>
              </a:solidFill>
              <a:latin typeface="Candara" charset="0"/>
              <a:ea typeface="ＭＳ Ｐゴシック" charset="0"/>
              <a:cs typeface="MS PGothic" charset="0"/>
            </a:endParaRPr>
          </a:p>
          <a:p>
            <a:pPr marL="0" indent="0" algn="ctr">
              <a:spcBef>
                <a:spcPts val="0"/>
              </a:spcBef>
              <a:buNone/>
            </a:pPr>
            <a:r>
              <a:rPr lang="en-US" sz="2600" baseline="30000" dirty="0">
                <a:latin typeface="Candara"/>
                <a:cs typeface="Candara"/>
              </a:rPr>
              <a:t>7</a:t>
            </a:r>
            <a:r>
              <a:rPr lang="en-US" sz="2600" dirty="0">
                <a:latin typeface="Candara"/>
                <a:cs typeface="Candara"/>
              </a:rPr>
              <a:t> “In my distress I called upon the LORD;</a:t>
            </a:r>
            <a:br>
              <a:rPr lang="en-US" sz="2600" dirty="0">
                <a:latin typeface="Candara"/>
                <a:cs typeface="Candara"/>
              </a:rPr>
            </a:br>
            <a:r>
              <a:rPr lang="en-US" sz="2600" dirty="0">
                <a:latin typeface="Candara"/>
                <a:cs typeface="Candara"/>
              </a:rPr>
              <a:t>    to my God I called.</a:t>
            </a:r>
            <a:br>
              <a:rPr lang="en-US" sz="2600" dirty="0">
                <a:latin typeface="Candara"/>
                <a:cs typeface="Candara"/>
              </a:rPr>
            </a:br>
            <a:r>
              <a:rPr lang="en-US" sz="2600" dirty="0">
                <a:latin typeface="Candara"/>
                <a:cs typeface="Candara"/>
              </a:rPr>
              <a:t>From his temple he heard my voice,</a:t>
            </a:r>
            <a:br>
              <a:rPr lang="en-US" sz="2600" dirty="0">
                <a:latin typeface="Candara"/>
                <a:cs typeface="Candara"/>
              </a:rPr>
            </a:br>
            <a:r>
              <a:rPr lang="en-US" sz="2600" dirty="0">
                <a:latin typeface="Candara"/>
                <a:cs typeface="Candara"/>
              </a:rPr>
              <a:t>    and my cry came to his ears…</a:t>
            </a:r>
          </a:p>
          <a:p>
            <a:pPr marL="0" indent="0" algn="ctr">
              <a:spcBef>
                <a:spcPts val="0"/>
              </a:spcBef>
              <a:buNone/>
            </a:pPr>
            <a:r>
              <a:rPr lang="en-US" sz="2600" dirty="0">
                <a:latin typeface="Candara"/>
                <a:cs typeface="Candara"/>
              </a:rPr>
              <a:t>“</a:t>
            </a:r>
            <a:r>
              <a:rPr lang="en-US" sz="2600" baseline="30000" dirty="0">
                <a:latin typeface="Candara"/>
                <a:cs typeface="Candara"/>
              </a:rPr>
              <a:t>19</a:t>
            </a:r>
            <a:r>
              <a:rPr lang="en-US" sz="2600" dirty="0">
                <a:latin typeface="Candara"/>
                <a:cs typeface="Candara"/>
              </a:rPr>
              <a:t> They confronted me in the day of my calamity,</a:t>
            </a:r>
            <a:br>
              <a:rPr lang="en-US" sz="2600" dirty="0">
                <a:latin typeface="Candara"/>
                <a:cs typeface="Candara"/>
              </a:rPr>
            </a:br>
            <a:r>
              <a:rPr lang="en-US" sz="2600" dirty="0">
                <a:latin typeface="Candara"/>
                <a:cs typeface="Candara"/>
              </a:rPr>
              <a:t>    but the LORD was my support.</a:t>
            </a:r>
            <a:br>
              <a:rPr lang="en-US" sz="2600" dirty="0">
                <a:latin typeface="Candara"/>
                <a:cs typeface="Candara"/>
              </a:rPr>
            </a:br>
            <a:r>
              <a:rPr lang="en-US" sz="2600" baseline="30000" dirty="0">
                <a:latin typeface="Candara"/>
                <a:cs typeface="Candara"/>
              </a:rPr>
              <a:t>20</a:t>
            </a:r>
            <a:r>
              <a:rPr lang="en-US" sz="2600" dirty="0">
                <a:latin typeface="Candara"/>
                <a:cs typeface="Candara"/>
              </a:rPr>
              <a:t> He brought me out into a broad place;</a:t>
            </a:r>
            <a:br>
              <a:rPr lang="en-US" sz="2600" dirty="0">
                <a:latin typeface="Candara"/>
                <a:cs typeface="Candara"/>
              </a:rPr>
            </a:br>
            <a:r>
              <a:rPr lang="en-US" sz="2600" dirty="0">
                <a:latin typeface="Candara"/>
                <a:cs typeface="Candara"/>
              </a:rPr>
              <a:t>    he rescued me, because he delighted in me.</a:t>
            </a:r>
          </a:p>
          <a:p>
            <a:pPr marL="0" indent="0" algn="ctr">
              <a:spcBef>
                <a:spcPts val="0"/>
              </a:spcBef>
              <a:buNone/>
            </a:pPr>
            <a:r>
              <a:rPr lang="en-US" sz="2600" baseline="30000" dirty="0">
                <a:latin typeface="Candara"/>
                <a:cs typeface="Candara"/>
              </a:rPr>
              <a:t>21</a:t>
            </a:r>
            <a:r>
              <a:rPr lang="en-US" sz="2600" dirty="0">
                <a:latin typeface="Candara"/>
                <a:cs typeface="Candara"/>
              </a:rPr>
              <a:t> “The LORD dealt with me according to my righteousness;</a:t>
            </a:r>
            <a:br>
              <a:rPr lang="en-US" sz="2600" dirty="0">
                <a:latin typeface="Candara"/>
                <a:cs typeface="Candara"/>
              </a:rPr>
            </a:br>
            <a:r>
              <a:rPr lang="en-US" sz="2600" dirty="0">
                <a:latin typeface="Candara"/>
                <a:cs typeface="Candara"/>
              </a:rPr>
              <a:t>    according to the cleanness of my hands he rewarded me.</a:t>
            </a:r>
          </a:p>
          <a:p>
            <a:pPr marL="0" indent="0" algn="ctr">
              <a:spcBef>
                <a:spcPts val="0"/>
              </a:spcBef>
              <a:buNone/>
            </a:pPr>
            <a:r>
              <a:rPr lang="en-US" sz="2600" spc="-10" dirty="0">
                <a:solidFill>
                  <a:srgbClr val="000000"/>
                </a:solidFill>
                <a:latin typeface="Candara" charset="0"/>
                <a:ea typeface="ＭＳ Ｐゴシック" charset="0"/>
                <a:cs typeface="MS PGothic" charset="0"/>
              </a:rPr>
              <a:t>(vs. 7, 19-21)</a:t>
            </a:r>
          </a:p>
        </p:txBody>
      </p:sp>
    </p:spTree>
    <p:extLst>
      <p:ext uri="{BB962C8B-B14F-4D97-AF65-F5344CB8AC3E}">
        <p14:creationId xmlns:p14="http://schemas.microsoft.com/office/powerpoint/2010/main" val="3442202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0" y="457200"/>
            <a:ext cx="12192000" cy="457200"/>
          </a:xfrm>
        </p:spPr>
        <p:txBody>
          <a:bodyPr/>
          <a:lstStyle/>
          <a:p>
            <a:r>
              <a:rPr lang="en-US" sz="3200" b="1" spc="-60" dirty="0">
                <a:latin typeface="Candara" charset="0"/>
                <a:ea typeface="MS PGothic" charset="0"/>
                <a:cs typeface="Arial" charset="0"/>
              </a:rPr>
              <a:t>FOUR KEY CHARACTERISTICS ABOUT DAVID’S GOD IN THIS SONG </a:t>
            </a:r>
          </a:p>
        </p:txBody>
      </p:sp>
      <p:sp>
        <p:nvSpPr>
          <p:cNvPr id="5" name="Rectangle 3"/>
          <p:cNvSpPr txBox="1">
            <a:spLocks noChangeArrowheads="1"/>
          </p:cNvSpPr>
          <p:nvPr/>
        </p:nvSpPr>
        <p:spPr bwMode="auto">
          <a:xfrm>
            <a:off x="283071" y="1024760"/>
            <a:ext cx="11680329" cy="583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519113" indent="-519113">
              <a:spcBef>
                <a:spcPct val="0"/>
              </a:spcBef>
              <a:buNone/>
            </a:pPr>
            <a:r>
              <a:rPr lang="en-US" sz="2800" b="1" i="0" spc="-10" dirty="0">
                <a:latin typeface="Candara" charset="0"/>
                <a:ea typeface="ＭＳ Ｐゴシック" charset="0"/>
                <a:cs typeface="MS PGothic" charset="0"/>
              </a:rPr>
              <a:t>#3. </a:t>
            </a:r>
            <a:r>
              <a:rPr lang="en-US" sz="2800" b="1" i="0" u="sng" spc="-10" dirty="0">
                <a:solidFill>
                  <a:srgbClr val="FF0000"/>
                </a:solidFill>
                <a:latin typeface="Candara" charset="0"/>
                <a:ea typeface="ＭＳ Ｐゴシック" charset="0"/>
                <a:cs typeface="MS PGothic" charset="0"/>
              </a:rPr>
              <a:t>TRIUMPHANT GOD Who Is Righteous and Merciful</a:t>
            </a:r>
            <a:r>
              <a:rPr lang="en-US" sz="2800" b="1" i="0" spc="-10" dirty="0">
                <a:solidFill>
                  <a:srgbClr val="FF0000"/>
                </a:solidFill>
                <a:latin typeface="Candara" charset="0"/>
                <a:ea typeface="ＭＳ Ｐゴシック" charset="0"/>
                <a:cs typeface="MS PGothic" charset="0"/>
              </a:rPr>
              <a:t>: </a:t>
            </a:r>
            <a:r>
              <a:rPr lang="en-US" sz="2800" b="1" i="0" spc="-10" dirty="0">
                <a:latin typeface="Candara" charset="0"/>
                <a:ea typeface="ＭＳ Ｐゴシック" charset="0"/>
                <a:cs typeface="MS PGothic" charset="0"/>
              </a:rPr>
              <a:t>David experienced the victory over his enemy by the power of righteous and merciful God.</a:t>
            </a:r>
          </a:p>
          <a:p>
            <a:pPr marL="458788" indent="-458788">
              <a:spcBef>
                <a:spcPct val="0"/>
              </a:spcBef>
            </a:pPr>
            <a:endParaRPr lang="en-US" sz="1400" b="1" i="0" spc="-10" dirty="0">
              <a:solidFill>
                <a:srgbClr val="000000"/>
              </a:solidFill>
              <a:latin typeface="Candara" charset="0"/>
              <a:ea typeface="ＭＳ Ｐゴシック" charset="0"/>
              <a:cs typeface="MS PGothic" charset="0"/>
            </a:endParaRPr>
          </a:p>
          <a:p>
            <a:pPr marL="0" indent="0" algn="ctr">
              <a:spcBef>
                <a:spcPts val="0"/>
              </a:spcBef>
              <a:buNone/>
            </a:pPr>
            <a:r>
              <a:rPr lang="en-US" sz="2600" baseline="30000" dirty="0">
                <a:latin typeface="Candara"/>
                <a:cs typeface="Candara"/>
              </a:rPr>
              <a:t>28</a:t>
            </a:r>
            <a:r>
              <a:rPr lang="en-US" sz="2600" dirty="0">
                <a:latin typeface="Candara"/>
                <a:cs typeface="Candara"/>
              </a:rPr>
              <a:t> You save a humble people,</a:t>
            </a:r>
            <a:br>
              <a:rPr lang="en-US" sz="2600" dirty="0">
                <a:latin typeface="Candara"/>
                <a:cs typeface="Candara"/>
              </a:rPr>
            </a:br>
            <a:r>
              <a:rPr lang="en-US" sz="2600" dirty="0">
                <a:latin typeface="Candara"/>
                <a:cs typeface="Candara"/>
              </a:rPr>
              <a:t>    but your eyes are on the haughty to bring them down.</a:t>
            </a:r>
            <a:br>
              <a:rPr lang="en-US" sz="2600" dirty="0">
                <a:latin typeface="Candara"/>
                <a:cs typeface="Candara"/>
              </a:rPr>
            </a:br>
            <a:r>
              <a:rPr lang="en-US" sz="2600" baseline="30000" dirty="0">
                <a:latin typeface="Candara"/>
                <a:cs typeface="Candara"/>
              </a:rPr>
              <a:t>29</a:t>
            </a:r>
            <a:r>
              <a:rPr lang="en-US" sz="2600" dirty="0">
                <a:latin typeface="Candara"/>
                <a:cs typeface="Candara"/>
              </a:rPr>
              <a:t> For you are my lamp, O LORD,</a:t>
            </a:r>
            <a:br>
              <a:rPr lang="en-US" sz="2600" dirty="0">
                <a:latin typeface="Candara"/>
                <a:cs typeface="Candara"/>
              </a:rPr>
            </a:br>
            <a:r>
              <a:rPr lang="en-US" sz="2600" dirty="0">
                <a:latin typeface="Candara"/>
                <a:cs typeface="Candara"/>
              </a:rPr>
              <a:t>    and my God lightens my darkness.</a:t>
            </a:r>
            <a:br>
              <a:rPr lang="en-US" sz="2600" dirty="0">
                <a:latin typeface="Candara"/>
                <a:cs typeface="Candara"/>
              </a:rPr>
            </a:br>
            <a:r>
              <a:rPr lang="en-US" sz="2600" baseline="30000" dirty="0">
                <a:latin typeface="Candara"/>
                <a:cs typeface="Candara"/>
              </a:rPr>
              <a:t>30</a:t>
            </a:r>
            <a:r>
              <a:rPr lang="en-US" sz="2600" dirty="0">
                <a:latin typeface="Candara"/>
                <a:cs typeface="Candara"/>
              </a:rPr>
              <a:t> For by you I can run against a troop,</a:t>
            </a:r>
            <a:br>
              <a:rPr lang="en-US" sz="2600" dirty="0">
                <a:latin typeface="Candara"/>
                <a:cs typeface="Candara"/>
              </a:rPr>
            </a:br>
            <a:r>
              <a:rPr lang="en-US" sz="2600" dirty="0">
                <a:latin typeface="Candara"/>
                <a:cs typeface="Candara"/>
              </a:rPr>
              <a:t>    and by my God I can leap over a wall.</a:t>
            </a:r>
            <a:br>
              <a:rPr lang="en-US" sz="2600" dirty="0">
                <a:latin typeface="Candara"/>
                <a:cs typeface="Candara"/>
              </a:rPr>
            </a:br>
            <a:r>
              <a:rPr lang="en-US" sz="2600" baseline="30000" dirty="0">
                <a:latin typeface="Candara"/>
                <a:cs typeface="Candara"/>
              </a:rPr>
              <a:t>49</a:t>
            </a:r>
            <a:r>
              <a:rPr lang="en-US" sz="2600" dirty="0">
                <a:latin typeface="Candara"/>
                <a:cs typeface="Candara"/>
              </a:rPr>
              <a:t> who brought me out from my enemies;</a:t>
            </a:r>
            <a:br>
              <a:rPr lang="en-US" sz="2600" dirty="0">
                <a:latin typeface="Candara"/>
                <a:cs typeface="Candara"/>
              </a:rPr>
            </a:br>
            <a:r>
              <a:rPr lang="en-US" sz="2600" dirty="0">
                <a:latin typeface="Candara"/>
                <a:cs typeface="Candara"/>
              </a:rPr>
              <a:t>    you exalted me above those who rose against me;</a:t>
            </a:r>
            <a:br>
              <a:rPr lang="en-US" sz="2600" dirty="0">
                <a:latin typeface="Candara"/>
                <a:cs typeface="Candara"/>
              </a:rPr>
            </a:br>
            <a:r>
              <a:rPr lang="en-US" sz="2600" dirty="0">
                <a:latin typeface="Candara"/>
                <a:cs typeface="Candara"/>
              </a:rPr>
              <a:t>    you delivered me from men of violence.</a:t>
            </a:r>
          </a:p>
          <a:p>
            <a:pPr marL="0" indent="0" algn="ctr">
              <a:spcBef>
                <a:spcPts val="0"/>
              </a:spcBef>
              <a:buNone/>
            </a:pPr>
            <a:r>
              <a:rPr lang="en-US" sz="2600" spc="-10" dirty="0">
                <a:solidFill>
                  <a:srgbClr val="000000"/>
                </a:solidFill>
                <a:latin typeface="Candara" charset="0"/>
                <a:ea typeface="ＭＳ Ｐゴシック" charset="0"/>
                <a:cs typeface="MS PGothic" charset="0"/>
              </a:rPr>
              <a:t>(vs. 28-30, 49)</a:t>
            </a:r>
          </a:p>
        </p:txBody>
      </p:sp>
    </p:spTree>
    <p:extLst>
      <p:ext uri="{BB962C8B-B14F-4D97-AF65-F5344CB8AC3E}">
        <p14:creationId xmlns:p14="http://schemas.microsoft.com/office/powerpoint/2010/main" val="1402235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0" y="457200"/>
            <a:ext cx="12192000" cy="457200"/>
          </a:xfrm>
        </p:spPr>
        <p:txBody>
          <a:bodyPr/>
          <a:lstStyle/>
          <a:p>
            <a:r>
              <a:rPr lang="en-US" sz="3200" b="1" spc="-60" dirty="0">
                <a:latin typeface="Candara" charset="0"/>
                <a:ea typeface="MS PGothic" charset="0"/>
                <a:cs typeface="Arial" charset="0"/>
              </a:rPr>
              <a:t>FOUR KEY CHARACTERISTICS ABOUT DAVID’S GOD IN THIS SONG </a:t>
            </a:r>
          </a:p>
        </p:txBody>
      </p:sp>
      <p:sp>
        <p:nvSpPr>
          <p:cNvPr id="5" name="Rectangle 3"/>
          <p:cNvSpPr txBox="1">
            <a:spLocks noChangeArrowheads="1"/>
          </p:cNvSpPr>
          <p:nvPr/>
        </p:nvSpPr>
        <p:spPr bwMode="auto">
          <a:xfrm>
            <a:off x="283071" y="1024760"/>
            <a:ext cx="11680329" cy="583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519113" indent="-519113">
              <a:spcBef>
                <a:spcPct val="0"/>
              </a:spcBef>
              <a:buNone/>
            </a:pPr>
            <a:r>
              <a:rPr lang="en-US" sz="2800" b="1" i="0" spc="-10" dirty="0">
                <a:latin typeface="Candara" charset="0"/>
                <a:ea typeface="ＭＳ Ｐゴシック" charset="0"/>
                <a:cs typeface="MS PGothic" charset="0"/>
              </a:rPr>
              <a:t>#4. </a:t>
            </a:r>
            <a:r>
              <a:rPr lang="en-US" sz="2800" b="1" i="0" u="sng" spc="-10" dirty="0">
                <a:solidFill>
                  <a:srgbClr val="FF0000"/>
                </a:solidFill>
                <a:latin typeface="Candara" charset="0"/>
                <a:ea typeface="ＭＳ Ｐゴシック" charset="0"/>
                <a:cs typeface="MS PGothic" charset="0"/>
              </a:rPr>
              <a:t>COVENANT GOD Who Is Worthy to Be Praised</a:t>
            </a:r>
            <a:r>
              <a:rPr lang="en-US" sz="2800" b="1" i="0" spc="-10" dirty="0">
                <a:solidFill>
                  <a:srgbClr val="FF0000"/>
                </a:solidFill>
                <a:latin typeface="Candara" charset="0"/>
                <a:ea typeface="ＭＳ Ｐゴシック" charset="0"/>
                <a:cs typeface="MS PGothic" charset="0"/>
              </a:rPr>
              <a:t>: </a:t>
            </a:r>
            <a:r>
              <a:rPr lang="en-US" sz="2800" b="1" i="0" spc="-10" dirty="0">
                <a:latin typeface="Candara" charset="0"/>
                <a:ea typeface="ＭＳ Ｐゴシック" charset="0"/>
                <a:cs typeface="MS PGothic" charset="0"/>
              </a:rPr>
              <a:t>David praised his God for the steadfast love of the covenant people of the LORD. </a:t>
            </a:r>
          </a:p>
          <a:p>
            <a:pPr marL="458788" indent="-458788">
              <a:spcBef>
                <a:spcPct val="0"/>
              </a:spcBef>
            </a:pPr>
            <a:endParaRPr lang="en-US" sz="1400" b="1" i="0" spc="-10" dirty="0">
              <a:solidFill>
                <a:srgbClr val="000000"/>
              </a:solidFill>
              <a:latin typeface="Candara" charset="0"/>
              <a:ea typeface="ＭＳ Ｐゴシック" charset="0"/>
              <a:cs typeface="MS PGothic" charset="0"/>
            </a:endParaRPr>
          </a:p>
          <a:p>
            <a:pPr marL="0" indent="0" algn="ctr">
              <a:spcBef>
                <a:spcPts val="0"/>
              </a:spcBef>
              <a:buNone/>
            </a:pPr>
            <a:r>
              <a:rPr lang="en-US" sz="2600" baseline="30000" dirty="0">
                <a:latin typeface="Candara"/>
                <a:cs typeface="Candara"/>
              </a:rPr>
              <a:t>32</a:t>
            </a:r>
            <a:r>
              <a:rPr lang="en-US" sz="2600" dirty="0">
                <a:latin typeface="Candara"/>
                <a:cs typeface="Candara"/>
              </a:rPr>
              <a:t> “For who is God, but the LORD?</a:t>
            </a:r>
            <a:br>
              <a:rPr lang="en-US" sz="2600" dirty="0">
                <a:latin typeface="Candara"/>
                <a:cs typeface="Candara"/>
              </a:rPr>
            </a:br>
            <a:r>
              <a:rPr lang="en-US" sz="2600" dirty="0">
                <a:latin typeface="Candara"/>
                <a:cs typeface="Candara"/>
              </a:rPr>
              <a:t>    And who is a rock, except our God?</a:t>
            </a:r>
            <a:br>
              <a:rPr lang="en-US" sz="2600" dirty="0">
                <a:latin typeface="Candara"/>
                <a:cs typeface="Candara"/>
              </a:rPr>
            </a:br>
            <a:r>
              <a:rPr lang="en-US" sz="2600" baseline="30000" dirty="0">
                <a:latin typeface="Candara"/>
                <a:cs typeface="Candara"/>
              </a:rPr>
              <a:t>33</a:t>
            </a:r>
            <a:r>
              <a:rPr lang="en-US" sz="2600" dirty="0">
                <a:latin typeface="Candara"/>
                <a:cs typeface="Candara"/>
              </a:rPr>
              <a:t> This God is my strong refuge</a:t>
            </a:r>
            <a:br>
              <a:rPr lang="en-US" sz="2600" dirty="0">
                <a:latin typeface="Candara"/>
                <a:cs typeface="Candara"/>
              </a:rPr>
            </a:br>
            <a:r>
              <a:rPr lang="en-US" sz="2600" dirty="0">
                <a:latin typeface="Candara"/>
                <a:cs typeface="Candara"/>
              </a:rPr>
              <a:t>    and has made my way blameless…</a:t>
            </a:r>
            <a:endParaRPr lang="en-US" sz="2600" baseline="30000" dirty="0">
              <a:latin typeface="Candara"/>
              <a:cs typeface="Candara"/>
            </a:endParaRPr>
          </a:p>
          <a:p>
            <a:pPr marL="0" indent="0" algn="ctr">
              <a:spcBef>
                <a:spcPts val="0"/>
              </a:spcBef>
              <a:buNone/>
            </a:pPr>
            <a:r>
              <a:rPr lang="en-US" sz="2600" baseline="30000" dirty="0">
                <a:latin typeface="Candara"/>
                <a:cs typeface="Candara"/>
              </a:rPr>
              <a:t>50</a:t>
            </a:r>
            <a:r>
              <a:rPr lang="en-US" sz="2600" dirty="0">
                <a:latin typeface="Candara"/>
                <a:cs typeface="Candara"/>
              </a:rPr>
              <a:t> “For this I will praise you, O LORD, among the nations,</a:t>
            </a:r>
            <a:br>
              <a:rPr lang="en-US" sz="2600" dirty="0">
                <a:latin typeface="Candara"/>
                <a:cs typeface="Candara"/>
              </a:rPr>
            </a:br>
            <a:r>
              <a:rPr lang="en-US" sz="2600" dirty="0">
                <a:latin typeface="Candara"/>
                <a:cs typeface="Candara"/>
              </a:rPr>
              <a:t>    and sing praises to your name.</a:t>
            </a:r>
            <a:br>
              <a:rPr lang="en-US" sz="2600" dirty="0">
                <a:latin typeface="Candara"/>
                <a:cs typeface="Candara"/>
              </a:rPr>
            </a:br>
            <a:r>
              <a:rPr lang="en-US" sz="2600" baseline="30000" dirty="0">
                <a:latin typeface="Candara"/>
                <a:cs typeface="Candara"/>
              </a:rPr>
              <a:t>51</a:t>
            </a:r>
            <a:r>
              <a:rPr lang="en-US" sz="2600" dirty="0">
                <a:latin typeface="Candara"/>
                <a:cs typeface="Candara"/>
              </a:rPr>
              <a:t> Great salvation he brings to his king,</a:t>
            </a:r>
            <a:br>
              <a:rPr lang="en-US" sz="2600" dirty="0">
                <a:latin typeface="Candara"/>
                <a:cs typeface="Candara"/>
              </a:rPr>
            </a:br>
            <a:r>
              <a:rPr lang="en-US" sz="2600" dirty="0">
                <a:latin typeface="Candara"/>
                <a:cs typeface="Candara"/>
              </a:rPr>
              <a:t>    and shows steadfast love to his anointed,</a:t>
            </a:r>
            <a:br>
              <a:rPr lang="en-US" sz="2600" dirty="0">
                <a:latin typeface="Candara"/>
                <a:cs typeface="Candara"/>
              </a:rPr>
            </a:br>
            <a:r>
              <a:rPr lang="en-US" sz="2600" dirty="0">
                <a:latin typeface="Candara"/>
                <a:cs typeface="Candara"/>
              </a:rPr>
              <a:t>    to David and his offspring forever.”</a:t>
            </a:r>
          </a:p>
          <a:p>
            <a:pPr marL="0" indent="0" algn="ctr">
              <a:spcBef>
                <a:spcPts val="0"/>
              </a:spcBef>
              <a:buNone/>
            </a:pPr>
            <a:r>
              <a:rPr lang="en-US" sz="2600" spc="-10" dirty="0">
                <a:solidFill>
                  <a:srgbClr val="000000"/>
                </a:solidFill>
                <a:latin typeface="Candara" charset="0"/>
                <a:ea typeface="ＭＳ Ｐゴシック" charset="0"/>
                <a:cs typeface="MS PGothic" charset="0"/>
              </a:rPr>
              <a:t>(vs. </a:t>
            </a:r>
            <a:r>
              <a:rPr lang="en-US" sz="2600" spc="-10">
                <a:solidFill>
                  <a:srgbClr val="000000"/>
                </a:solidFill>
                <a:latin typeface="Candara" charset="0"/>
                <a:ea typeface="ＭＳ Ｐゴシック" charset="0"/>
                <a:cs typeface="MS PGothic" charset="0"/>
              </a:rPr>
              <a:t>32-33, 50-51</a:t>
            </a:r>
            <a:r>
              <a:rPr lang="en-US" sz="2600" spc="-10" dirty="0">
                <a:solidFill>
                  <a:srgbClr val="000000"/>
                </a:solidFill>
                <a:latin typeface="Candara" charset="0"/>
                <a:ea typeface="ＭＳ Ｐゴシック" charset="0"/>
                <a:cs typeface="MS PGothic" charset="0"/>
              </a:rPr>
              <a:t>)</a:t>
            </a:r>
          </a:p>
          <a:p>
            <a:pPr marL="0" indent="0" algn="ctr">
              <a:spcBef>
                <a:spcPts val="0"/>
              </a:spcBef>
              <a:buNone/>
            </a:pPr>
            <a:endParaRPr lang="en-US" sz="2600" dirty="0">
              <a:latin typeface="Candara"/>
              <a:cs typeface="Candara"/>
            </a:endParaRPr>
          </a:p>
        </p:txBody>
      </p:sp>
    </p:spTree>
    <p:extLst>
      <p:ext uri="{BB962C8B-B14F-4D97-AF65-F5344CB8AC3E}">
        <p14:creationId xmlns:p14="http://schemas.microsoft.com/office/powerpoint/2010/main" val="2287904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5" name="Rectangle 2">
            <a:extLst>
              <a:ext uri="{FF2B5EF4-FFF2-40B4-BE49-F238E27FC236}">
                <a16:creationId xmlns:a16="http://schemas.microsoft.com/office/drawing/2014/main" xmlns="" id="{223B4B2B-CD3E-F44A-BB36-BDB5A3840D35}"/>
              </a:ext>
            </a:extLst>
          </p:cNvPr>
          <p:cNvSpPr>
            <a:spLocks noGrp="1" noChangeArrowheads="1"/>
          </p:cNvSpPr>
          <p:nvPr>
            <p:ph type="title"/>
          </p:nvPr>
        </p:nvSpPr>
        <p:spPr>
          <a:xfrm>
            <a:off x="533400" y="381000"/>
            <a:ext cx="9753600" cy="381000"/>
          </a:xfrm>
        </p:spPr>
        <p:txBody>
          <a:bodyPr/>
          <a:lstStyle/>
          <a:p>
            <a:pPr algn="l">
              <a:spcBef>
                <a:spcPct val="20000"/>
              </a:spcBef>
            </a:pPr>
            <a:r>
              <a:rPr lang="en-US" altLang="en-US" sz="3200" b="1" dirty="0">
                <a:latin typeface="Candara" panose="020E0502030303020204" pitchFamily="34" charset="0"/>
                <a:ea typeface="ＭＳ Ｐゴシック" panose="020B0600070205080204" pitchFamily="34" charset="-128"/>
              </a:rPr>
              <a:t>David’s Life with His GOD</a:t>
            </a:r>
          </a:p>
        </p:txBody>
      </p:sp>
      <p:sp>
        <p:nvSpPr>
          <p:cNvPr id="98306" name="Rectangle 3">
            <a:extLst>
              <a:ext uri="{FF2B5EF4-FFF2-40B4-BE49-F238E27FC236}">
                <a16:creationId xmlns:a16="http://schemas.microsoft.com/office/drawing/2014/main" xmlns="" id="{191310DE-0030-A049-88EA-54E6D6D81D70}"/>
              </a:ext>
            </a:extLst>
          </p:cNvPr>
          <p:cNvSpPr>
            <a:spLocks noGrp="1" noChangeArrowheads="1"/>
          </p:cNvSpPr>
          <p:nvPr>
            <p:ph type="body" idx="1"/>
          </p:nvPr>
        </p:nvSpPr>
        <p:spPr>
          <a:xfrm>
            <a:off x="533400" y="838200"/>
            <a:ext cx="11152322" cy="5715000"/>
          </a:xfrm>
        </p:spPr>
        <p:txBody>
          <a:bodyPr/>
          <a:lstStyle/>
          <a:p>
            <a:pPr marL="0" indent="0" algn="just">
              <a:buNone/>
            </a:pPr>
            <a:r>
              <a:rPr lang="en-US" altLang="en-US" sz="2800" b="1" dirty="0">
                <a:latin typeface="Candara" panose="020E0502030303020204" pitchFamily="34" charset="0"/>
                <a:ea typeface="ＭＳ Ｐゴシック" panose="020B0600070205080204" pitchFamily="34" charset="-128"/>
              </a:rPr>
              <a:t>David’s, in contrast, was a God-affirming and God-affirmed life, large and expansive—what Jesus named “more and better life than they ever dreamed of” (John 10:10) and what St. Paul called “the immensity of this glorious way of life [God] has for Christians, oh, the utter extravagance of his work in us who trust in him” (Eph. 1:18, </a:t>
            </a:r>
            <a:r>
              <a:rPr lang="en-US" altLang="en-US" sz="2800" b="1" i="1" dirty="0">
                <a:latin typeface="Candara" panose="020E0502030303020204" pitchFamily="34" charset="0"/>
                <a:ea typeface="ＭＳ Ｐゴシック" panose="020B0600070205080204" pitchFamily="34" charset="-128"/>
              </a:rPr>
              <a:t>The Message</a:t>
            </a:r>
            <a:r>
              <a:rPr lang="en-US" altLang="en-US" sz="2800" b="1" dirty="0">
                <a:latin typeface="Candara" panose="020E0502030303020204" pitchFamily="34" charset="0"/>
                <a:ea typeface="ＭＳ Ｐゴシック" panose="020B0600070205080204" pitchFamily="34" charset="-128"/>
              </a:rPr>
              <a:t>). David with all his rough edges. He never got around to loving his enemies the way his descendant Jesus would do it; his morals and manners left a lot to be desired… First we get God—and then, over a patient lifetime, we’re trained in God’s ways.</a:t>
            </a:r>
          </a:p>
          <a:p>
            <a:pPr marL="0" indent="0" algn="r">
              <a:buNone/>
            </a:pPr>
            <a:r>
              <a:rPr lang="en-US" altLang="en-US" sz="2800" b="1" dirty="0">
                <a:latin typeface="Candara" panose="020E0502030303020204" pitchFamily="34" charset="0"/>
                <a:ea typeface="ＭＳ Ｐゴシック" panose="020B0600070205080204" pitchFamily="34" charset="-128"/>
              </a:rPr>
              <a:t>- Eugene Peterson</a:t>
            </a:r>
          </a:p>
        </p:txBody>
      </p:sp>
    </p:spTree>
    <p:extLst>
      <p:ext uri="{BB962C8B-B14F-4D97-AF65-F5344CB8AC3E}">
        <p14:creationId xmlns:p14="http://schemas.microsoft.com/office/powerpoint/2010/main" val="3782012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378372" y="533400"/>
            <a:ext cx="11432628" cy="457200"/>
          </a:xfrm>
        </p:spPr>
        <p:txBody>
          <a:bodyPr/>
          <a:lstStyle/>
          <a:p>
            <a:r>
              <a:rPr lang="en-US" sz="3200" b="1" dirty="0">
                <a:latin typeface="Candara" charset="0"/>
                <a:cs typeface="MS PGothic" charset="0"/>
              </a:rPr>
              <a:t>RECAP: APPLYING IN YOUR RELATIONSHIP WITH YOUR GOD</a:t>
            </a:r>
          </a:p>
        </p:txBody>
      </p:sp>
      <p:sp>
        <p:nvSpPr>
          <p:cNvPr id="27651" name="Rectangle 3"/>
          <p:cNvSpPr>
            <a:spLocks noGrp="1" noChangeArrowheads="1"/>
          </p:cNvSpPr>
          <p:nvPr>
            <p:ph type="body" idx="1"/>
          </p:nvPr>
        </p:nvSpPr>
        <p:spPr>
          <a:xfrm>
            <a:off x="371959" y="1143000"/>
            <a:ext cx="11530739" cy="5655404"/>
          </a:xfrm>
        </p:spPr>
        <p:txBody>
          <a:bodyPr/>
          <a:lstStyle/>
          <a:p>
            <a:pPr marL="514350" indent="-514350">
              <a:spcBef>
                <a:spcPct val="0"/>
              </a:spcBef>
              <a:buAutoNum type="arabicPeriod"/>
            </a:pPr>
            <a:r>
              <a:rPr lang="en-US" sz="2800" b="1" spc="-10" dirty="0">
                <a:solidFill>
                  <a:srgbClr val="FF0000"/>
                </a:solidFill>
                <a:latin typeface="Candara" charset="0"/>
                <a:ea typeface="ＭＳ Ｐゴシック" charset="0"/>
                <a:cs typeface="MS PGothic" charset="0"/>
              </a:rPr>
              <a:t>PERSONAL GOD</a:t>
            </a:r>
            <a:r>
              <a:rPr lang="en-US" sz="2800" b="1" dirty="0">
                <a:solidFill>
                  <a:srgbClr val="FF0000"/>
                </a:solidFill>
                <a:latin typeface="Candara" charset="0"/>
                <a:cs typeface="MS PGothic" charset="0"/>
              </a:rPr>
              <a:t>: </a:t>
            </a:r>
            <a:r>
              <a:rPr lang="en-US" sz="2800" b="1" spc="-10" dirty="0">
                <a:latin typeface="Candara" charset="0"/>
                <a:ea typeface="ＭＳ Ｐゴシック" charset="0"/>
                <a:cs typeface="MS PGothic" charset="0"/>
              </a:rPr>
              <a:t>Pursue God in your everyday life-–especially in trials.</a:t>
            </a:r>
          </a:p>
          <a:p>
            <a:pPr marL="514350" indent="-514350">
              <a:spcBef>
                <a:spcPct val="0"/>
              </a:spcBef>
              <a:buAutoNum type="arabicPeriod"/>
            </a:pPr>
            <a:endParaRPr lang="en-US" sz="2800" dirty="0">
              <a:latin typeface="Candara" charset="0"/>
              <a:cs typeface="MS PGothic" charset="0"/>
            </a:endParaRPr>
          </a:p>
          <a:p>
            <a:pPr marL="515938" indent="-515938">
              <a:spcBef>
                <a:spcPts val="0"/>
              </a:spcBef>
              <a:buAutoNum type="arabicPeriod" startAt="2"/>
            </a:pPr>
            <a:r>
              <a:rPr lang="en-US" sz="2800" b="1" dirty="0">
                <a:solidFill>
                  <a:srgbClr val="FF0000"/>
                </a:solidFill>
                <a:latin typeface="Candara" charset="0"/>
                <a:cs typeface="MS PGothic" charset="0"/>
              </a:rPr>
              <a:t>MIGHTY GOD:</a:t>
            </a:r>
            <a:r>
              <a:rPr lang="en-US" sz="2800" b="1" dirty="0">
                <a:latin typeface="Candara" charset="0"/>
                <a:cs typeface="MS PGothic" charset="0"/>
              </a:rPr>
              <a:t> </a:t>
            </a:r>
            <a:r>
              <a:rPr lang="en-US" sz="2800" b="1" spc="-10" dirty="0">
                <a:latin typeface="Candara" charset="0"/>
                <a:ea typeface="ＭＳ Ｐゴシック" charset="0"/>
                <a:cs typeface="MS PGothic" charset="0"/>
              </a:rPr>
              <a:t>Desperately cling to merciful God for your deliverance.</a:t>
            </a:r>
            <a:endParaRPr lang="en-US" sz="2800" dirty="0">
              <a:latin typeface="Candara" charset="0"/>
              <a:cs typeface="MS PGothic" charset="0"/>
            </a:endParaRPr>
          </a:p>
          <a:p>
            <a:pPr marL="515938" indent="-515938">
              <a:spcBef>
                <a:spcPts val="0"/>
              </a:spcBef>
              <a:buAutoNum type="arabicPeriod" startAt="2"/>
            </a:pPr>
            <a:endParaRPr lang="en-US" sz="2800" dirty="0">
              <a:latin typeface="Candara" charset="0"/>
              <a:cs typeface="MS PGothic" charset="0"/>
            </a:endParaRPr>
          </a:p>
          <a:p>
            <a:pPr marL="514350" indent="-514350">
              <a:spcBef>
                <a:spcPct val="0"/>
              </a:spcBef>
              <a:buAutoNum type="arabicPeriod" startAt="3"/>
            </a:pPr>
            <a:r>
              <a:rPr lang="en-US" sz="2800" b="1" dirty="0">
                <a:solidFill>
                  <a:srgbClr val="FF0000"/>
                </a:solidFill>
                <a:latin typeface="Candara" charset="0"/>
                <a:cs typeface="MS PGothic" charset="0"/>
              </a:rPr>
              <a:t>TRIUMPHANT GOD: </a:t>
            </a:r>
            <a:r>
              <a:rPr lang="en-US" sz="2800" b="1" spc="-10" dirty="0">
                <a:latin typeface="Candara" charset="0"/>
                <a:ea typeface="ＭＳ Ｐゴシック" charset="0"/>
                <a:cs typeface="MS PGothic" charset="0"/>
              </a:rPr>
              <a:t>Experience tangible victories by the power of God.</a:t>
            </a:r>
          </a:p>
          <a:p>
            <a:pPr marL="514350" indent="-514350">
              <a:spcBef>
                <a:spcPct val="0"/>
              </a:spcBef>
              <a:buAutoNum type="arabicPeriod" startAt="3"/>
            </a:pPr>
            <a:endParaRPr lang="en-US" sz="2800" b="1" spc="-10" dirty="0">
              <a:solidFill>
                <a:srgbClr val="FF0000"/>
              </a:solidFill>
              <a:latin typeface="Candara" charset="0"/>
              <a:ea typeface="ＭＳ Ｐゴシック" charset="0"/>
              <a:cs typeface="MS PGothic" charset="0"/>
            </a:endParaRPr>
          </a:p>
          <a:p>
            <a:pPr marL="514350" indent="-514350">
              <a:spcBef>
                <a:spcPct val="0"/>
              </a:spcBef>
              <a:buAutoNum type="arabicPeriod" startAt="3"/>
            </a:pPr>
            <a:r>
              <a:rPr lang="en-US" sz="2800" b="1" dirty="0">
                <a:solidFill>
                  <a:srgbClr val="FF0000"/>
                </a:solidFill>
                <a:latin typeface="Candara" charset="0"/>
                <a:cs typeface="MS PGothic" charset="0"/>
              </a:rPr>
              <a:t>COVENANT GOD: </a:t>
            </a:r>
            <a:r>
              <a:rPr lang="en-US" sz="2800" b="1" dirty="0">
                <a:latin typeface="Candara" charset="0"/>
                <a:cs typeface="MS PGothic" charset="0"/>
              </a:rPr>
              <a:t>Praise the LORD for His steadfast love toward you heartily and contagiously! </a:t>
            </a:r>
            <a:endParaRPr lang="en-US" sz="2800" b="1" i="1" dirty="0">
              <a:latin typeface="Candara" charset="0"/>
              <a:cs typeface="MS PGothic" charset="0"/>
            </a:endParaRPr>
          </a:p>
        </p:txBody>
      </p:sp>
    </p:spTree>
    <p:extLst>
      <p:ext uri="{BB962C8B-B14F-4D97-AF65-F5344CB8AC3E}">
        <p14:creationId xmlns:p14="http://schemas.microsoft.com/office/powerpoint/2010/main" val="993403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89" name="Rectangle 2"/>
          <p:cNvSpPr>
            <a:spLocks noGrp="1" noChangeArrowheads="1"/>
          </p:cNvSpPr>
          <p:nvPr>
            <p:ph type="title"/>
          </p:nvPr>
        </p:nvSpPr>
        <p:spPr>
          <a:xfrm>
            <a:off x="304800" y="457200"/>
            <a:ext cx="11582400" cy="914400"/>
          </a:xfrm>
        </p:spPr>
        <p:txBody>
          <a:bodyPr/>
          <a:lstStyle/>
          <a:p>
            <a:pPr eaLnBrk="1" hangingPunct="1"/>
            <a:r>
              <a:rPr lang="en-US" sz="3000" dirty="0">
                <a:latin typeface="Candara" charset="0"/>
                <a:cs typeface="MS PGothic" charset="0"/>
              </a:rPr>
              <a:t>THREE PRACTICAL QUESTIONS </a:t>
            </a:r>
            <a:br>
              <a:rPr lang="en-US" sz="3000" dirty="0">
                <a:latin typeface="Candara" charset="0"/>
                <a:cs typeface="MS PGothic" charset="0"/>
              </a:rPr>
            </a:br>
            <a:r>
              <a:rPr lang="en-US" sz="3000" dirty="0">
                <a:latin typeface="Candara" charset="0"/>
                <a:cs typeface="MS PGothic" charset="0"/>
              </a:rPr>
              <a:t>FOR OUR EVERYDAY LIFE</a:t>
            </a:r>
          </a:p>
        </p:txBody>
      </p:sp>
      <p:sp>
        <p:nvSpPr>
          <p:cNvPr id="140290" name="Rectangle 3"/>
          <p:cNvSpPr>
            <a:spLocks noGrp="1" noChangeArrowheads="1"/>
          </p:cNvSpPr>
          <p:nvPr>
            <p:ph idx="1"/>
          </p:nvPr>
        </p:nvSpPr>
        <p:spPr>
          <a:xfrm>
            <a:off x="263510" y="1600200"/>
            <a:ext cx="11686752" cy="5105400"/>
          </a:xfrm>
        </p:spPr>
        <p:txBody>
          <a:bodyPr/>
          <a:lstStyle/>
          <a:p>
            <a:pPr marL="514350" lvl="0" indent="-514350">
              <a:buFont typeface="+mj-lt"/>
              <a:buAutoNum type="arabicPeriod"/>
            </a:pPr>
            <a:r>
              <a:rPr lang="en-US" sz="2800" dirty="0"/>
              <a:t>In what ways will you get to know your God personally and intimately—especially in times of trial?</a:t>
            </a:r>
          </a:p>
          <a:p>
            <a:pPr marL="514350" lvl="0" indent="-514350">
              <a:buFont typeface="+mj-lt"/>
              <a:buAutoNum type="arabicPeriod"/>
            </a:pPr>
            <a:endParaRPr lang="en-US" sz="2000" dirty="0"/>
          </a:p>
          <a:p>
            <a:pPr marL="514350" lvl="0" indent="-514350">
              <a:buFont typeface="+mj-lt"/>
              <a:buAutoNum type="arabicPeriod"/>
            </a:pPr>
            <a:r>
              <a:rPr lang="en-US" sz="2800" dirty="0"/>
              <a:t>What would it mean for you to experience tangible victories by the power of merciful God by faith?</a:t>
            </a:r>
          </a:p>
          <a:p>
            <a:pPr marL="514350" lvl="0" indent="-514350">
              <a:buFont typeface="+mj-lt"/>
              <a:buAutoNum type="arabicPeriod"/>
            </a:pPr>
            <a:endParaRPr lang="en-US" sz="2000" dirty="0"/>
          </a:p>
          <a:p>
            <a:pPr marL="514350" lvl="0" indent="-514350">
              <a:buFont typeface="+mj-lt"/>
              <a:buAutoNum type="arabicPeriod"/>
            </a:pPr>
            <a:r>
              <a:rPr lang="en-US" sz="2800" dirty="0"/>
              <a:t>What is your first step toward praising the steadfast love of the LORD toward you heartily and contagiously?</a:t>
            </a:r>
          </a:p>
        </p:txBody>
      </p:sp>
    </p:spTree>
    <p:extLst>
      <p:ext uri="{BB962C8B-B14F-4D97-AF65-F5344CB8AC3E}">
        <p14:creationId xmlns:p14="http://schemas.microsoft.com/office/powerpoint/2010/main" val="2888896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313" name="Picture 6"/>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508000" y="2362200"/>
            <a:ext cx="11455400" cy="609600"/>
          </a:xfrm>
        </p:spPr>
        <p:txBody>
          <a:bodyPr/>
          <a:lstStyle/>
          <a:p>
            <a:pPr eaLnBrk="1" hangingPunct="1">
              <a:defRPr/>
            </a:pPr>
            <a:r>
              <a:rPr lang="en-US" b="1" i="1" dirty="0">
                <a:effectLst>
                  <a:outerShdw blurRad="38100" dist="38100" dir="2700000" algn="tl">
                    <a:srgbClr val="DDDDDD"/>
                  </a:outerShdw>
                </a:effectLst>
                <a:latin typeface="Candara" charset="0"/>
                <a:ea typeface="MS PGothic" charset="0"/>
                <a:cs typeface="Arial" charset="0"/>
              </a:rPr>
              <a:t>David and His God</a:t>
            </a:r>
          </a:p>
        </p:txBody>
      </p:sp>
      <p:sp>
        <p:nvSpPr>
          <p:cNvPr id="129027" name="Rectangle 3"/>
          <p:cNvSpPr>
            <a:spLocks noGrp="1" noChangeArrowheads="1"/>
          </p:cNvSpPr>
          <p:nvPr>
            <p:ph type="body" idx="4294967295"/>
          </p:nvPr>
        </p:nvSpPr>
        <p:spPr>
          <a:xfrm>
            <a:off x="787400" y="2971800"/>
            <a:ext cx="10617200" cy="2590801"/>
          </a:xfrm>
        </p:spPr>
        <p:txBody>
          <a:bodyPr/>
          <a:lstStyle/>
          <a:p>
            <a:pPr marL="0" indent="0" algn="ctr" eaLnBrk="1" hangingPunct="1">
              <a:buFontTx/>
              <a:buNone/>
              <a:defRPr/>
            </a:pPr>
            <a:r>
              <a:rPr lang="en-US" b="1" i="1" dirty="0">
                <a:effectLst>
                  <a:outerShdw blurRad="38100" dist="38100" dir="2700000" algn="tl">
                    <a:srgbClr val="DDDDDD"/>
                  </a:outerShdw>
                </a:effectLst>
                <a:latin typeface="Candara" charset="0"/>
                <a:ea typeface="MS PGothic" charset="0"/>
                <a:cs typeface="Arial" charset="0"/>
              </a:rPr>
              <a:t>David: A Man after God’s Own Heart Series [33]</a:t>
            </a:r>
          </a:p>
          <a:p>
            <a:pPr marL="0" indent="0" algn="ctr" eaLnBrk="1" hangingPunct="1">
              <a:buNone/>
              <a:defRPr/>
            </a:pPr>
            <a:r>
              <a:rPr lang="en-US" i="1" dirty="0">
                <a:effectLst>
                  <a:outerShdw blurRad="38100" dist="38100" dir="2700000" algn="tl">
                    <a:srgbClr val="DDDDDD"/>
                  </a:outerShdw>
                </a:effectLst>
                <a:latin typeface="Candara" charset="0"/>
                <a:ea typeface="MS PGothic" charset="0"/>
                <a:cs typeface="Arial" charset="0"/>
              </a:rPr>
              <a:t>2 Samuel 22:1-51</a:t>
            </a:r>
            <a:endParaRPr lang="it-IT" i="1" dirty="0">
              <a:effectLst>
                <a:outerShdw blurRad="38100" dist="38100" dir="2700000" algn="tl">
                  <a:srgbClr val="DDDDDD"/>
                </a:outerShdw>
              </a:effectLst>
              <a:latin typeface="Candara" charset="0"/>
              <a:ea typeface="MS PGothic" charset="0"/>
              <a:cs typeface="Arial" charset="0"/>
            </a:endParaRPr>
          </a:p>
          <a:p>
            <a:pPr marL="0" indent="0" algn="ctr" eaLnBrk="1" hangingPunct="1">
              <a:buNone/>
              <a:defRPr/>
            </a:pPr>
            <a:r>
              <a:rPr lang="en-US" b="1" dirty="0">
                <a:latin typeface="Candara"/>
                <a:cs typeface="Candara"/>
              </a:rPr>
              <a:t>©</a:t>
            </a:r>
            <a:r>
              <a:rPr lang="en-US" dirty="0"/>
              <a:t> </a:t>
            </a:r>
            <a:r>
              <a:rPr lang="en-US" b="1" dirty="0">
                <a:effectLst>
                  <a:outerShdw blurRad="38100" dist="38100" dir="2700000" algn="tl">
                    <a:srgbClr val="DDDDDD"/>
                  </a:outerShdw>
                </a:effectLst>
                <a:latin typeface="Candara" charset="0"/>
                <a:ea typeface="MS PGothic" charset="0"/>
                <a:cs typeface="Arial" charset="0"/>
              </a:rPr>
              <a:t>February 18, 2018</a:t>
            </a:r>
          </a:p>
          <a:p>
            <a:pPr marL="0" indent="0" algn="ctr">
              <a:buFontTx/>
              <a:buNone/>
              <a:defRPr/>
            </a:pPr>
            <a:r>
              <a:rPr lang="en-US" b="1" i="1" dirty="0">
                <a:effectLst>
                  <a:outerShdw blurRad="38100" dist="38100" dir="2700000" algn="tl">
                    <a:srgbClr val="DDDDDD"/>
                  </a:outerShdw>
                </a:effectLst>
                <a:latin typeface="Candara" charset="0"/>
                <a:ea typeface="MS PGothic" charset="0"/>
                <a:cs typeface="Arial" charset="0"/>
              </a:rPr>
              <a:t>  Pastor Paul K. Kim</a:t>
            </a:r>
          </a:p>
          <a:p>
            <a:pPr marL="0" indent="0" algn="ctr">
              <a:buFontTx/>
              <a:buNone/>
              <a:defRPr/>
            </a:pPr>
            <a:endParaRPr lang="en-US" i="1" dirty="0">
              <a:effectLst>
                <a:outerShdw blurRad="38100" dist="38100" dir="2700000" algn="tl">
                  <a:srgbClr val="DDDDDD"/>
                </a:outerShdw>
              </a:effectLst>
              <a:latin typeface="Candara" charset="0"/>
              <a:ea typeface="MS PGothic" charset="0"/>
              <a:cs typeface="Arial" charset="0"/>
            </a:endParaRPr>
          </a:p>
        </p:txBody>
      </p:sp>
    </p:spTree>
    <p:extLst>
      <p:ext uri="{BB962C8B-B14F-4D97-AF65-F5344CB8AC3E}">
        <p14:creationId xmlns:p14="http://schemas.microsoft.com/office/powerpoint/2010/main" val="1991448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389744" y="685800"/>
            <a:ext cx="11579099" cy="381000"/>
          </a:xfrm>
        </p:spPr>
        <p:txBody>
          <a:bodyPr/>
          <a:lstStyle/>
          <a:p>
            <a:r>
              <a:rPr lang="en-US" sz="3200" b="1" dirty="0">
                <a:latin typeface="Candara" charset="0"/>
                <a:cs typeface="MS PGothic" charset="0"/>
              </a:rPr>
              <a:t>2 SAMUEL 22: DAVID’S SONG ABOUT &amp; TO HIS GOD</a:t>
            </a:r>
          </a:p>
        </p:txBody>
      </p:sp>
      <p:sp>
        <p:nvSpPr>
          <p:cNvPr id="27651" name="Rectangle 3"/>
          <p:cNvSpPr>
            <a:spLocks noGrp="1" noChangeArrowheads="1"/>
          </p:cNvSpPr>
          <p:nvPr>
            <p:ph type="body" idx="1"/>
          </p:nvPr>
        </p:nvSpPr>
        <p:spPr>
          <a:xfrm>
            <a:off x="389744" y="1295400"/>
            <a:ext cx="11421256" cy="5502280"/>
          </a:xfrm>
        </p:spPr>
        <p:txBody>
          <a:bodyPr/>
          <a:lstStyle/>
          <a:p>
            <a:pPr marL="463550" indent="-463550">
              <a:spcBef>
                <a:spcPct val="0"/>
              </a:spcBef>
            </a:pPr>
            <a:r>
              <a:rPr lang="en-US" sz="2800" b="1" dirty="0">
                <a:latin typeface="Candara" charset="0"/>
                <a:cs typeface="MS PGothic" charset="0"/>
              </a:rPr>
              <a:t>It is David’s theology from </a:t>
            </a:r>
            <a:r>
              <a:rPr lang="en-US" sz="2800" b="1" dirty="0">
                <a:solidFill>
                  <a:srgbClr val="FF0000"/>
                </a:solidFill>
                <a:latin typeface="Candara" charset="0"/>
                <a:cs typeface="MS PGothic" charset="0"/>
              </a:rPr>
              <a:t>his experiential knowledge of God.</a:t>
            </a:r>
          </a:p>
          <a:p>
            <a:pPr marL="0" indent="0">
              <a:spcBef>
                <a:spcPct val="0"/>
              </a:spcBef>
              <a:buNone/>
            </a:pPr>
            <a:endParaRPr lang="en-US" sz="2400" b="1" dirty="0">
              <a:latin typeface="Candara" charset="0"/>
              <a:cs typeface="MS PGothic" charset="0"/>
            </a:endParaRPr>
          </a:p>
          <a:p>
            <a:pPr marL="463550" indent="-463550">
              <a:spcBef>
                <a:spcPct val="0"/>
              </a:spcBef>
            </a:pPr>
            <a:r>
              <a:rPr lang="en-US" sz="2800" b="1" dirty="0">
                <a:latin typeface="Candara" charset="0"/>
                <a:cs typeface="MS PGothic" charset="0"/>
              </a:rPr>
              <a:t>It is David’s </a:t>
            </a:r>
            <a:r>
              <a:rPr lang="en-US" sz="2800" b="1" dirty="0">
                <a:solidFill>
                  <a:srgbClr val="FF0000"/>
                </a:solidFill>
                <a:latin typeface="Candara" charset="0"/>
                <a:cs typeface="MS PGothic" charset="0"/>
              </a:rPr>
              <a:t>praise to </a:t>
            </a:r>
            <a:r>
              <a:rPr lang="en-US" sz="2800" b="1" dirty="0">
                <a:latin typeface="Candara" charset="0"/>
                <a:cs typeface="MS PGothic" charset="0"/>
              </a:rPr>
              <a:t>God as well as his </a:t>
            </a:r>
            <a:r>
              <a:rPr lang="en-US" sz="2800" b="1" dirty="0">
                <a:solidFill>
                  <a:srgbClr val="FF0000"/>
                </a:solidFill>
                <a:latin typeface="Candara" charset="0"/>
                <a:cs typeface="MS PGothic" charset="0"/>
              </a:rPr>
              <a:t>proclamation about </a:t>
            </a:r>
            <a:r>
              <a:rPr lang="en-US" sz="2800" b="1" dirty="0">
                <a:latin typeface="Candara" charset="0"/>
                <a:cs typeface="MS PGothic" charset="0"/>
              </a:rPr>
              <a:t>God.</a:t>
            </a:r>
          </a:p>
          <a:p>
            <a:pPr marL="0" indent="0">
              <a:spcBef>
                <a:spcPct val="0"/>
              </a:spcBef>
              <a:buNone/>
            </a:pPr>
            <a:endParaRPr lang="en-US" sz="2400" b="1" dirty="0">
              <a:latin typeface="Candara" charset="0"/>
              <a:cs typeface="MS PGothic" charset="0"/>
            </a:endParaRPr>
          </a:p>
          <a:p>
            <a:pPr marL="463550" indent="-463550">
              <a:spcBef>
                <a:spcPct val="0"/>
              </a:spcBef>
            </a:pPr>
            <a:r>
              <a:rPr lang="en-US" sz="2800" b="1" dirty="0">
                <a:latin typeface="Candara" charset="0"/>
                <a:cs typeface="MS PGothic" charset="0"/>
              </a:rPr>
              <a:t>It is David’s dual-purpose song—(1) </a:t>
            </a:r>
            <a:r>
              <a:rPr lang="en-US" sz="2800" b="1" dirty="0">
                <a:solidFill>
                  <a:srgbClr val="FF0000"/>
                </a:solidFill>
                <a:latin typeface="Candara" charset="0"/>
                <a:cs typeface="MS PGothic" charset="0"/>
              </a:rPr>
              <a:t>a personal tribute </a:t>
            </a:r>
            <a:r>
              <a:rPr lang="en-US" sz="2800" b="1" dirty="0">
                <a:latin typeface="Candara" charset="0"/>
                <a:cs typeface="MS PGothic" charset="0"/>
              </a:rPr>
              <a:t>to his God and (2) </a:t>
            </a:r>
            <a:r>
              <a:rPr lang="en-US" sz="2800" b="1" dirty="0">
                <a:solidFill>
                  <a:srgbClr val="FF0000"/>
                </a:solidFill>
                <a:latin typeface="Candara" charset="0"/>
                <a:cs typeface="MS PGothic" charset="0"/>
              </a:rPr>
              <a:t>a corporate praise </a:t>
            </a:r>
            <a:r>
              <a:rPr lang="en-US" sz="2800" b="1" dirty="0">
                <a:latin typeface="Candara" charset="0"/>
                <a:cs typeface="MS PGothic" charset="0"/>
              </a:rPr>
              <a:t>to Israel’s covenant God.</a:t>
            </a:r>
          </a:p>
          <a:p>
            <a:pPr marL="0" indent="0">
              <a:spcBef>
                <a:spcPct val="0"/>
              </a:spcBef>
              <a:buNone/>
            </a:pPr>
            <a:endParaRPr lang="en-US" sz="2400" b="1" dirty="0">
              <a:latin typeface="Candara" charset="0"/>
              <a:cs typeface="MS PGothic" charset="0"/>
            </a:endParaRPr>
          </a:p>
          <a:p>
            <a:pPr marL="463550" indent="-463550">
              <a:spcBef>
                <a:spcPct val="0"/>
              </a:spcBef>
            </a:pPr>
            <a:r>
              <a:rPr lang="en-US" sz="2800" b="1" dirty="0">
                <a:latin typeface="Candara" charset="0"/>
                <a:cs typeface="MS PGothic" charset="0"/>
              </a:rPr>
              <a:t>Therefore, it provides powerful lessons about </a:t>
            </a:r>
            <a:r>
              <a:rPr lang="en-US" sz="2800" b="1" dirty="0">
                <a:solidFill>
                  <a:srgbClr val="FF0000"/>
                </a:solidFill>
                <a:latin typeface="Candara" charset="0"/>
                <a:cs typeface="MS PGothic" charset="0"/>
              </a:rPr>
              <a:t>what God is like even to us Christ-followers </a:t>
            </a:r>
            <a:r>
              <a:rPr lang="en-US" sz="2800" b="1" dirty="0">
                <a:latin typeface="Candara" charset="0"/>
                <a:cs typeface="MS PGothic" charset="0"/>
              </a:rPr>
              <a:t>in the 21</a:t>
            </a:r>
            <a:r>
              <a:rPr lang="en-US" sz="2800" b="1" baseline="30000" dirty="0">
                <a:latin typeface="Candara" charset="0"/>
                <a:cs typeface="MS PGothic" charset="0"/>
              </a:rPr>
              <a:t>st</a:t>
            </a:r>
            <a:r>
              <a:rPr lang="en-US" sz="2800" b="1" dirty="0">
                <a:latin typeface="Candara" charset="0"/>
                <a:cs typeface="MS PGothic" charset="0"/>
              </a:rPr>
              <a:t> century.</a:t>
            </a:r>
          </a:p>
        </p:txBody>
      </p:sp>
    </p:spTree>
    <p:extLst>
      <p:ext uri="{BB962C8B-B14F-4D97-AF65-F5344CB8AC3E}">
        <p14:creationId xmlns:p14="http://schemas.microsoft.com/office/powerpoint/2010/main" val="520448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533399" y="304800"/>
            <a:ext cx="11090329" cy="6400801"/>
          </a:xfrm>
        </p:spPr>
        <p:txBody>
          <a:bodyPr/>
          <a:lstStyle/>
          <a:p>
            <a:pPr marL="0" indent="0">
              <a:spcBef>
                <a:spcPts val="0"/>
              </a:spcBef>
              <a:buNone/>
            </a:pPr>
            <a:r>
              <a:rPr lang="en-US" b="1" dirty="0">
                <a:solidFill>
                  <a:srgbClr val="800000"/>
                </a:solidFill>
                <a:latin typeface="Candara" charset="0"/>
                <a:ea typeface="Candara" charset="0"/>
                <a:cs typeface="Candara" charset="0"/>
              </a:rPr>
              <a:t>2 Samuel 22:1-51 </a:t>
            </a:r>
            <a:r>
              <a:rPr lang="mr-IN" b="1" dirty="0">
                <a:solidFill>
                  <a:srgbClr val="800000"/>
                </a:solidFill>
                <a:latin typeface="Candara" charset="0"/>
                <a:ea typeface="Candara" charset="0"/>
                <a:cs typeface="Candara" charset="0"/>
              </a:rPr>
              <a:t>[ESV]</a:t>
            </a:r>
            <a:endParaRPr lang="en-US" b="1" dirty="0">
              <a:solidFill>
                <a:srgbClr val="800000"/>
              </a:solidFill>
              <a:latin typeface="Candara" charset="0"/>
              <a:ea typeface="Candara" charset="0"/>
              <a:cs typeface="Candara" charset="0"/>
            </a:endParaRPr>
          </a:p>
          <a:p>
            <a:pPr marL="0" indent="0">
              <a:spcBef>
                <a:spcPts val="0"/>
              </a:spcBef>
              <a:buNone/>
            </a:pPr>
            <a:endParaRPr lang="en-US" sz="1400" b="1" dirty="0">
              <a:solidFill>
                <a:srgbClr val="800000"/>
              </a:solidFill>
              <a:latin typeface="Candara" charset="0"/>
              <a:ea typeface="Candara" charset="0"/>
              <a:cs typeface="Candara" charset="0"/>
            </a:endParaRPr>
          </a:p>
          <a:p>
            <a:pPr marL="0" indent="0" algn="just">
              <a:spcBef>
                <a:spcPts val="0"/>
              </a:spcBef>
              <a:buNone/>
            </a:pPr>
            <a:r>
              <a:rPr lang="en-US" sz="2500" b="1" baseline="30000" dirty="0">
                <a:latin typeface="Candara"/>
                <a:cs typeface="Candara"/>
              </a:rPr>
              <a:t>1</a:t>
            </a:r>
            <a:r>
              <a:rPr lang="en-US" sz="2500" b="1" dirty="0">
                <a:latin typeface="Candara"/>
                <a:cs typeface="Candara"/>
              </a:rPr>
              <a:t> And David spoke to the LORD the words of this song on the day when the LORD delivered him from the hand of all his enemies, and from the hand of Saul.</a:t>
            </a:r>
          </a:p>
          <a:p>
            <a:pPr marL="0" indent="0">
              <a:spcBef>
                <a:spcPts val="0"/>
              </a:spcBef>
              <a:buNone/>
            </a:pPr>
            <a:r>
              <a:rPr lang="en-US" sz="2500" b="1" baseline="30000" dirty="0">
                <a:latin typeface="Candara"/>
                <a:cs typeface="Candara"/>
              </a:rPr>
              <a:t>2</a:t>
            </a:r>
            <a:r>
              <a:rPr lang="en-US" sz="2500" b="1" dirty="0">
                <a:latin typeface="Candara"/>
                <a:cs typeface="Candara"/>
              </a:rPr>
              <a:t> He said,</a:t>
            </a:r>
          </a:p>
          <a:p>
            <a:pPr marL="0" indent="0">
              <a:spcBef>
                <a:spcPts val="0"/>
              </a:spcBef>
              <a:buNone/>
            </a:pPr>
            <a:endParaRPr lang="en-US" sz="800" b="1" dirty="0">
              <a:latin typeface="Candara"/>
              <a:cs typeface="Candara"/>
            </a:endParaRPr>
          </a:p>
          <a:p>
            <a:pPr marL="0" indent="0">
              <a:spcBef>
                <a:spcPts val="0"/>
              </a:spcBef>
              <a:buNone/>
            </a:pPr>
            <a:r>
              <a:rPr lang="en-US" sz="2500" b="1" dirty="0">
                <a:latin typeface="Candara"/>
                <a:cs typeface="Candara"/>
              </a:rPr>
              <a:t>“The LORD is my rock and my fortress and my deliverer,</a:t>
            </a:r>
            <a:br>
              <a:rPr lang="en-US" sz="2500" b="1" dirty="0">
                <a:latin typeface="Candara"/>
                <a:cs typeface="Candara"/>
              </a:rPr>
            </a:br>
            <a:r>
              <a:rPr lang="en-US" sz="2500" b="1" baseline="30000" dirty="0">
                <a:latin typeface="Candara"/>
                <a:cs typeface="Candara"/>
              </a:rPr>
              <a:t>3</a:t>
            </a:r>
            <a:r>
              <a:rPr lang="en-US" sz="2500" b="1" dirty="0">
                <a:latin typeface="Candara"/>
                <a:cs typeface="Candara"/>
              </a:rPr>
              <a:t>     my God, my rock, in whom I take refuge,</a:t>
            </a:r>
            <a:br>
              <a:rPr lang="en-US" sz="2500" b="1" dirty="0">
                <a:latin typeface="Candara"/>
                <a:cs typeface="Candara"/>
              </a:rPr>
            </a:br>
            <a:r>
              <a:rPr lang="en-US" sz="2500" b="1" dirty="0">
                <a:latin typeface="Candara"/>
                <a:cs typeface="Candara"/>
              </a:rPr>
              <a:t>my shield, and the horn of my salvation,</a:t>
            </a:r>
            <a:br>
              <a:rPr lang="en-US" sz="2500" b="1" dirty="0">
                <a:latin typeface="Candara"/>
                <a:cs typeface="Candara"/>
              </a:rPr>
            </a:br>
            <a:r>
              <a:rPr lang="en-US" sz="2500" b="1" dirty="0">
                <a:latin typeface="Candara"/>
                <a:cs typeface="Candara"/>
              </a:rPr>
              <a:t>    my stronghold and my refuge,</a:t>
            </a:r>
            <a:br>
              <a:rPr lang="en-US" sz="2500" b="1" dirty="0">
                <a:latin typeface="Candara"/>
                <a:cs typeface="Candara"/>
              </a:rPr>
            </a:br>
            <a:r>
              <a:rPr lang="en-US" sz="2500" b="1" dirty="0">
                <a:latin typeface="Candara"/>
                <a:cs typeface="Candara"/>
              </a:rPr>
              <a:t>    my savior; you save me from violence.</a:t>
            </a:r>
            <a:br>
              <a:rPr lang="en-US" sz="2500" b="1" dirty="0">
                <a:latin typeface="Candara"/>
                <a:cs typeface="Candara"/>
              </a:rPr>
            </a:br>
            <a:r>
              <a:rPr lang="en-US" sz="2500" b="1" baseline="30000" dirty="0">
                <a:latin typeface="Candara"/>
                <a:cs typeface="Candara"/>
              </a:rPr>
              <a:t>4</a:t>
            </a:r>
            <a:r>
              <a:rPr lang="en-US" sz="2500" b="1" dirty="0">
                <a:latin typeface="Candara"/>
                <a:cs typeface="Candara"/>
              </a:rPr>
              <a:t> I call upon the LORD, who is worthy to be praised,</a:t>
            </a:r>
            <a:br>
              <a:rPr lang="en-US" sz="2500" b="1" dirty="0">
                <a:latin typeface="Candara"/>
                <a:cs typeface="Candara"/>
              </a:rPr>
            </a:br>
            <a:r>
              <a:rPr lang="en-US" sz="2500" b="1" dirty="0">
                <a:latin typeface="Candara"/>
                <a:cs typeface="Candara"/>
              </a:rPr>
              <a:t>    and I am saved from my enemies.</a:t>
            </a:r>
          </a:p>
          <a:p>
            <a:pPr marL="0" indent="0">
              <a:spcBef>
                <a:spcPts val="0"/>
              </a:spcBef>
              <a:buNone/>
            </a:pPr>
            <a:endParaRPr lang="en-US" sz="800" b="1" dirty="0">
              <a:latin typeface="Candara"/>
              <a:cs typeface="Candara"/>
            </a:endParaRPr>
          </a:p>
          <a:p>
            <a:pPr marL="0" indent="0">
              <a:spcBef>
                <a:spcPts val="0"/>
              </a:spcBef>
              <a:buNone/>
            </a:pPr>
            <a:r>
              <a:rPr lang="en-US" sz="2500" b="1" baseline="30000" dirty="0">
                <a:latin typeface="Candara"/>
                <a:cs typeface="Candara"/>
              </a:rPr>
              <a:t>5</a:t>
            </a:r>
            <a:r>
              <a:rPr lang="en-US" sz="2500" b="1" dirty="0">
                <a:latin typeface="Candara"/>
                <a:cs typeface="Candara"/>
              </a:rPr>
              <a:t> “For the waves of death encompassed me,</a:t>
            </a:r>
            <a:br>
              <a:rPr lang="en-US" sz="2500" b="1" dirty="0">
                <a:latin typeface="Candara"/>
                <a:cs typeface="Candara"/>
              </a:rPr>
            </a:br>
            <a:r>
              <a:rPr lang="en-US" sz="2500" b="1" dirty="0">
                <a:latin typeface="Candara"/>
                <a:cs typeface="Candara"/>
              </a:rPr>
              <a:t>    the torrents of destruction assailed me;</a:t>
            </a:r>
            <a:br>
              <a:rPr lang="en-US" sz="2500" b="1" dirty="0">
                <a:latin typeface="Candara"/>
                <a:cs typeface="Candara"/>
              </a:rPr>
            </a:br>
            <a:r>
              <a:rPr lang="en-US" sz="2500" b="1" baseline="30000" dirty="0">
                <a:latin typeface="Candara"/>
                <a:cs typeface="Candara"/>
              </a:rPr>
              <a:t>6</a:t>
            </a:r>
            <a:r>
              <a:rPr lang="en-US" sz="2500" b="1" dirty="0">
                <a:latin typeface="Candara"/>
                <a:cs typeface="Candara"/>
              </a:rPr>
              <a:t> the cords of </a:t>
            </a:r>
            <a:r>
              <a:rPr lang="en-US" sz="2500" b="1" dirty="0" err="1">
                <a:latin typeface="Candara"/>
                <a:cs typeface="Candara"/>
              </a:rPr>
              <a:t>Sheol</a:t>
            </a:r>
            <a:r>
              <a:rPr lang="en-US" sz="2500" b="1" dirty="0">
                <a:latin typeface="Candara"/>
                <a:cs typeface="Candara"/>
              </a:rPr>
              <a:t> entangled me;</a:t>
            </a:r>
            <a:br>
              <a:rPr lang="en-US" sz="2500" b="1" dirty="0">
                <a:latin typeface="Candara"/>
                <a:cs typeface="Candara"/>
              </a:rPr>
            </a:br>
            <a:r>
              <a:rPr lang="en-US" sz="2500" b="1" dirty="0">
                <a:latin typeface="Candara"/>
                <a:cs typeface="Candara"/>
              </a:rPr>
              <a:t>    the snares of death confronted me.</a:t>
            </a:r>
          </a:p>
        </p:txBody>
      </p:sp>
    </p:spTree>
    <p:extLst>
      <p:ext uri="{BB962C8B-B14F-4D97-AF65-F5344CB8AC3E}">
        <p14:creationId xmlns:p14="http://schemas.microsoft.com/office/powerpoint/2010/main" val="2115463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533400" y="304800"/>
            <a:ext cx="11277600" cy="6400801"/>
          </a:xfrm>
        </p:spPr>
        <p:txBody>
          <a:bodyPr/>
          <a:lstStyle/>
          <a:p>
            <a:pPr marL="0" indent="0">
              <a:spcBef>
                <a:spcPts val="0"/>
              </a:spcBef>
              <a:buNone/>
            </a:pPr>
            <a:r>
              <a:rPr lang="en-US" sz="2500" b="1" baseline="30000" dirty="0">
                <a:latin typeface="Candara"/>
                <a:cs typeface="Candara"/>
              </a:rPr>
              <a:t>7</a:t>
            </a:r>
            <a:r>
              <a:rPr lang="en-US" sz="2500" b="1" dirty="0">
                <a:latin typeface="Candara"/>
                <a:cs typeface="Candara"/>
              </a:rPr>
              <a:t> “In my distress I called upon the LORD;</a:t>
            </a:r>
            <a:br>
              <a:rPr lang="en-US" sz="2500" b="1" dirty="0">
                <a:latin typeface="Candara"/>
                <a:cs typeface="Candara"/>
              </a:rPr>
            </a:br>
            <a:r>
              <a:rPr lang="en-US" sz="2500" b="1" dirty="0">
                <a:latin typeface="Candara"/>
                <a:cs typeface="Candara"/>
              </a:rPr>
              <a:t>    to my God I called.</a:t>
            </a:r>
            <a:br>
              <a:rPr lang="en-US" sz="2500" b="1" dirty="0">
                <a:latin typeface="Candara"/>
                <a:cs typeface="Candara"/>
              </a:rPr>
            </a:br>
            <a:r>
              <a:rPr lang="en-US" sz="2500" b="1" dirty="0">
                <a:latin typeface="Candara"/>
                <a:cs typeface="Candara"/>
              </a:rPr>
              <a:t>From his temple he heard my voice,</a:t>
            </a:r>
            <a:br>
              <a:rPr lang="en-US" sz="2500" b="1" dirty="0">
                <a:latin typeface="Candara"/>
                <a:cs typeface="Candara"/>
              </a:rPr>
            </a:br>
            <a:r>
              <a:rPr lang="en-US" sz="2500" b="1" dirty="0">
                <a:latin typeface="Candara"/>
                <a:cs typeface="Candara"/>
              </a:rPr>
              <a:t>    and my cry came to his ears.</a:t>
            </a:r>
          </a:p>
          <a:p>
            <a:pPr marL="0" indent="0">
              <a:spcBef>
                <a:spcPts val="0"/>
              </a:spcBef>
              <a:buNone/>
            </a:pPr>
            <a:endParaRPr lang="en-US" sz="800" b="1" dirty="0">
              <a:latin typeface="Candara"/>
              <a:cs typeface="Candara"/>
            </a:endParaRPr>
          </a:p>
          <a:p>
            <a:pPr marL="0" indent="0">
              <a:spcBef>
                <a:spcPts val="0"/>
              </a:spcBef>
              <a:buNone/>
            </a:pPr>
            <a:r>
              <a:rPr lang="en-US" sz="2500" b="1" baseline="30000" dirty="0">
                <a:latin typeface="Candara"/>
                <a:cs typeface="Candara"/>
              </a:rPr>
              <a:t>8</a:t>
            </a:r>
            <a:r>
              <a:rPr lang="en-US" sz="2500" b="1" dirty="0">
                <a:latin typeface="Candara"/>
                <a:cs typeface="Candara"/>
              </a:rPr>
              <a:t> “Then the earth reeled and rocked;</a:t>
            </a:r>
            <a:br>
              <a:rPr lang="en-US" sz="2500" b="1" dirty="0">
                <a:latin typeface="Candara"/>
                <a:cs typeface="Candara"/>
              </a:rPr>
            </a:br>
            <a:r>
              <a:rPr lang="en-US" sz="2500" b="1" dirty="0">
                <a:latin typeface="Candara"/>
                <a:cs typeface="Candara"/>
              </a:rPr>
              <a:t>    the foundations of the heavens trembled</a:t>
            </a:r>
            <a:br>
              <a:rPr lang="en-US" sz="2500" b="1" dirty="0">
                <a:latin typeface="Candara"/>
                <a:cs typeface="Candara"/>
              </a:rPr>
            </a:br>
            <a:r>
              <a:rPr lang="en-US" sz="2500" b="1" dirty="0">
                <a:latin typeface="Candara"/>
                <a:cs typeface="Candara"/>
              </a:rPr>
              <a:t>    and quaked, because he was angry.</a:t>
            </a:r>
            <a:br>
              <a:rPr lang="en-US" sz="2500" b="1" dirty="0">
                <a:latin typeface="Candara"/>
                <a:cs typeface="Candara"/>
              </a:rPr>
            </a:br>
            <a:r>
              <a:rPr lang="en-US" sz="2500" b="1" baseline="30000" dirty="0">
                <a:latin typeface="Candara"/>
                <a:cs typeface="Candara"/>
              </a:rPr>
              <a:t>9</a:t>
            </a:r>
            <a:r>
              <a:rPr lang="en-US" sz="2500" b="1" dirty="0">
                <a:latin typeface="Candara"/>
                <a:cs typeface="Candara"/>
              </a:rPr>
              <a:t> Smoke went up from his nostrils,</a:t>
            </a:r>
            <a:br>
              <a:rPr lang="en-US" sz="2500" b="1" dirty="0">
                <a:latin typeface="Candara"/>
                <a:cs typeface="Candara"/>
              </a:rPr>
            </a:br>
            <a:r>
              <a:rPr lang="en-US" sz="2500" b="1" dirty="0">
                <a:latin typeface="Candara"/>
                <a:cs typeface="Candara"/>
              </a:rPr>
              <a:t>    and devouring fire from his mouth;</a:t>
            </a:r>
            <a:br>
              <a:rPr lang="en-US" sz="2500" b="1" dirty="0">
                <a:latin typeface="Candara"/>
                <a:cs typeface="Candara"/>
              </a:rPr>
            </a:br>
            <a:r>
              <a:rPr lang="en-US" sz="2500" b="1" dirty="0">
                <a:latin typeface="Candara"/>
                <a:cs typeface="Candara"/>
              </a:rPr>
              <a:t>    glowing coals flamed forth from him.</a:t>
            </a:r>
            <a:br>
              <a:rPr lang="en-US" sz="2500" b="1" dirty="0">
                <a:latin typeface="Candara"/>
                <a:cs typeface="Candara"/>
              </a:rPr>
            </a:br>
            <a:r>
              <a:rPr lang="en-US" sz="2500" b="1" baseline="30000" dirty="0">
                <a:latin typeface="Candara"/>
                <a:cs typeface="Candara"/>
              </a:rPr>
              <a:t>10</a:t>
            </a:r>
            <a:r>
              <a:rPr lang="en-US" sz="2500" b="1" dirty="0">
                <a:latin typeface="Candara"/>
                <a:cs typeface="Candara"/>
              </a:rPr>
              <a:t> He bowed the heavens and came down;</a:t>
            </a:r>
            <a:br>
              <a:rPr lang="en-US" sz="2500" b="1" dirty="0">
                <a:latin typeface="Candara"/>
                <a:cs typeface="Candara"/>
              </a:rPr>
            </a:br>
            <a:r>
              <a:rPr lang="en-US" sz="2500" b="1" dirty="0">
                <a:latin typeface="Candara"/>
                <a:cs typeface="Candara"/>
              </a:rPr>
              <a:t>    thick darkness was under his feet.</a:t>
            </a:r>
            <a:br>
              <a:rPr lang="en-US" sz="2500" b="1" dirty="0">
                <a:latin typeface="Candara"/>
                <a:cs typeface="Candara"/>
              </a:rPr>
            </a:br>
            <a:r>
              <a:rPr lang="en-US" sz="2500" b="1" baseline="30000" dirty="0">
                <a:latin typeface="Candara"/>
                <a:cs typeface="Candara"/>
              </a:rPr>
              <a:t>11</a:t>
            </a:r>
            <a:r>
              <a:rPr lang="en-US" sz="2500" b="1" dirty="0">
                <a:latin typeface="Candara"/>
                <a:cs typeface="Candara"/>
              </a:rPr>
              <a:t> He rode on a cherub and flew;</a:t>
            </a:r>
            <a:br>
              <a:rPr lang="en-US" sz="2500" b="1" dirty="0">
                <a:latin typeface="Candara"/>
                <a:cs typeface="Candara"/>
              </a:rPr>
            </a:br>
            <a:r>
              <a:rPr lang="en-US" sz="2500" b="1" dirty="0">
                <a:latin typeface="Candara"/>
                <a:cs typeface="Candara"/>
              </a:rPr>
              <a:t>    he was seen on the wings of the wind.</a:t>
            </a:r>
            <a:br>
              <a:rPr lang="en-US" sz="2500" b="1" dirty="0">
                <a:latin typeface="Candara"/>
                <a:cs typeface="Candara"/>
              </a:rPr>
            </a:br>
            <a:r>
              <a:rPr lang="en-US" sz="2500" b="1" baseline="30000" dirty="0">
                <a:latin typeface="Candara"/>
                <a:cs typeface="Candara"/>
              </a:rPr>
              <a:t>12</a:t>
            </a:r>
            <a:r>
              <a:rPr lang="en-US" sz="2500" b="1" dirty="0">
                <a:latin typeface="Candara"/>
                <a:cs typeface="Candara"/>
              </a:rPr>
              <a:t> He made darkness around him his canopy,</a:t>
            </a:r>
            <a:br>
              <a:rPr lang="en-US" sz="2500" b="1" dirty="0">
                <a:latin typeface="Candara"/>
                <a:cs typeface="Candara"/>
              </a:rPr>
            </a:br>
            <a:r>
              <a:rPr lang="en-US" sz="2500" b="1" dirty="0">
                <a:latin typeface="Candara"/>
                <a:cs typeface="Candara"/>
              </a:rPr>
              <a:t>    thick clouds, a gathering of water.</a:t>
            </a:r>
          </a:p>
        </p:txBody>
      </p:sp>
    </p:spTree>
    <p:extLst>
      <p:ext uri="{BB962C8B-B14F-4D97-AF65-F5344CB8AC3E}">
        <p14:creationId xmlns:p14="http://schemas.microsoft.com/office/powerpoint/2010/main" val="1694604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533400" y="304800"/>
            <a:ext cx="11277600" cy="6400801"/>
          </a:xfrm>
        </p:spPr>
        <p:txBody>
          <a:bodyPr/>
          <a:lstStyle/>
          <a:p>
            <a:pPr marL="0" indent="0">
              <a:spcBef>
                <a:spcPts val="0"/>
              </a:spcBef>
              <a:buNone/>
            </a:pPr>
            <a:r>
              <a:rPr lang="en-US" sz="2500" b="1" baseline="30000" dirty="0">
                <a:latin typeface="Candara"/>
                <a:cs typeface="Candara"/>
              </a:rPr>
              <a:t>13</a:t>
            </a:r>
            <a:r>
              <a:rPr lang="en-US" sz="2500" b="1" dirty="0">
                <a:latin typeface="Candara"/>
                <a:cs typeface="Candara"/>
              </a:rPr>
              <a:t> Out of the brightness before him</a:t>
            </a:r>
            <a:br>
              <a:rPr lang="en-US" sz="2500" b="1" dirty="0">
                <a:latin typeface="Candara"/>
                <a:cs typeface="Candara"/>
              </a:rPr>
            </a:br>
            <a:r>
              <a:rPr lang="en-US" sz="2500" b="1" dirty="0">
                <a:latin typeface="Candara"/>
                <a:cs typeface="Candara"/>
              </a:rPr>
              <a:t>    coals of fire flamed forth.</a:t>
            </a:r>
            <a:br>
              <a:rPr lang="en-US" sz="2500" b="1" dirty="0">
                <a:latin typeface="Candara"/>
                <a:cs typeface="Candara"/>
              </a:rPr>
            </a:br>
            <a:r>
              <a:rPr lang="en-US" sz="2500" b="1" baseline="30000" dirty="0">
                <a:latin typeface="Candara"/>
                <a:cs typeface="Candara"/>
              </a:rPr>
              <a:t>14</a:t>
            </a:r>
            <a:r>
              <a:rPr lang="en-US" sz="2500" b="1" dirty="0">
                <a:latin typeface="Candara"/>
                <a:cs typeface="Candara"/>
              </a:rPr>
              <a:t> The LORD thundered from heaven,</a:t>
            </a:r>
            <a:br>
              <a:rPr lang="en-US" sz="2500" b="1" dirty="0">
                <a:latin typeface="Candara"/>
                <a:cs typeface="Candara"/>
              </a:rPr>
            </a:br>
            <a:r>
              <a:rPr lang="en-US" sz="2500" b="1" dirty="0">
                <a:latin typeface="Candara"/>
                <a:cs typeface="Candara"/>
              </a:rPr>
              <a:t>    and the Most High uttered his voice.</a:t>
            </a:r>
            <a:br>
              <a:rPr lang="en-US" sz="2500" b="1" dirty="0">
                <a:latin typeface="Candara"/>
                <a:cs typeface="Candara"/>
              </a:rPr>
            </a:br>
            <a:r>
              <a:rPr lang="en-US" sz="2500" b="1" baseline="30000" dirty="0">
                <a:latin typeface="Candara"/>
                <a:cs typeface="Candara"/>
              </a:rPr>
              <a:t>15</a:t>
            </a:r>
            <a:r>
              <a:rPr lang="en-US" sz="2500" b="1" dirty="0">
                <a:latin typeface="Candara"/>
                <a:cs typeface="Candara"/>
              </a:rPr>
              <a:t> And he sent out arrows and scattered them;</a:t>
            </a:r>
            <a:br>
              <a:rPr lang="en-US" sz="2500" b="1" dirty="0">
                <a:latin typeface="Candara"/>
                <a:cs typeface="Candara"/>
              </a:rPr>
            </a:br>
            <a:r>
              <a:rPr lang="en-US" sz="2500" b="1" dirty="0">
                <a:latin typeface="Candara"/>
                <a:cs typeface="Candara"/>
              </a:rPr>
              <a:t>    lightning, and routed them.</a:t>
            </a:r>
            <a:br>
              <a:rPr lang="en-US" sz="2500" b="1" dirty="0">
                <a:latin typeface="Candara"/>
                <a:cs typeface="Candara"/>
              </a:rPr>
            </a:br>
            <a:r>
              <a:rPr lang="en-US" sz="2500" b="1" baseline="30000" dirty="0">
                <a:latin typeface="Candara"/>
                <a:cs typeface="Candara"/>
              </a:rPr>
              <a:t>16</a:t>
            </a:r>
            <a:r>
              <a:rPr lang="en-US" sz="2500" b="1" dirty="0">
                <a:latin typeface="Candara"/>
                <a:cs typeface="Candara"/>
              </a:rPr>
              <a:t> Then the channels of the sea were seen;</a:t>
            </a:r>
            <a:br>
              <a:rPr lang="en-US" sz="2500" b="1" dirty="0">
                <a:latin typeface="Candara"/>
                <a:cs typeface="Candara"/>
              </a:rPr>
            </a:br>
            <a:r>
              <a:rPr lang="en-US" sz="2500" b="1" dirty="0">
                <a:latin typeface="Candara"/>
                <a:cs typeface="Candara"/>
              </a:rPr>
              <a:t>    the foundations of the world were laid bare,</a:t>
            </a:r>
            <a:br>
              <a:rPr lang="en-US" sz="2500" b="1" dirty="0">
                <a:latin typeface="Candara"/>
                <a:cs typeface="Candara"/>
              </a:rPr>
            </a:br>
            <a:r>
              <a:rPr lang="en-US" sz="2500" b="1" dirty="0">
                <a:latin typeface="Candara"/>
                <a:cs typeface="Candara"/>
              </a:rPr>
              <a:t>at the rebuke of the LORD,</a:t>
            </a:r>
            <a:br>
              <a:rPr lang="en-US" sz="2500" b="1" dirty="0">
                <a:latin typeface="Candara"/>
                <a:cs typeface="Candara"/>
              </a:rPr>
            </a:br>
            <a:r>
              <a:rPr lang="en-US" sz="2500" b="1" dirty="0">
                <a:latin typeface="Candara"/>
                <a:cs typeface="Candara"/>
              </a:rPr>
              <a:t>    at the blast of the breath of his nostrils.</a:t>
            </a:r>
          </a:p>
          <a:p>
            <a:pPr marL="0" indent="0">
              <a:spcBef>
                <a:spcPts val="0"/>
              </a:spcBef>
              <a:buNone/>
            </a:pPr>
            <a:endParaRPr lang="en-US" sz="2000" b="1" dirty="0">
              <a:latin typeface="Candara"/>
              <a:cs typeface="Candara"/>
            </a:endParaRPr>
          </a:p>
          <a:p>
            <a:pPr marL="0" indent="0">
              <a:spcBef>
                <a:spcPts val="0"/>
              </a:spcBef>
              <a:buNone/>
            </a:pPr>
            <a:r>
              <a:rPr lang="en-US" sz="2500" b="1" baseline="30000" dirty="0">
                <a:latin typeface="Candara"/>
                <a:cs typeface="Candara"/>
              </a:rPr>
              <a:t>17</a:t>
            </a:r>
            <a:r>
              <a:rPr lang="en-US" sz="2500" b="1" dirty="0">
                <a:latin typeface="Candara"/>
                <a:cs typeface="Candara"/>
              </a:rPr>
              <a:t> “He sent from on high, he took me;</a:t>
            </a:r>
            <a:br>
              <a:rPr lang="en-US" sz="2500" b="1" dirty="0">
                <a:latin typeface="Candara"/>
                <a:cs typeface="Candara"/>
              </a:rPr>
            </a:br>
            <a:r>
              <a:rPr lang="en-US" sz="2500" b="1" dirty="0">
                <a:latin typeface="Candara"/>
                <a:cs typeface="Candara"/>
              </a:rPr>
              <a:t>    he drew me out of many waters.</a:t>
            </a:r>
            <a:br>
              <a:rPr lang="en-US" sz="2500" b="1" dirty="0">
                <a:latin typeface="Candara"/>
                <a:cs typeface="Candara"/>
              </a:rPr>
            </a:br>
            <a:r>
              <a:rPr lang="en-US" sz="2500" b="1" baseline="30000" dirty="0">
                <a:latin typeface="Candara"/>
                <a:cs typeface="Candara"/>
              </a:rPr>
              <a:t>18</a:t>
            </a:r>
            <a:r>
              <a:rPr lang="en-US" sz="2500" b="1" dirty="0">
                <a:latin typeface="Candara"/>
                <a:cs typeface="Candara"/>
              </a:rPr>
              <a:t> He rescued me from my strong enemy,</a:t>
            </a:r>
            <a:br>
              <a:rPr lang="en-US" sz="2500" b="1" dirty="0">
                <a:latin typeface="Candara"/>
                <a:cs typeface="Candara"/>
              </a:rPr>
            </a:br>
            <a:r>
              <a:rPr lang="en-US" sz="2500" b="1" dirty="0">
                <a:latin typeface="Candara"/>
                <a:cs typeface="Candara"/>
              </a:rPr>
              <a:t>    from those who hated me,</a:t>
            </a:r>
            <a:br>
              <a:rPr lang="en-US" sz="2500" b="1" dirty="0">
                <a:latin typeface="Candara"/>
                <a:cs typeface="Candara"/>
              </a:rPr>
            </a:br>
            <a:r>
              <a:rPr lang="en-US" sz="2500" b="1" dirty="0">
                <a:latin typeface="Candara"/>
                <a:cs typeface="Candara"/>
              </a:rPr>
              <a:t>    for they were too mighty for me.</a:t>
            </a:r>
          </a:p>
        </p:txBody>
      </p:sp>
    </p:spTree>
    <p:extLst>
      <p:ext uri="{BB962C8B-B14F-4D97-AF65-F5344CB8AC3E}">
        <p14:creationId xmlns:p14="http://schemas.microsoft.com/office/powerpoint/2010/main" val="512986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533400" y="304800"/>
            <a:ext cx="11277600" cy="6400801"/>
          </a:xfrm>
        </p:spPr>
        <p:txBody>
          <a:bodyPr/>
          <a:lstStyle/>
          <a:p>
            <a:pPr marL="0" indent="0">
              <a:spcBef>
                <a:spcPts val="0"/>
              </a:spcBef>
              <a:buNone/>
            </a:pPr>
            <a:r>
              <a:rPr lang="en-US" sz="2500" b="1" baseline="30000" dirty="0">
                <a:latin typeface="Candara"/>
                <a:cs typeface="Candara"/>
              </a:rPr>
              <a:t>19</a:t>
            </a:r>
            <a:r>
              <a:rPr lang="en-US" sz="2500" b="1" dirty="0">
                <a:latin typeface="Candara"/>
                <a:cs typeface="Candara"/>
              </a:rPr>
              <a:t> They confronted me in the day of my calamity,</a:t>
            </a:r>
            <a:br>
              <a:rPr lang="en-US" sz="2500" b="1" dirty="0">
                <a:latin typeface="Candara"/>
                <a:cs typeface="Candara"/>
              </a:rPr>
            </a:br>
            <a:r>
              <a:rPr lang="en-US" sz="2500" b="1" dirty="0">
                <a:latin typeface="Candara"/>
                <a:cs typeface="Candara"/>
              </a:rPr>
              <a:t>    but the LORD was my support.</a:t>
            </a:r>
            <a:br>
              <a:rPr lang="en-US" sz="2500" b="1" dirty="0">
                <a:latin typeface="Candara"/>
                <a:cs typeface="Candara"/>
              </a:rPr>
            </a:br>
            <a:r>
              <a:rPr lang="en-US" sz="2500" b="1" baseline="30000" dirty="0">
                <a:latin typeface="Candara"/>
                <a:cs typeface="Candara"/>
              </a:rPr>
              <a:t>20</a:t>
            </a:r>
            <a:r>
              <a:rPr lang="en-US" sz="2500" b="1" dirty="0">
                <a:latin typeface="Candara"/>
                <a:cs typeface="Candara"/>
              </a:rPr>
              <a:t> He brought me out into a broad place;</a:t>
            </a:r>
            <a:br>
              <a:rPr lang="en-US" sz="2500" b="1" dirty="0">
                <a:latin typeface="Candara"/>
                <a:cs typeface="Candara"/>
              </a:rPr>
            </a:br>
            <a:r>
              <a:rPr lang="en-US" sz="2500" b="1" dirty="0">
                <a:latin typeface="Candara"/>
                <a:cs typeface="Candara"/>
              </a:rPr>
              <a:t>    he rescued me, because he delighted in me.</a:t>
            </a:r>
          </a:p>
          <a:p>
            <a:pPr marL="0" indent="0">
              <a:spcBef>
                <a:spcPts val="0"/>
              </a:spcBef>
              <a:buNone/>
            </a:pPr>
            <a:r>
              <a:rPr lang="en-US" sz="2500" b="1" baseline="30000" dirty="0">
                <a:latin typeface="Candara"/>
                <a:cs typeface="Candara"/>
              </a:rPr>
              <a:t>21</a:t>
            </a:r>
            <a:r>
              <a:rPr lang="en-US" sz="2500" b="1" dirty="0">
                <a:latin typeface="Candara"/>
                <a:cs typeface="Candara"/>
              </a:rPr>
              <a:t> “The LORD dealt with me according to my righteousness;</a:t>
            </a:r>
            <a:br>
              <a:rPr lang="en-US" sz="2500" b="1" dirty="0">
                <a:latin typeface="Candara"/>
                <a:cs typeface="Candara"/>
              </a:rPr>
            </a:br>
            <a:r>
              <a:rPr lang="en-US" sz="2500" b="1" dirty="0">
                <a:latin typeface="Candara"/>
                <a:cs typeface="Candara"/>
              </a:rPr>
              <a:t>    according to the cleanness of my hands he rewarded me.</a:t>
            </a:r>
            <a:br>
              <a:rPr lang="en-US" sz="2500" b="1" dirty="0">
                <a:latin typeface="Candara"/>
                <a:cs typeface="Candara"/>
              </a:rPr>
            </a:br>
            <a:r>
              <a:rPr lang="en-US" sz="2500" b="1" baseline="30000" dirty="0">
                <a:latin typeface="Candara"/>
                <a:cs typeface="Candara"/>
              </a:rPr>
              <a:t>22</a:t>
            </a:r>
            <a:r>
              <a:rPr lang="en-US" sz="2500" b="1" dirty="0">
                <a:latin typeface="Candara"/>
                <a:cs typeface="Candara"/>
              </a:rPr>
              <a:t> For I have kept the ways of the LORD</a:t>
            </a:r>
            <a:br>
              <a:rPr lang="en-US" sz="2500" b="1" dirty="0">
                <a:latin typeface="Candara"/>
                <a:cs typeface="Candara"/>
              </a:rPr>
            </a:br>
            <a:r>
              <a:rPr lang="en-US" sz="2500" b="1" dirty="0">
                <a:latin typeface="Candara"/>
                <a:cs typeface="Candara"/>
              </a:rPr>
              <a:t>    and have not wickedly departed from my God.</a:t>
            </a:r>
            <a:br>
              <a:rPr lang="en-US" sz="2500" b="1" dirty="0">
                <a:latin typeface="Candara"/>
                <a:cs typeface="Candara"/>
              </a:rPr>
            </a:br>
            <a:r>
              <a:rPr lang="en-US" sz="2500" b="1" baseline="30000" dirty="0">
                <a:latin typeface="Candara"/>
                <a:cs typeface="Candara"/>
              </a:rPr>
              <a:t>23</a:t>
            </a:r>
            <a:r>
              <a:rPr lang="en-US" sz="2500" b="1" dirty="0">
                <a:latin typeface="Candara"/>
                <a:cs typeface="Candara"/>
              </a:rPr>
              <a:t> For all his rules were before me,</a:t>
            </a:r>
            <a:br>
              <a:rPr lang="en-US" sz="2500" b="1" dirty="0">
                <a:latin typeface="Candara"/>
                <a:cs typeface="Candara"/>
              </a:rPr>
            </a:br>
            <a:r>
              <a:rPr lang="en-US" sz="2500" b="1" dirty="0">
                <a:latin typeface="Candara"/>
                <a:cs typeface="Candara"/>
              </a:rPr>
              <a:t>    and from his statutes I did not turn aside.</a:t>
            </a:r>
            <a:br>
              <a:rPr lang="en-US" sz="2500" b="1" dirty="0">
                <a:latin typeface="Candara"/>
                <a:cs typeface="Candara"/>
              </a:rPr>
            </a:br>
            <a:r>
              <a:rPr lang="en-US" sz="2500" b="1" baseline="30000" dirty="0">
                <a:latin typeface="Candara"/>
                <a:cs typeface="Candara"/>
              </a:rPr>
              <a:t>24</a:t>
            </a:r>
            <a:r>
              <a:rPr lang="en-US" sz="2500" b="1" dirty="0">
                <a:latin typeface="Candara"/>
                <a:cs typeface="Candara"/>
              </a:rPr>
              <a:t> I was blameless before him,</a:t>
            </a:r>
            <a:br>
              <a:rPr lang="en-US" sz="2500" b="1" dirty="0">
                <a:latin typeface="Candara"/>
                <a:cs typeface="Candara"/>
              </a:rPr>
            </a:br>
            <a:r>
              <a:rPr lang="en-US" sz="2500" b="1" dirty="0">
                <a:latin typeface="Candara"/>
                <a:cs typeface="Candara"/>
              </a:rPr>
              <a:t>    and I kept myself from guilt.</a:t>
            </a:r>
            <a:br>
              <a:rPr lang="en-US" sz="2500" b="1" dirty="0">
                <a:latin typeface="Candara"/>
                <a:cs typeface="Candara"/>
              </a:rPr>
            </a:br>
            <a:r>
              <a:rPr lang="en-US" sz="2500" b="1" baseline="30000" dirty="0">
                <a:latin typeface="Candara"/>
                <a:cs typeface="Candara"/>
              </a:rPr>
              <a:t>25</a:t>
            </a:r>
            <a:r>
              <a:rPr lang="en-US" sz="2500" b="1" dirty="0">
                <a:latin typeface="Candara"/>
                <a:cs typeface="Candara"/>
              </a:rPr>
              <a:t> And the LORD has rewarded me according to my righteousness,</a:t>
            </a:r>
            <a:br>
              <a:rPr lang="en-US" sz="2500" b="1" dirty="0">
                <a:latin typeface="Candara"/>
                <a:cs typeface="Candara"/>
              </a:rPr>
            </a:br>
            <a:r>
              <a:rPr lang="en-US" sz="2500" b="1" dirty="0">
                <a:latin typeface="Candara"/>
                <a:cs typeface="Candara"/>
              </a:rPr>
              <a:t>    according to my cleanness in his sight.</a:t>
            </a:r>
          </a:p>
          <a:p>
            <a:pPr marL="0" indent="0">
              <a:spcBef>
                <a:spcPts val="0"/>
              </a:spcBef>
              <a:buNone/>
            </a:pPr>
            <a:endParaRPr lang="en-US" sz="800" b="1" dirty="0">
              <a:latin typeface="Candara"/>
              <a:cs typeface="Candara"/>
            </a:endParaRPr>
          </a:p>
          <a:p>
            <a:pPr marL="0" indent="0">
              <a:spcBef>
                <a:spcPts val="0"/>
              </a:spcBef>
              <a:buNone/>
            </a:pPr>
            <a:r>
              <a:rPr lang="en-US" sz="2500" b="1" baseline="30000" dirty="0">
                <a:latin typeface="Candara"/>
                <a:cs typeface="Candara"/>
              </a:rPr>
              <a:t>26</a:t>
            </a:r>
            <a:r>
              <a:rPr lang="en-US" sz="2500" b="1" dirty="0">
                <a:latin typeface="Candara"/>
                <a:cs typeface="Candara"/>
              </a:rPr>
              <a:t> “With the merciful you show yourself merciful;</a:t>
            </a:r>
            <a:br>
              <a:rPr lang="en-US" sz="2500" b="1" dirty="0">
                <a:latin typeface="Candara"/>
                <a:cs typeface="Candara"/>
              </a:rPr>
            </a:br>
            <a:r>
              <a:rPr lang="en-US" sz="2500" b="1" dirty="0">
                <a:latin typeface="Candara"/>
                <a:cs typeface="Candara"/>
              </a:rPr>
              <a:t>    with the blameless man you show yourself blameless;</a:t>
            </a:r>
          </a:p>
        </p:txBody>
      </p:sp>
    </p:spTree>
    <p:extLst>
      <p:ext uri="{BB962C8B-B14F-4D97-AF65-F5344CB8AC3E}">
        <p14:creationId xmlns:p14="http://schemas.microsoft.com/office/powerpoint/2010/main" val="3906833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533400" y="304800"/>
            <a:ext cx="11277600" cy="6400801"/>
          </a:xfrm>
        </p:spPr>
        <p:txBody>
          <a:bodyPr/>
          <a:lstStyle/>
          <a:p>
            <a:pPr marL="0" indent="0">
              <a:spcBef>
                <a:spcPts val="0"/>
              </a:spcBef>
              <a:buNone/>
            </a:pPr>
            <a:r>
              <a:rPr lang="en-US" sz="2500" b="1" baseline="30000" dirty="0">
                <a:latin typeface="Candara"/>
                <a:cs typeface="Candara"/>
              </a:rPr>
              <a:t>27</a:t>
            </a:r>
            <a:r>
              <a:rPr lang="en-US" sz="2500" b="1" dirty="0">
                <a:latin typeface="Candara"/>
                <a:cs typeface="Candara"/>
              </a:rPr>
              <a:t> with the purified you deal purely,</a:t>
            </a:r>
            <a:br>
              <a:rPr lang="en-US" sz="2500" b="1" dirty="0">
                <a:latin typeface="Candara"/>
                <a:cs typeface="Candara"/>
              </a:rPr>
            </a:br>
            <a:r>
              <a:rPr lang="en-US" sz="2500" b="1" dirty="0">
                <a:latin typeface="Candara"/>
                <a:cs typeface="Candara"/>
              </a:rPr>
              <a:t>    and with the crooked you make yourself seem tortuous.</a:t>
            </a:r>
            <a:br>
              <a:rPr lang="en-US" sz="2500" b="1" dirty="0">
                <a:latin typeface="Candara"/>
                <a:cs typeface="Candara"/>
              </a:rPr>
            </a:br>
            <a:r>
              <a:rPr lang="en-US" sz="2500" b="1" baseline="30000" dirty="0">
                <a:latin typeface="Candara"/>
                <a:cs typeface="Candara"/>
              </a:rPr>
              <a:t>28</a:t>
            </a:r>
            <a:r>
              <a:rPr lang="en-US" sz="2500" b="1" dirty="0">
                <a:latin typeface="Candara"/>
                <a:cs typeface="Candara"/>
              </a:rPr>
              <a:t> You save a humble people,</a:t>
            </a:r>
            <a:br>
              <a:rPr lang="en-US" sz="2500" b="1" dirty="0">
                <a:latin typeface="Candara"/>
                <a:cs typeface="Candara"/>
              </a:rPr>
            </a:br>
            <a:r>
              <a:rPr lang="en-US" sz="2500" b="1" dirty="0">
                <a:latin typeface="Candara"/>
                <a:cs typeface="Candara"/>
              </a:rPr>
              <a:t>    but your eyes are on the haughty to bring them down.</a:t>
            </a:r>
            <a:br>
              <a:rPr lang="en-US" sz="2500" b="1" dirty="0">
                <a:latin typeface="Candara"/>
                <a:cs typeface="Candara"/>
              </a:rPr>
            </a:br>
            <a:r>
              <a:rPr lang="en-US" sz="2500" b="1" baseline="30000" dirty="0">
                <a:latin typeface="Candara"/>
                <a:cs typeface="Candara"/>
              </a:rPr>
              <a:t>29</a:t>
            </a:r>
            <a:r>
              <a:rPr lang="en-US" sz="2500" b="1" dirty="0">
                <a:latin typeface="Candara"/>
                <a:cs typeface="Candara"/>
              </a:rPr>
              <a:t> For you are my lamp, O LORD,</a:t>
            </a:r>
            <a:br>
              <a:rPr lang="en-US" sz="2500" b="1" dirty="0">
                <a:latin typeface="Candara"/>
                <a:cs typeface="Candara"/>
              </a:rPr>
            </a:br>
            <a:r>
              <a:rPr lang="en-US" sz="2500" b="1" dirty="0">
                <a:latin typeface="Candara"/>
                <a:cs typeface="Candara"/>
              </a:rPr>
              <a:t>    and my God lightens my darkness.</a:t>
            </a:r>
            <a:br>
              <a:rPr lang="en-US" sz="2500" b="1" dirty="0">
                <a:latin typeface="Candara"/>
                <a:cs typeface="Candara"/>
              </a:rPr>
            </a:br>
            <a:r>
              <a:rPr lang="en-US" sz="2500" b="1" baseline="30000" dirty="0">
                <a:latin typeface="Candara"/>
                <a:cs typeface="Candara"/>
              </a:rPr>
              <a:t>30</a:t>
            </a:r>
            <a:r>
              <a:rPr lang="en-US" sz="2500" b="1" dirty="0">
                <a:latin typeface="Candara"/>
                <a:cs typeface="Candara"/>
              </a:rPr>
              <a:t> For by you I can run against a troop,</a:t>
            </a:r>
            <a:br>
              <a:rPr lang="en-US" sz="2500" b="1" dirty="0">
                <a:latin typeface="Candara"/>
                <a:cs typeface="Candara"/>
              </a:rPr>
            </a:br>
            <a:r>
              <a:rPr lang="en-US" sz="2500" b="1" dirty="0">
                <a:latin typeface="Candara"/>
                <a:cs typeface="Candara"/>
              </a:rPr>
              <a:t>    and by my God I can leap over a wall.</a:t>
            </a:r>
            <a:br>
              <a:rPr lang="en-US" sz="2500" b="1" dirty="0">
                <a:latin typeface="Candara"/>
                <a:cs typeface="Candara"/>
              </a:rPr>
            </a:br>
            <a:r>
              <a:rPr lang="en-US" sz="2500" b="1" baseline="30000" dirty="0">
                <a:latin typeface="Candara"/>
                <a:cs typeface="Candara"/>
              </a:rPr>
              <a:t>31</a:t>
            </a:r>
            <a:r>
              <a:rPr lang="en-US" sz="2500" b="1" dirty="0">
                <a:latin typeface="Candara"/>
                <a:cs typeface="Candara"/>
              </a:rPr>
              <a:t> This God—his way is perfect;</a:t>
            </a:r>
            <a:br>
              <a:rPr lang="en-US" sz="2500" b="1" dirty="0">
                <a:latin typeface="Candara"/>
                <a:cs typeface="Candara"/>
              </a:rPr>
            </a:br>
            <a:r>
              <a:rPr lang="en-US" sz="2500" b="1" dirty="0">
                <a:latin typeface="Candara"/>
                <a:cs typeface="Candara"/>
              </a:rPr>
              <a:t>    the word of the LORD proves true;</a:t>
            </a:r>
            <a:br>
              <a:rPr lang="en-US" sz="2500" b="1" dirty="0">
                <a:latin typeface="Candara"/>
                <a:cs typeface="Candara"/>
              </a:rPr>
            </a:br>
            <a:r>
              <a:rPr lang="en-US" sz="2500" b="1" dirty="0">
                <a:latin typeface="Candara"/>
                <a:cs typeface="Candara"/>
              </a:rPr>
              <a:t>    he is a shield for all those who take refuge in him.</a:t>
            </a:r>
          </a:p>
          <a:p>
            <a:pPr marL="0" indent="0">
              <a:spcBef>
                <a:spcPts val="0"/>
              </a:spcBef>
              <a:buNone/>
            </a:pPr>
            <a:endParaRPr lang="en-US" sz="1400" b="1" dirty="0">
              <a:latin typeface="Candara"/>
              <a:cs typeface="Candara"/>
            </a:endParaRPr>
          </a:p>
          <a:p>
            <a:pPr marL="0" indent="0">
              <a:spcBef>
                <a:spcPts val="0"/>
              </a:spcBef>
              <a:buNone/>
            </a:pPr>
            <a:r>
              <a:rPr lang="en-US" sz="2500" b="1" baseline="30000" dirty="0">
                <a:latin typeface="Candara"/>
                <a:cs typeface="Candara"/>
              </a:rPr>
              <a:t>32</a:t>
            </a:r>
            <a:r>
              <a:rPr lang="en-US" sz="2500" b="1" dirty="0">
                <a:latin typeface="Candara"/>
                <a:cs typeface="Candara"/>
              </a:rPr>
              <a:t> “For who is God, but the LORD?</a:t>
            </a:r>
            <a:br>
              <a:rPr lang="en-US" sz="2500" b="1" dirty="0">
                <a:latin typeface="Candara"/>
                <a:cs typeface="Candara"/>
              </a:rPr>
            </a:br>
            <a:r>
              <a:rPr lang="en-US" sz="2500" b="1" dirty="0">
                <a:latin typeface="Candara"/>
                <a:cs typeface="Candara"/>
              </a:rPr>
              <a:t>    And who is a rock, except our God?</a:t>
            </a:r>
            <a:br>
              <a:rPr lang="en-US" sz="2500" b="1" dirty="0">
                <a:latin typeface="Candara"/>
                <a:cs typeface="Candara"/>
              </a:rPr>
            </a:br>
            <a:r>
              <a:rPr lang="en-US" sz="2500" b="1" baseline="30000" dirty="0">
                <a:latin typeface="Candara"/>
                <a:cs typeface="Candara"/>
              </a:rPr>
              <a:t>33</a:t>
            </a:r>
            <a:r>
              <a:rPr lang="en-US" sz="2500" b="1" dirty="0">
                <a:latin typeface="Candara"/>
                <a:cs typeface="Candara"/>
              </a:rPr>
              <a:t> This God is my strong refuge</a:t>
            </a:r>
            <a:br>
              <a:rPr lang="en-US" sz="2500" b="1" dirty="0">
                <a:latin typeface="Candara"/>
                <a:cs typeface="Candara"/>
              </a:rPr>
            </a:br>
            <a:r>
              <a:rPr lang="en-US" sz="2500" b="1" dirty="0">
                <a:latin typeface="Candara"/>
                <a:cs typeface="Candara"/>
              </a:rPr>
              <a:t>    and has made my way blameless.</a:t>
            </a:r>
          </a:p>
        </p:txBody>
      </p:sp>
    </p:spTree>
    <p:extLst>
      <p:ext uri="{BB962C8B-B14F-4D97-AF65-F5344CB8AC3E}">
        <p14:creationId xmlns:p14="http://schemas.microsoft.com/office/powerpoint/2010/main" val="2304433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533400" y="304800"/>
            <a:ext cx="11277600" cy="6400801"/>
          </a:xfrm>
        </p:spPr>
        <p:txBody>
          <a:bodyPr/>
          <a:lstStyle/>
          <a:p>
            <a:pPr marL="0" indent="0">
              <a:spcBef>
                <a:spcPts val="0"/>
              </a:spcBef>
              <a:buNone/>
            </a:pPr>
            <a:r>
              <a:rPr lang="en-US" sz="2500" b="1" baseline="30000" dirty="0">
                <a:latin typeface="Candara"/>
                <a:cs typeface="Candara"/>
              </a:rPr>
              <a:t>34</a:t>
            </a:r>
            <a:r>
              <a:rPr lang="en-US" sz="2500" b="1" dirty="0">
                <a:latin typeface="Candara"/>
                <a:cs typeface="Candara"/>
              </a:rPr>
              <a:t> He made my feet like the feet of a deer</a:t>
            </a:r>
            <a:br>
              <a:rPr lang="en-US" sz="2500" b="1" dirty="0">
                <a:latin typeface="Candara"/>
                <a:cs typeface="Candara"/>
              </a:rPr>
            </a:br>
            <a:r>
              <a:rPr lang="en-US" sz="2500" b="1" dirty="0">
                <a:latin typeface="Candara"/>
                <a:cs typeface="Candara"/>
              </a:rPr>
              <a:t>    and set me secure on the heights.</a:t>
            </a:r>
            <a:br>
              <a:rPr lang="en-US" sz="2500" b="1" dirty="0">
                <a:latin typeface="Candara"/>
                <a:cs typeface="Candara"/>
              </a:rPr>
            </a:br>
            <a:r>
              <a:rPr lang="en-US" sz="2500" b="1" baseline="30000" dirty="0">
                <a:latin typeface="Candara"/>
                <a:cs typeface="Candara"/>
              </a:rPr>
              <a:t>35</a:t>
            </a:r>
            <a:r>
              <a:rPr lang="en-US" sz="2500" b="1" dirty="0">
                <a:latin typeface="Candara"/>
                <a:cs typeface="Candara"/>
              </a:rPr>
              <a:t> He trains my hands for war,</a:t>
            </a:r>
            <a:br>
              <a:rPr lang="en-US" sz="2500" b="1" dirty="0">
                <a:latin typeface="Candara"/>
                <a:cs typeface="Candara"/>
              </a:rPr>
            </a:br>
            <a:r>
              <a:rPr lang="en-US" sz="2500" b="1" dirty="0">
                <a:latin typeface="Candara"/>
                <a:cs typeface="Candara"/>
              </a:rPr>
              <a:t>    so that my arms can bend a bow of bronze.</a:t>
            </a:r>
            <a:br>
              <a:rPr lang="en-US" sz="2500" b="1" dirty="0">
                <a:latin typeface="Candara"/>
                <a:cs typeface="Candara"/>
              </a:rPr>
            </a:br>
            <a:r>
              <a:rPr lang="en-US" sz="2500" b="1" baseline="30000" dirty="0">
                <a:latin typeface="Candara"/>
                <a:cs typeface="Candara"/>
              </a:rPr>
              <a:t>36</a:t>
            </a:r>
            <a:r>
              <a:rPr lang="en-US" sz="2500" b="1" dirty="0">
                <a:latin typeface="Candara"/>
                <a:cs typeface="Candara"/>
              </a:rPr>
              <a:t> You have given me the shield of your salvation,</a:t>
            </a:r>
            <a:br>
              <a:rPr lang="en-US" sz="2500" b="1" dirty="0">
                <a:latin typeface="Candara"/>
                <a:cs typeface="Candara"/>
              </a:rPr>
            </a:br>
            <a:r>
              <a:rPr lang="en-US" sz="2500" b="1" dirty="0">
                <a:latin typeface="Candara"/>
                <a:cs typeface="Candara"/>
              </a:rPr>
              <a:t>    and your gentleness made me great.</a:t>
            </a:r>
            <a:br>
              <a:rPr lang="en-US" sz="2500" b="1" dirty="0">
                <a:latin typeface="Candara"/>
                <a:cs typeface="Candara"/>
              </a:rPr>
            </a:br>
            <a:r>
              <a:rPr lang="en-US" sz="2500" b="1" baseline="30000" dirty="0">
                <a:latin typeface="Candara"/>
                <a:cs typeface="Candara"/>
              </a:rPr>
              <a:t>37</a:t>
            </a:r>
            <a:r>
              <a:rPr lang="en-US" sz="2500" b="1" dirty="0">
                <a:latin typeface="Candara"/>
                <a:cs typeface="Candara"/>
              </a:rPr>
              <a:t> You gave a wide place for my steps under me,</a:t>
            </a:r>
            <a:br>
              <a:rPr lang="en-US" sz="2500" b="1" dirty="0">
                <a:latin typeface="Candara"/>
                <a:cs typeface="Candara"/>
              </a:rPr>
            </a:br>
            <a:r>
              <a:rPr lang="en-US" sz="2500" b="1" dirty="0">
                <a:latin typeface="Candara"/>
                <a:cs typeface="Candara"/>
              </a:rPr>
              <a:t>    and my feet did not slip;</a:t>
            </a:r>
            <a:br>
              <a:rPr lang="en-US" sz="2500" b="1" dirty="0">
                <a:latin typeface="Candara"/>
                <a:cs typeface="Candara"/>
              </a:rPr>
            </a:br>
            <a:r>
              <a:rPr lang="en-US" sz="2500" b="1" baseline="30000" dirty="0">
                <a:latin typeface="Candara"/>
                <a:cs typeface="Candara"/>
              </a:rPr>
              <a:t>38</a:t>
            </a:r>
            <a:r>
              <a:rPr lang="en-US" sz="2500" b="1" dirty="0">
                <a:latin typeface="Candara"/>
                <a:cs typeface="Candara"/>
              </a:rPr>
              <a:t> I pursued my enemies and destroyed them,</a:t>
            </a:r>
            <a:br>
              <a:rPr lang="en-US" sz="2500" b="1" dirty="0">
                <a:latin typeface="Candara"/>
                <a:cs typeface="Candara"/>
              </a:rPr>
            </a:br>
            <a:r>
              <a:rPr lang="en-US" sz="2500" b="1" dirty="0">
                <a:latin typeface="Candara"/>
                <a:cs typeface="Candara"/>
              </a:rPr>
              <a:t>    and did not turn back until they were consumed.</a:t>
            </a:r>
            <a:br>
              <a:rPr lang="en-US" sz="2500" b="1" dirty="0">
                <a:latin typeface="Candara"/>
                <a:cs typeface="Candara"/>
              </a:rPr>
            </a:br>
            <a:r>
              <a:rPr lang="en-US" sz="2500" b="1" baseline="30000" dirty="0">
                <a:latin typeface="Candara"/>
                <a:cs typeface="Candara"/>
              </a:rPr>
              <a:t>39</a:t>
            </a:r>
            <a:r>
              <a:rPr lang="en-US" sz="2500" b="1" dirty="0">
                <a:latin typeface="Candara"/>
                <a:cs typeface="Candara"/>
              </a:rPr>
              <a:t> I consumed them; I thrust them through, so that they did not rise;</a:t>
            </a:r>
            <a:br>
              <a:rPr lang="en-US" sz="2500" b="1" dirty="0">
                <a:latin typeface="Candara"/>
                <a:cs typeface="Candara"/>
              </a:rPr>
            </a:br>
            <a:r>
              <a:rPr lang="en-US" sz="2500" b="1" dirty="0">
                <a:latin typeface="Candara"/>
                <a:cs typeface="Candara"/>
              </a:rPr>
              <a:t>    they fell under my feet.</a:t>
            </a:r>
            <a:br>
              <a:rPr lang="en-US" sz="2500" b="1" dirty="0">
                <a:latin typeface="Candara"/>
                <a:cs typeface="Candara"/>
              </a:rPr>
            </a:br>
            <a:r>
              <a:rPr lang="en-US" sz="2500" b="1" baseline="30000" dirty="0">
                <a:latin typeface="Candara"/>
                <a:cs typeface="Candara"/>
              </a:rPr>
              <a:t>40</a:t>
            </a:r>
            <a:r>
              <a:rPr lang="en-US" sz="2500" b="1" dirty="0">
                <a:latin typeface="Candara"/>
                <a:cs typeface="Candara"/>
              </a:rPr>
              <a:t> For you equipped me with strength for the battle;</a:t>
            </a:r>
            <a:br>
              <a:rPr lang="en-US" sz="2500" b="1" dirty="0">
                <a:latin typeface="Candara"/>
                <a:cs typeface="Candara"/>
              </a:rPr>
            </a:br>
            <a:r>
              <a:rPr lang="en-US" sz="2500" b="1" dirty="0">
                <a:latin typeface="Candara"/>
                <a:cs typeface="Candara"/>
              </a:rPr>
              <a:t>    you made those who rise against me sink under me.</a:t>
            </a:r>
            <a:br>
              <a:rPr lang="en-US" sz="2500" b="1" dirty="0">
                <a:latin typeface="Candara"/>
                <a:cs typeface="Candara"/>
              </a:rPr>
            </a:br>
            <a:r>
              <a:rPr lang="en-US" sz="2500" b="1" baseline="30000" dirty="0">
                <a:latin typeface="Candara"/>
                <a:cs typeface="Candara"/>
              </a:rPr>
              <a:t>41</a:t>
            </a:r>
            <a:r>
              <a:rPr lang="en-US" sz="2500" b="1" dirty="0">
                <a:latin typeface="Candara"/>
                <a:cs typeface="Candara"/>
              </a:rPr>
              <a:t> You made my enemies turn their backs to me,</a:t>
            </a:r>
            <a:br>
              <a:rPr lang="en-US" sz="2500" b="1" dirty="0">
                <a:latin typeface="Candara"/>
                <a:cs typeface="Candara"/>
              </a:rPr>
            </a:br>
            <a:r>
              <a:rPr lang="en-US" sz="2500" b="1" dirty="0">
                <a:latin typeface="Candara"/>
                <a:cs typeface="Candara"/>
              </a:rPr>
              <a:t>    those who hated me, and I destroyed them.</a:t>
            </a:r>
          </a:p>
        </p:txBody>
      </p:sp>
    </p:spTree>
    <p:extLst>
      <p:ext uri="{BB962C8B-B14F-4D97-AF65-F5344CB8AC3E}">
        <p14:creationId xmlns:p14="http://schemas.microsoft.com/office/powerpoint/2010/main" val="32380211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_Norm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9.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51852</TotalTime>
  <Words>524</Words>
  <Application>Microsoft Office PowerPoint</Application>
  <PresentationFormat>Custom</PresentationFormat>
  <Paragraphs>83</Paragraphs>
  <Slides>19</Slides>
  <Notes>18</Notes>
  <HiddenSlides>0</HiddenSlides>
  <MMClips>0</MMClips>
  <ScaleCrop>false</ScaleCrop>
  <HeadingPairs>
    <vt:vector size="4" baseType="variant">
      <vt:variant>
        <vt:lpstr>Theme</vt:lpstr>
      </vt:variant>
      <vt:variant>
        <vt:i4>12</vt:i4>
      </vt:variant>
      <vt:variant>
        <vt:lpstr>Slide Titles</vt:lpstr>
      </vt:variant>
      <vt:variant>
        <vt:i4>19</vt:i4>
      </vt:variant>
    </vt:vector>
  </HeadingPairs>
  <TitlesOfParts>
    <vt:vector size="31" baseType="lpstr">
      <vt:lpstr>Default Design</vt:lpstr>
      <vt:lpstr>1_Default Design</vt:lpstr>
      <vt:lpstr>2_Default Design</vt:lpstr>
      <vt:lpstr>3_Default Design</vt:lpstr>
      <vt:lpstr>4_Default Design</vt:lpstr>
      <vt:lpstr>5_Default Design</vt:lpstr>
      <vt:lpstr>Office Theme</vt:lpstr>
      <vt:lpstr>2_Office Theme</vt:lpstr>
      <vt:lpstr>6_Default Design</vt:lpstr>
      <vt:lpstr>9_Default Design</vt:lpstr>
      <vt:lpstr>15_Default Design</vt:lpstr>
      <vt:lpstr>2_Normal</vt:lpstr>
      <vt:lpstr>PowerPoint Presentation</vt:lpstr>
      <vt:lpstr>David and His God</vt:lpstr>
      <vt:lpstr>2 SAMUEL 22: DAVID’S SONG ABOUT &amp; TO HIS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FOUR KEY CHARACTERISTICS ABOUT DAVID’S GOD IN THIS SONG </vt:lpstr>
      <vt:lpstr>FOUR KEY CHARACTERISTICS ABOUT DAVID’S GOD IN THIS SONG </vt:lpstr>
      <vt:lpstr>FOUR KEY CHARACTERISTICS ABOUT DAVID’S GOD IN THIS SONG </vt:lpstr>
      <vt:lpstr>FOUR KEY CHARACTERISTICS ABOUT DAVID’S GOD IN THIS SONG </vt:lpstr>
      <vt:lpstr>David’s Life with His GOD</vt:lpstr>
      <vt:lpstr>RECAP: APPLYING IN YOUR RELATIONSHIP WITH YOUR GOD</vt:lpstr>
      <vt:lpstr>THREE PRACTICAL QUESTIONS  FOR OUR EVERYDAY LIFE</vt:lpstr>
      <vt:lpstr>PowerPoint Presentation</vt:lpstr>
    </vt:vector>
  </TitlesOfParts>
  <Manager/>
  <Company>UFP</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Paul K. Kim</dc:creator>
  <cp:keywords/>
  <dc:description/>
  <cp:lastModifiedBy>Windows User</cp:lastModifiedBy>
  <cp:revision>3295</cp:revision>
  <cp:lastPrinted>2016-07-24T15:50:28Z</cp:lastPrinted>
  <dcterms:created xsi:type="dcterms:W3CDTF">2007-10-20T20:09:35Z</dcterms:created>
  <dcterms:modified xsi:type="dcterms:W3CDTF">2018-02-19T22:12:04Z</dcterms:modified>
  <cp:category/>
</cp:coreProperties>
</file>