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23" r:id="rId9"/>
    <p:sldMasterId id="2147484135" r:id="rId10"/>
    <p:sldMasterId id="2147484159" r:id="rId11"/>
    <p:sldMasterId id="2147484171" r:id="rId12"/>
    <p:sldMasterId id="2147484195" r:id="rId13"/>
    <p:sldMasterId id="2147484207" r:id="rId14"/>
    <p:sldMasterId id="2147484231" r:id="rId15"/>
    <p:sldMasterId id="2147484267" r:id="rId16"/>
    <p:sldMasterId id="2147484327" r:id="rId17"/>
    <p:sldMasterId id="2147484339" r:id="rId18"/>
    <p:sldMasterId id="2147484351" r:id="rId19"/>
    <p:sldMasterId id="2147484363" r:id="rId20"/>
    <p:sldMasterId id="2147484399" r:id="rId21"/>
    <p:sldMasterId id="2147484447" r:id="rId22"/>
    <p:sldMasterId id="2147484495" r:id="rId23"/>
    <p:sldMasterId id="2147484507" r:id="rId24"/>
    <p:sldMasterId id="2147484531" r:id="rId25"/>
    <p:sldMasterId id="2147484555" r:id="rId26"/>
    <p:sldMasterId id="2147484567" r:id="rId27"/>
  </p:sldMasterIdLst>
  <p:notesMasterIdLst>
    <p:notesMasterId r:id="rId58"/>
  </p:notesMasterIdLst>
  <p:handoutMasterIdLst>
    <p:handoutMasterId r:id="rId59"/>
  </p:handoutMasterIdLst>
  <p:sldIdLst>
    <p:sldId id="281" r:id="rId28"/>
    <p:sldId id="1108" r:id="rId29"/>
    <p:sldId id="1077" r:id="rId30"/>
    <p:sldId id="1112" r:id="rId31"/>
    <p:sldId id="1118" r:id="rId32"/>
    <p:sldId id="1127" r:id="rId33"/>
    <p:sldId id="1125" r:id="rId34"/>
    <p:sldId id="1135" r:id="rId35"/>
    <p:sldId id="1136" r:id="rId36"/>
    <p:sldId id="1137" r:id="rId37"/>
    <p:sldId id="1138" r:id="rId38"/>
    <p:sldId id="1139" r:id="rId39"/>
    <p:sldId id="1134" r:id="rId40"/>
    <p:sldId id="1113" r:id="rId41"/>
    <p:sldId id="1122" r:id="rId42"/>
    <p:sldId id="1120" r:id="rId43"/>
    <p:sldId id="1121" r:id="rId44"/>
    <p:sldId id="1123" r:id="rId45"/>
    <p:sldId id="1124" r:id="rId46"/>
    <p:sldId id="1140" r:id="rId47"/>
    <p:sldId id="1119" r:id="rId48"/>
    <p:sldId id="1128" r:id="rId49"/>
    <p:sldId id="1129" r:id="rId50"/>
    <p:sldId id="1131" r:id="rId51"/>
    <p:sldId id="1132" r:id="rId52"/>
    <p:sldId id="1133" r:id="rId53"/>
    <p:sldId id="1114" r:id="rId54"/>
    <p:sldId id="1141" r:id="rId55"/>
    <p:sldId id="1105" r:id="rId56"/>
    <p:sldId id="1067" r:id="rId57"/>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800000"/>
    <a:srgbClr val="FFFF00"/>
    <a:srgbClr val="CC33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129" autoAdjust="0"/>
    <p:restoredTop sz="86395"/>
  </p:normalViewPr>
  <p:slideViewPr>
    <p:cSldViewPr>
      <p:cViewPr>
        <p:scale>
          <a:sx n="85" d="100"/>
          <a:sy n="85" d="100"/>
        </p:scale>
        <p:origin x="144" y="968"/>
      </p:cViewPr>
      <p:guideLst>
        <p:guide orient="horz" pos="96"/>
        <p:guide pos="3840"/>
        <p:guide pos="7152"/>
        <p:guide pos="528"/>
      </p:guideLst>
    </p:cSldViewPr>
  </p:slideViewPr>
  <p:outlineViewPr>
    <p:cViewPr>
      <p:scale>
        <a:sx n="33" d="100"/>
        <a:sy n="33" d="100"/>
      </p:scale>
      <p:origin x="0" y="-952"/>
    </p:cViewPr>
  </p:outlineViewPr>
  <p:notesTextViewPr>
    <p:cViewPr>
      <p:scale>
        <a:sx n="110" d="100"/>
        <a:sy n="110" d="100"/>
      </p:scale>
      <p:origin x="0" y="0"/>
    </p:cViewPr>
  </p:notesTextViewPr>
  <p:sorterViewPr>
    <p:cViewPr>
      <p:scale>
        <a:sx n="80" d="100"/>
        <a:sy n="80" d="100"/>
      </p:scale>
      <p:origin x="0" y="0"/>
    </p:cViewPr>
  </p:sorterViewPr>
  <p:notesViewPr>
    <p:cSldViewPr>
      <p:cViewPr varScale="1">
        <p:scale>
          <a:sx n="95" d="100"/>
          <a:sy n="95" d="100"/>
        </p:scale>
        <p:origin x="236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tableStyles" Target="tableStyles.xml"/><Relationship Id="rId50" Type="http://schemas.openxmlformats.org/officeDocument/2006/relationships/slide" Target="slides/slide23.xml"/><Relationship Id="rId51" Type="http://schemas.openxmlformats.org/officeDocument/2006/relationships/slide" Target="slides/slide24.xml"/><Relationship Id="rId52" Type="http://schemas.openxmlformats.org/officeDocument/2006/relationships/slide" Target="slides/slide25.xml"/><Relationship Id="rId53" Type="http://schemas.openxmlformats.org/officeDocument/2006/relationships/slide" Target="slides/slide26.xml"/><Relationship Id="rId54" Type="http://schemas.openxmlformats.org/officeDocument/2006/relationships/slide" Target="slides/slide27.xml"/><Relationship Id="rId55" Type="http://schemas.openxmlformats.org/officeDocument/2006/relationships/slide" Target="slides/slide28.xml"/><Relationship Id="rId56" Type="http://schemas.openxmlformats.org/officeDocument/2006/relationships/slide" Target="slides/slide29.xml"/><Relationship Id="rId57" Type="http://schemas.openxmlformats.org/officeDocument/2006/relationships/slide" Target="slides/slide30.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13.xml"/><Relationship Id="rId41" Type="http://schemas.openxmlformats.org/officeDocument/2006/relationships/slide" Target="slides/slide14.xml"/><Relationship Id="rId42" Type="http://schemas.openxmlformats.org/officeDocument/2006/relationships/slide" Target="slides/slide15.xml"/><Relationship Id="rId43" Type="http://schemas.openxmlformats.org/officeDocument/2006/relationships/slide" Target="slides/slide16.xml"/><Relationship Id="rId44" Type="http://schemas.openxmlformats.org/officeDocument/2006/relationships/slide" Target="slides/slide17.xml"/><Relationship Id="rId45" Type="http://schemas.openxmlformats.org/officeDocument/2006/relationships/slide" Target="slides/slide18.xml"/><Relationship Id="rId46" Type="http://schemas.openxmlformats.org/officeDocument/2006/relationships/slide" Target="slides/slide19.xml"/><Relationship Id="rId47" Type="http://schemas.openxmlformats.org/officeDocument/2006/relationships/slide" Target="slides/slide20.xml"/><Relationship Id="rId48" Type="http://schemas.openxmlformats.org/officeDocument/2006/relationships/slide" Target="slides/slide21.xml"/><Relationship Id="rId4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3.xml"/><Relationship Id="rId31" Type="http://schemas.openxmlformats.org/officeDocument/2006/relationships/slide" Target="slides/slide4.xml"/><Relationship Id="rId32" Type="http://schemas.openxmlformats.org/officeDocument/2006/relationships/slide" Target="slides/slide5.xml"/><Relationship Id="rId33" Type="http://schemas.openxmlformats.org/officeDocument/2006/relationships/slide" Target="slides/slide6.xml"/><Relationship Id="rId34" Type="http://schemas.openxmlformats.org/officeDocument/2006/relationships/slide" Target="slides/slide7.xml"/><Relationship Id="rId35" Type="http://schemas.openxmlformats.org/officeDocument/2006/relationships/slide" Target="slides/slide8.xml"/><Relationship Id="rId36" Type="http://schemas.openxmlformats.org/officeDocument/2006/relationships/slide" Target="slides/slide9.xml"/><Relationship Id="rId37" Type="http://schemas.openxmlformats.org/officeDocument/2006/relationships/slide" Target="slides/slide10.xml"/><Relationship Id="rId38" Type="http://schemas.openxmlformats.org/officeDocument/2006/relationships/slide" Target="slides/slide11.xml"/><Relationship Id="rId39" Type="http://schemas.openxmlformats.org/officeDocument/2006/relationships/slide" Target="slides/slide12.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 Target="slides/slide1.xml"/><Relationship Id="rId29" Type="http://schemas.openxmlformats.org/officeDocument/2006/relationships/slide" Target="slides/slide2.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10/22/17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10/22/17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C54AA-3861-DE46-9F53-BEFEE89E58D7}" type="slidenum">
              <a:rPr lang="en-US" smtClean="0"/>
              <a:pPr>
                <a:defRPr/>
              </a:pPr>
              <a:t>1</a:t>
            </a:fld>
            <a:endParaRPr lang="en-US"/>
          </a:p>
        </p:txBody>
      </p:sp>
    </p:spTree>
    <p:extLst>
      <p:ext uri="{BB962C8B-B14F-4D97-AF65-F5344CB8AC3E}">
        <p14:creationId xmlns:p14="http://schemas.microsoft.com/office/powerpoint/2010/main" val="355176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a:t>
            </a:r>
            <a:r>
              <a:rPr lang="en-US" sz="1200" smtClean="0">
                <a:latin typeface="Candara" charset="0"/>
                <a:ea typeface="Candara" charset="0"/>
                <a:cs typeface="Candara" charset="0"/>
              </a:rPr>
              <a:t>, </a:t>
            </a:r>
            <a:r>
              <a:rPr lang="en-US" sz="1200" baseline="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612833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baseline="0" dirty="0" smtClean="0">
                <a:latin typeface="Candara" charset="0"/>
                <a:ea typeface="Candara" charset="0"/>
                <a:cs typeface="Candara" charset="0"/>
              </a:rPr>
              <a:t>Sir Knightly – lets call him Phillip, difficult person. </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311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a:t>
            </a:r>
            <a:r>
              <a:rPr lang="en-US" sz="1200" smtClean="0">
                <a:latin typeface="Candara" charset="0"/>
                <a:ea typeface="Candara" charset="0"/>
                <a:cs typeface="Candara" charset="0"/>
              </a:rPr>
              <a:t>, </a:t>
            </a:r>
            <a:r>
              <a:rPr lang="en-US" sz="1200" baseline="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25506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a:t>
            </a:r>
            <a:r>
              <a:rPr lang="en-US" sz="1200" smtClean="0">
                <a:latin typeface="Candara" charset="0"/>
                <a:ea typeface="Candara" charset="0"/>
                <a:cs typeface="Candara" charset="0"/>
              </a:rPr>
              <a:t>, </a:t>
            </a:r>
            <a:r>
              <a:rPr lang="en-US" sz="1200" baseline="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2102720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 </a:t>
            </a:r>
            <a:r>
              <a:rPr lang="en-US" sz="1200" baseline="0" dirty="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502335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 </a:t>
            </a:r>
            <a:r>
              <a:rPr lang="en-US" sz="1200" baseline="0" dirty="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465692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a:t>
            </a:r>
            <a:r>
              <a:rPr lang="en-US" sz="1200" smtClean="0">
                <a:latin typeface="Candara" charset="0"/>
                <a:ea typeface="Candara" charset="0"/>
                <a:cs typeface="Candara" charset="0"/>
              </a:rPr>
              <a:t>, </a:t>
            </a:r>
            <a:r>
              <a:rPr lang="en-US" sz="1200" baseline="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344520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a:t>
            </a:r>
            <a:r>
              <a:rPr lang="en-US" sz="1200" smtClean="0">
                <a:latin typeface="Candara" charset="0"/>
                <a:ea typeface="Candara" charset="0"/>
                <a:cs typeface="Candara" charset="0"/>
              </a:rPr>
              <a:t>, </a:t>
            </a:r>
            <a:r>
              <a:rPr lang="en-US" sz="1200" baseline="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259197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a:t>
            </a:r>
            <a:r>
              <a:rPr lang="en-US" sz="1200" smtClean="0">
                <a:latin typeface="Candara" charset="0"/>
                <a:ea typeface="Candara" charset="0"/>
                <a:cs typeface="Candara" charset="0"/>
              </a:rPr>
              <a:t>, </a:t>
            </a:r>
            <a:r>
              <a:rPr lang="en-US" sz="1200" baseline="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236617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a:t>
            </a:r>
            <a:r>
              <a:rPr lang="en-US" sz="1200" smtClean="0">
                <a:latin typeface="Candara" charset="0"/>
                <a:ea typeface="Candara" charset="0"/>
                <a:cs typeface="Candara" charset="0"/>
              </a:rPr>
              <a:t>, </a:t>
            </a:r>
            <a:r>
              <a:rPr lang="en-US" sz="1200" baseline="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52475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1275211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a:t>
            </a:r>
            <a:r>
              <a:rPr lang="en-US" sz="1200" smtClean="0">
                <a:latin typeface="Candara" charset="0"/>
                <a:ea typeface="Candara" charset="0"/>
                <a:cs typeface="Candara" charset="0"/>
              </a:rPr>
              <a:t>, </a:t>
            </a:r>
            <a:r>
              <a:rPr lang="en-US" sz="1200" baseline="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368434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Acrostic</a:t>
            </a:r>
            <a:r>
              <a:rPr lang="en-US" sz="1200" baseline="0" dirty="0" smtClean="0">
                <a:latin typeface="Candara" charset="0"/>
                <a:ea typeface="Candara" charset="0"/>
                <a:cs typeface="Candara" charset="0"/>
              </a:rPr>
              <a:t> – each of the 22 stanzas starts with the successive letter in the Hebrew alphabet and each of the 8 lines in each stanza starts with that letter. And they were sung. About the Torah – First 5 books – Leviticus, dietary laws, uncleanness, now if the sore has puss in it</a:t>
            </a:r>
            <a:r>
              <a:rPr lang="is-IS" sz="1200" baseline="0" dirty="0" smtClean="0">
                <a:latin typeface="Candara" charset="0"/>
                <a:ea typeface="Candara" charset="0"/>
                <a:cs typeface="Candara" charset="0"/>
              </a:rPr>
              <a:t>…</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92765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967790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040973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One</a:t>
            </a:r>
            <a:r>
              <a:rPr lang="en-US" sz="1200" baseline="0" dirty="0" smtClean="0">
                <a:latin typeface="Candara" charset="0"/>
                <a:ea typeface="Candara" charset="0"/>
                <a:cs typeface="Candara" charset="0"/>
              </a:rPr>
              <a:t> of my favorite and least favorite passages in the Chronicles of Narnia</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191682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One</a:t>
            </a:r>
            <a:r>
              <a:rPr lang="en-US" sz="1200" baseline="0" dirty="0" smtClean="0">
                <a:latin typeface="Candara" charset="0"/>
                <a:ea typeface="Candara" charset="0"/>
                <a:cs typeface="Candara" charset="0"/>
              </a:rPr>
              <a:t> of my favorite and least favorite passages in the Chronicles of Narnia</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613682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One</a:t>
            </a:r>
            <a:r>
              <a:rPr lang="en-US" sz="1200" baseline="0" dirty="0" smtClean="0">
                <a:latin typeface="Candara" charset="0"/>
                <a:ea typeface="Candara" charset="0"/>
                <a:cs typeface="Candara" charset="0"/>
              </a:rPr>
              <a:t> of my favorite and least favorite passages in the Chronicles of Narnia</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896416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Be a good</a:t>
            </a:r>
            <a:r>
              <a:rPr lang="en-US" sz="1200" baseline="0" dirty="0" smtClean="0">
                <a:latin typeface="Candara" charset="0"/>
                <a:ea typeface="Candara" charset="0"/>
                <a:cs typeface="Candara" charset="0"/>
              </a:rPr>
              <a:t> Berean            Acts 17:11 Now the Berean Jews were of more noble character than those in Thessalonica, for they received the message with great eagerness and examined the Scriptures every day to see if what Paul said was true.</a:t>
            </a:r>
          </a:p>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baseline="0" dirty="0" smtClean="0">
                <a:latin typeface="Candara" charset="0"/>
                <a:ea typeface="Candara" charset="0"/>
                <a:cs typeface="Candara" charset="0"/>
              </a:rPr>
              <a:t>Wade – are you kidding? C’mon your sermons aren’t that good!</a:t>
            </a:r>
          </a:p>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baseline="0" dirty="0" smtClean="0">
                <a:latin typeface="Candara" charset="0"/>
                <a:ea typeface="Candara" charset="0"/>
                <a:cs typeface="Candara" charset="0"/>
              </a:rPr>
              <a:t>Journal, list of key idea or ideas from past sermons, QTs,  In school </a:t>
            </a:r>
            <a:r>
              <a:rPr lang="en-US" sz="1200" baseline="0" dirty="0" err="1" smtClean="0">
                <a:latin typeface="Candara" charset="0"/>
                <a:ea typeface="Candara" charset="0"/>
                <a:cs typeface="Candara" charset="0"/>
              </a:rPr>
              <a:t>pnemonic</a:t>
            </a:r>
            <a:r>
              <a:rPr lang="en-US" sz="1200" baseline="0" dirty="0" smtClean="0">
                <a:latin typeface="Candara" charset="0"/>
                <a:ea typeface="Candara" charset="0"/>
                <a:cs typeface="Candara" charset="0"/>
              </a:rPr>
              <a:t> devices to remember</a:t>
            </a:r>
          </a:p>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baseline="0" dirty="0" smtClean="0">
                <a:latin typeface="Candara" charset="0"/>
                <a:ea typeface="Candara" charset="0"/>
                <a:cs typeface="Candara" charset="0"/>
              </a:rPr>
              <a:t>How long do you want to remember?</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205541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 </a:t>
            </a:r>
            <a:r>
              <a:rPr lang="en-US" sz="1200" baseline="0" dirty="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840599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137634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ＭＳ Ｐゴシック" charset="0"/>
              </a:rPr>
              <a:t>Non-sermons – videos stimulating our thinking</a:t>
            </a:r>
          </a:p>
          <a:p>
            <a:r>
              <a:rPr lang="en-US" sz="1200" kern="1200" dirty="0" smtClean="0">
                <a:solidFill>
                  <a:schemeClr val="tx1"/>
                </a:solidFill>
                <a:effectLst/>
                <a:latin typeface="+mn-lt"/>
                <a:ea typeface="ＭＳ Ｐゴシック" charset="0"/>
                <a:cs typeface="ＭＳ Ｐゴシック" charset="0"/>
              </a:rPr>
              <a:t>Male = 45 sermons/year x 57.9 years = 2,605 sermons x .833 hours/sermon = 2170 hours (271.3 8-hr work days) 54 weeks of sermon listening</a:t>
            </a:r>
          </a:p>
          <a:p>
            <a:r>
              <a:rPr lang="en-US" dirty="0" smtClean="0">
                <a:effectLst/>
              </a:rPr>
              <a:t>F</a:t>
            </a:r>
            <a:r>
              <a:rPr lang="hr-HR" dirty="0" err="1" smtClean="0">
                <a:effectLst/>
              </a:rPr>
              <a:t>emale</a:t>
            </a:r>
            <a:r>
              <a:rPr lang="hr-HR" dirty="0" smtClean="0">
                <a:effectLst/>
              </a:rPr>
              <a:t> =  81.6-19 =</a:t>
            </a:r>
            <a:r>
              <a:rPr lang="hr-HR" baseline="0" dirty="0" smtClean="0">
                <a:effectLst/>
              </a:rPr>
              <a:t>  </a:t>
            </a:r>
            <a:r>
              <a:rPr lang="en-US" sz="1200" kern="1200" dirty="0" smtClean="0">
                <a:solidFill>
                  <a:schemeClr val="tx1"/>
                </a:solidFill>
                <a:effectLst/>
                <a:latin typeface="+mn-lt"/>
                <a:ea typeface="ＭＳ Ｐゴシック" charset="0"/>
                <a:cs typeface="ＭＳ Ｐゴシック" charset="0"/>
              </a:rPr>
              <a:t>45 sermons/year x 62.6 years = 2,817 sermons x .833 hours/sermon = 2346.6 hours (29 8-hr work days) 59 weeks of sermon listening</a:t>
            </a:r>
          </a:p>
          <a:p>
            <a:r>
              <a:rPr lang="en-US" sz="1200" kern="1200" dirty="0" smtClean="0">
                <a:solidFill>
                  <a:schemeClr val="tx1"/>
                </a:solidFill>
                <a:effectLst/>
                <a:latin typeface="+mn-lt"/>
                <a:ea typeface="ＭＳ Ｐゴシック" charset="0"/>
                <a:cs typeface="ＭＳ Ｐゴシック" charset="0"/>
              </a:rPr>
              <a:t>all the times I went to church- I ought to be a spiritual giant!!</a:t>
            </a:r>
            <a:r>
              <a:rPr lang="en-US" dirty="0" smtClean="0">
                <a:effectLst/>
              </a:rPr>
              <a:t> </a:t>
            </a:r>
            <a:endParaRPr lang="en-US" sz="1200" kern="1200" dirty="0" smtClean="0">
              <a:solidFill>
                <a:schemeClr val="tx1"/>
              </a:solidFill>
              <a:effectLst/>
              <a:latin typeface="+mn-lt"/>
              <a:ea typeface="ＭＳ Ｐゴシック" charset="0"/>
              <a:cs typeface="ＭＳ Ｐゴシック" charset="0"/>
            </a:endParaRPr>
          </a:p>
          <a:p>
            <a:endParaRPr lang="en-US"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209286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C54AA-3861-DE46-9F53-BEFEE89E58D7}" type="slidenum">
              <a:rPr lang="en-US" smtClean="0"/>
              <a:pPr>
                <a:defRPr/>
              </a:pPr>
              <a:t>30</a:t>
            </a:fld>
            <a:endParaRPr lang="en-US"/>
          </a:p>
        </p:txBody>
      </p:sp>
    </p:spTree>
    <p:extLst>
      <p:ext uri="{BB962C8B-B14F-4D97-AF65-F5344CB8AC3E}">
        <p14:creationId xmlns:p14="http://schemas.microsoft.com/office/powerpoint/2010/main" val="1492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Or</a:t>
            </a:r>
            <a:r>
              <a:rPr lang="en-US" sz="1200" baseline="0" dirty="0" smtClean="0">
                <a:latin typeface="Candara" charset="0"/>
                <a:ea typeface="Candara" charset="0"/>
                <a:cs typeface="Candara" charset="0"/>
              </a:rPr>
              <a:t> for women, we need to sharpen our kitchen knife  </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5161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baseline="0" dirty="0" smtClean="0">
                <a:latin typeface="Candara" charset="0"/>
                <a:ea typeface="Candara" charset="0"/>
                <a:cs typeface="Candara" charset="0"/>
              </a:rPr>
              <a:t>*messenger is the message. </a:t>
            </a:r>
            <a:r>
              <a:rPr lang="en-US" sz="1200" dirty="0" smtClean="0">
                <a:latin typeface="Candara" charset="0"/>
                <a:ea typeface="Candara" charset="0"/>
                <a:cs typeface="Candara" charset="0"/>
              </a:rPr>
              <a:t>Briefly - </a:t>
            </a:r>
            <a:r>
              <a:rPr lang="en-US" sz="1200" dirty="0" err="1" smtClean="0">
                <a:latin typeface="Candara" charset="0"/>
                <a:ea typeface="Candara" charset="0"/>
                <a:cs typeface="Candara" charset="0"/>
              </a:rPr>
              <a:t>Neh</a:t>
            </a:r>
            <a:r>
              <a:rPr lang="en-US" sz="1200" i="0" dirty="0" smtClean="0">
                <a:latin typeface="Candara" charset="0"/>
                <a:ea typeface="Candara" charset="0"/>
                <a:cs typeface="Candara" charset="0"/>
              </a:rPr>
              <a:t> 8:8 </a:t>
            </a:r>
            <a:r>
              <a:rPr lang="en-US" sz="1200" i="1" dirty="0" smtClean="0">
                <a:latin typeface="Candara" charset="0"/>
                <a:ea typeface="Candara" charset="0"/>
                <a:cs typeface="Candara" charset="0"/>
              </a:rPr>
              <a:t>The</a:t>
            </a:r>
            <a:r>
              <a:rPr lang="en-US" sz="1200" i="1" baseline="0" dirty="0" smtClean="0">
                <a:latin typeface="Candara" charset="0"/>
                <a:ea typeface="Candara" charset="0"/>
                <a:cs typeface="Candara" charset="0"/>
              </a:rPr>
              <a:t> (Levites)</a:t>
            </a:r>
            <a:r>
              <a:rPr lang="en-US" sz="1200" i="1" dirty="0" smtClean="0">
                <a:latin typeface="Candara" charset="0"/>
                <a:ea typeface="Candara" charset="0"/>
                <a:cs typeface="Candara" charset="0"/>
              </a:rPr>
              <a:t> read from the Book of the Law of God, making it clear and giving the meaning so that the people could understand what was being read</a:t>
            </a:r>
            <a:r>
              <a:rPr lang="en-US" sz="1200" dirty="0" smtClean="0">
                <a:latin typeface="Candara" charset="0"/>
                <a:ea typeface="Candara" charset="0"/>
                <a:cs typeface="Candara" charset="0"/>
              </a:rPr>
              <a:t>.</a:t>
            </a:r>
            <a:r>
              <a:rPr lang="en-US" sz="1200" baseline="0" dirty="0" smtClean="0">
                <a:latin typeface="Candara" charset="0"/>
                <a:ea typeface="Candara" charset="0"/>
                <a:cs typeface="Candara" charset="0"/>
              </a:rPr>
              <a:t> </a:t>
            </a:r>
          </a:p>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baseline="0" dirty="0" err="1" smtClean="0">
                <a:latin typeface="Candara" charset="0"/>
                <a:ea typeface="Candara" charset="0"/>
                <a:cs typeface="Candara" charset="0"/>
              </a:rPr>
              <a:t>Heb</a:t>
            </a:r>
            <a:r>
              <a:rPr lang="en-US" sz="1200" baseline="0" dirty="0" smtClean="0">
                <a:latin typeface="Candara" charset="0"/>
                <a:ea typeface="Candara" charset="0"/>
                <a:cs typeface="Candara" charset="0"/>
              </a:rPr>
              <a:t> 4:12 </a:t>
            </a:r>
            <a:r>
              <a:rPr lang="en-US" sz="1200" i="1" baseline="0" dirty="0" smtClean="0">
                <a:latin typeface="Candara" charset="0"/>
                <a:ea typeface="Candara" charset="0"/>
                <a:cs typeface="Candara" charset="0"/>
              </a:rPr>
              <a:t>For the word of God is alive and active. Sharper than any double-edged sword, it penetrates even to dividing soul and spirit, joints and marrow; it judges the thoughts and attitudes of the heart.      </a:t>
            </a:r>
            <a:r>
              <a:rPr lang="en-US" sz="1200" dirty="0" smtClean="0">
                <a:latin typeface="Candara" charset="0"/>
                <a:ea typeface="Candara" charset="0"/>
                <a:cs typeface="Candara" charset="0"/>
              </a:rPr>
              <a:t>Only</a:t>
            </a:r>
            <a:r>
              <a:rPr lang="en-US" sz="1200" baseline="0" dirty="0" smtClean="0">
                <a:latin typeface="Candara" charset="0"/>
                <a:ea typeface="Candara" charset="0"/>
                <a:cs typeface="Candara" charset="0"/>
              </a:rPr>
              <a:t> the exceptional preacher can people engaged for 45-60 minutes. Really only the exceptional preacher </a:t>
            </a:r>
            <a:r>
              <a:rPr lang="is-IS" sz="1200" baseline="0" dirty="0" smtClean="0">
                <a:latin typeface="Candara" charset="0"/>
                <a:ea typeface="Candara" charset="0"/>
                <a:cs typeface="Candara" charset="0"/>
              </a:rPr>
              <a:t>… Let me add this too. I’ve got a pretty strong feeling that for everyone in this room there’s probably one less exceptional preacher than you think there is.</a:t>
            </a:r>
            <a:r>
              <a:rPr lang="en-US" sz="1200" baseline="0" dirty="0" smtClean="0">
                <a:latin typeface="Candara" charset="0"/>
                <a:ea typeface="Candara" charset="0"/>
                <a:cs typeface="Candara" charset="0"/>
              </a:rPr>
              <a:t> </a:t>
            </a:r>
          </a:p>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baseline="0" dirty="0" smtClean="0">
                <a:latin typeface="Candara" charset="0"/>
                <a:ea typeface="Candara" charset="0"/>
                <a:cs typeface="Candara" charset="0"/>
              </a:rPr>
              <a:t>The day we completed our first 20 minute sermons  “Now my dad insists that he’s never heard a short sermon that was bad, but I told him that he’s clearly never taught a preaching class.</a:t>
            </a:r>
            <a:endParaRPr lang="is-IS" sz="1200" baseline="0" dirty="0" smtClean="0">
              <a:latin typeface="Candara" charset="0"/>
              <a:ea typeface="Candara" charset="0"/>
              <a:cs typeface="Candara" charset="0"/>
            </a:endParaRPr>
          </a:p>
        </p:txBody>
      </p:sp>
    </p:spTree>
    <p:extLst>
      <p:ext uri="{BB962C8B-B14F-4D97-AF65-F5344CB8AC3E}">
        <p14:creationId xmlns:p14="http://schemas.microsoft.com/office/powerpoint/2010/main" val="120828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One</a:t>
            </a:r>
            <a:r>
              <a:rPr lang="en-US" sz="1200" baseline="0" dirty="0" smtClean="0">
                <a:latin typeface="Candara" charset="0"/>
                <a:ea typeface="Candara" charset="0"/>
                <a:cs typeface="Candara" charset="0"/>
              </a:rPr>
              <a:t> of my favorite and least favorite passages in the Chronicles of Narnia</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92547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a:t>
            </a:r>
            <a:r>
              <a:rPr lang="en-US" sz="1200" smtClean="0">
                <a:latin typeface="Candara" charset="0"/>
                <a:ea typeface="Candara" charset="0"/>
                <a:cs typeface="Candara" charset="0"/>
              </a:rPr>
              <a:t>, </a:t>
            </a:r>
            <a:r>
              <a:rPr lang="en-US" sz="1200" baseline="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43493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a:t>
            </a:r>
            <a:r>
              <a:rPr lang="en-US" sz="1200" smtClean="0">
                <a:latin typeface="Candara" charset="0"/>
                <a:ea typeface="Candara" charset="0"/>
                <a:cs typeface="Candara" charset="0"/>
              </a:rPr>
              <a:t>, </a:t>
            </a:r>
            <a:r>
              <a:rPr lang="en-US" sz="1200" baseline="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03119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marR="0" lvl="0" indent="-469900" algn="l" defTabSz="914400" rtl="0" eaLnBrk="0" fontAlgn="base" latinLnBrk="0" hangingPunct="0">
              <a:lnSpc>
                <a:spcPct val="100000"/>
              </a:lnSpc>
              <a:spcBef>
                <a:spcPct val="30000"/>
              </a:spcBef>
              <a:spcAft>
                <a:spcPct val="0"/>
              </a:spcAft>
              <a:buClrTx/>
              <a:buSzTx/>
              <a:buFontTx/>
              <a:buNone/>
              <a:tabLst>
                <a:tab pos="390525" algn="l"/>
              </a:tabLst>
              <a:defRPr/>
            </a:pPr>
            <a:r>
              <a:rPr lang="en-US" sz="1200" dirty="0" smtClean="0">
                <a:latin typeface="Candara" charset="0"/>
                <a:ea typeface="Candara" charset="0"/>
                <a:cs typeface="Candara" charset="0"/>
              </a:rPr>
              <a:t>Blessed</a:t>
            </a:r>
            <a:r>
              <a:rPr lang="en-US" sz="1200" smtClean="0">
                <a:latin typeface="Candara" charset="0"/>
                <a:ea typeface="Candara" charset="0"/>
                <a:cs typeface="Candara" charset="0"/>
              </a:rPr>
              <a:t>, </a:t>
            </a:r>
            <a:r>
              <a:rPr lang="en-US" sz="1200" baseline="0" smtClean="0">
                <a:latin typeface="Candara" charset="0"/>
                <a:ea typeface="Candara" charset="0"/>
                <a:cs typeface="Candara" charset="0"/>
              </a:rPr>
              <a:t>happy</a:t>
            </a:r>
            <a:endParaRPr lang="en-US" sz="1200" dirty="0" smtClean="0">
              <a:latin typeface="Candara" charset="0"/>
              <a:ea typeface="Candara" charset="0"/>
              <a:cs typeface="Candara" charset="0"/>
            </a:endParaRPr>
          </a:p>
        </p:txBody>
      </p:sp>
    </p:spTree>
    <p:extLst>
      <p:ext uri="{BB962C8B-B14F-4D97-AF65-F5344CB8AC3E}">
        <p14:creationId xmlns:p14="http://schemas.microsoft.com/office/powerpoint/2010/main" val="167240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10/22/17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10/22/17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10/22/17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10/22/17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10/22/17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10/22/17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10/22/17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10/22/17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10/22/17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10/22/17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10/22/17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228600"/>
            <a:ext cx="11887200"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3"/>
          <p:cNvSpPr>
            <a:spLocks noGrp="1"/>
          </p:cNvSpPr>
          <p:nvPr>
            <p:ph type="body" sz="half" idx="10"/>
          </p:nvPr>
        </p:nvSpPr>
        <p:spPr>
          <a:xfrm>
            <a:off x="152400" y="1447800"/>
            <a:ext cx="11887200" cy="5257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10/22/17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10/22/17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10/22/17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10/22/17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10/22/17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10/22/17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10/22/17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10/22/17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10/22/17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10/22/17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10/22/17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3.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3.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3.jpe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3" Type="http://schemas.openxmlformats.org/officeDocument/2006/relationships/image" Target="../media/image3.jpeg"/><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112602483"/>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smtClean="0">
              <a:cs typeface="Arial"/>
            </a:endParaRPr>
          </a:p>
        </p:txBody>
      </p:sp>
    </p:spTree>
    <p:extLst>
      <p:ext uri="{BB962C8B-B14F-4D97-AF65-F5344CB8AC3E}">
        <p14:creationId xmlns:p14="http://schemas.microsoft.com/office/powerpoint/2010/main" val="434946912"/>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1263457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6654556"/>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10/22/17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089783127"/>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smtClean="0">
              <a:cs typeface="Arial"/>
            </a:endParaRPr>
          </a:p>
        </p:txBody>
      </p:sp>
    </p:spTree>
    <p:extLst>
      <p:ext uri="{BB962C8B-B14F-4D97-AF65-F5344CB8AC3E}">
        <p14:creationId xmlns:p14="http://schemas.microsoft.com/office/powerpoint/2010/main" val="1636386722"/>
      </p:ext>
    </p:extLst>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298361"/>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10/22/17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8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8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5.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smtClean="0">
                <a:latin typeface="Candara" charset="0"/>
                <a:ea typeface="Candara" charset="0"/>
                <a:cs typeface="Candara" charset="0"/>
              </a:rPr>
              <a:t>James 1:21-25 </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5875" indent="-15875">
              <a:buNone/>
            </a:pPr>
            <a:endParaRPr lang="en-US" sz="2800" dirty="0">
              <a:latin typeface="Candara" charset="0"/>
              <a:ea typeface="Candara" charset="0"/>
              <a:cs typeface="Candara" charset="0"/>
            </a:endParaRPr>
          </a:p>
          <a:p>
            <a:pPr marL="15875" indent="-15875">
              <a:buNone/>
            </a:pPr>
            <a:r>
              <a:rPr lang="en-US" sz="2800" baseline="30000" dirty="0" smtClean="0">
                <a:latin typeface="Candara" charset="0"/>
                <a:ea typeface="Candara" charset="0"/>
                <a:cs typeface="Candara" charset="0"/>
              </a:rPr>
              <a:t>21</a:t>
            </a:r>
            <a:r>
              <a:rPr lang="en-US" sz="2800" dirty="0" smtClean="0">
                <a:latin typeface="Candara" charset="0"/>
                <a:ea typeface="Candara" charset="0"/>
                <a:cs typeface="Candara" charset="0"/>
              </a:rPr>
              <a:t> </a:t>
            </a:r>
            <a:r>
              <a:rPr lang="en-US" sz="2800" dirty="0">
                <a:latin typeface="Candara" charset="0"/>
                <a:ea typeface="Candara" charset="0"/>
                <a:cs typeface="Candara" charset="0"/>
              </a:rPr>
              <a:t>Therefore, get rid of all moral filth and the evil that is so prevalent and humbly accept the word planted in you, which can save you.</a:t>
            </a:r>
            <a:r>
              <a:rPr lang="en-US" sz="2800" baseline="30000" dirty="0">
                <a:latin typeface="Candara" charset="0"/>
                <a:ea typeface="Candara" charset="0"/>
                <a:cs typeface="Candara" charset="0"/>
              </a:rPr>
              <a:t>22</a:t>
            </a:r>
            <a:r>
              <a:rPr lang="en-US" sz="2800" dirty="0">
                <a:latin typeface="Candara" charset="0"/>
                <a:ea typeface="Candara" charset="0"/>
                <a:cs typeface="Candara" charset="0"/>
              </a:rPr>
              <a:t> </a:t>
            </a:r>
            <a:r>
              <a:rPr lang="en-US" sz="2800" dirty="0">
                <a:solidFill>
                  <a:srgbClr val="FF0000"/>
                </a:solidFill>
                <a:latin typeface="Candara" charset="0"/>
                <a:ea typeface="Candara" charset="0"/>
                <a:cs typeface="Candara" charset="0"/>
              </a:rPr>
              <a:t>Do not merely listen to the word, and so deceive yourselves. Do what it says</a:t>
            </a:r>
            <a:r>
              <a:rPr lang="en-US" sz="2800" dirty="0">
                <a:latin typeface="Candara" charset="0"/>
                <a:ea typeface="Candara" charset="0"/>
                <a:cs typeface="Candara" charset="0"/>
              </a:rPr>
              <a:t>. </a:t>
            </a:r>
            <a:r>
              <a:rPr lang="en-US" sz="2800" baseline="30000" dirty="0">
                <a:latin typeface="Candara" charset="0"/>
                <a:ea typeface="Candara" charset="0"/>
                <a:cs typeface="Candara" charset="0"/>
              </a:rPr>
              <a:t>23</a:t>
            </a:r>
            <a:r>
              <a:rPr lang="en-US" sz="2800" dirty="0">
                <a:latin typeface="Candara" charset="0"/>
                <a:ea typeface="Candara" charset="0"/>
                <a:cs typeface="Candara" charset="0"/>
              </a:rPr>
              <a:t> Anyone who listens to the word but does not do what it says is like someone who looks at his face in a mirror </a:t>
            </a:r>
            <a:r>
              <a:rPr lang="en-US" sz="2800" baseline="30000" dirty="0">
                <a:latin typeface="Candara" charset="0"/>
                <a:ea typeface="Candara" charset="0"/>
                <a:cs typeface="Candara" charset="0"/>
              </a:rPr>
              <a:t>24</a:t>
            </a:r>
            <a:r>
              <a:rPr lang="en-US" sz="2800" dirty="0">
                <a:latin typeface="Candara" charset="0"/>
                <a:ea typeface="Candara" charset="0"/>
                <a:cs typeface="Candara" charset="0"/>
              </a:rPr>
              <a:t> and, after looking at himself, goes away and immediately forgets what he looks like. </a:t>
            </a:r>
            <a:r>
              <a:rPr lang="en-US" sz="2800" baseline="30000" dirty="0">
                <a:latin typeface="Candara" charset="0"/>
                <a:ea typeface="Candara" charset="0"/>
                <a:cs typeface="Candara" charset="0"/>
              </a:rPr>
              <a:t>25</a:t>
            </a:r>
            <a:r>
              <a:rPr lang="en-US" sz="2800" dirty="0">
                <a:latin typeface="Candara" charset="0"/>
                <a:ea typeface="Candara" charset="0"/>
                <a:cs typeface="Candara" charset="0"/>
              </a:rPr>
              <a:t> But whoever looks intently into the perfect law that gives freedom, and continues in it—not forgetting what they have heard, but doing it—they will be blessed in what they do.	</a:t>
            </a:r>
            <a:endParaRPr lang="en-US" sz="2800" dirty="0" smtClean="0">
              <a:latin typeface="Candara" charset="0"/>
              <a:ea typeface="Candara" charset="0"/>
              <a:cs typeface="Candara" charset="0"/>
            </a:endParaRPr>
          </a:p>
          <a:p>
            <a:pPr marL="15875" indent="-15875">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dirty="0">
                <a:latin typeface="Candara" charset="0"/>
                <a:ea typeface="Candara" charset="0"/>
                <a:cs typeface="Candara" charset="0"/>
              </a:rPr>
              <a:t> James 1:21-25 (NIV)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1911267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smtClean="0">
                <a:latin typeface="Candara" charset="0"/>
                <a:ea typeface="Candara" charset="0"/>
                <a:cs typeface="Candara" charset="0"/>
              </a:rPr>
              <a:t>James 1:21-25 </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5875" indent="-15875">
              <a:buNone/>
            </a:pPr>
            <a:endParaRPr lang="en-US" sz="2800" dirty="0">
              <a:latin typeface="Candara" charset="0"/>
              <a:ea typeface="Candara" charset="0"/>
              <a:cs typeface="Candara" charset="0"/>
            </a:endParaRPr>
          </a:p>
          <a:p>
            <a:pPr marL="15875" indent="-15875">
              <a:buNone/>
            </a:pPr>
            <a:r>
              <a:rPr lang="en-US" sz="2800" baseline="30000" dirty="0" smtClean="0">
                <a:latin typeface="Candara" charset="0"/>
                <a:ea typeface="Candara" charset="0"/>
                <a:cs typeface="Candara" charset="0"/>
              </a:rPr>
              <a:t>21</a:t>
            </a:r>
            <a:r>
              <a:rPr lang="en-US" sz="2800" dirty="0" smtClean="0">
                <a:latin typeface="Candara" charset="0"/>
                <a:ea typeface="Candara" charset="0"/>
                <a:cs typeface="Candara" charset="0"/>
              </a:rPr>
              <a:t> </a:t>
            </a:r>
            <a:r>
              <a:rPr lang="en-US" sz="2800" dirty="0">
                <a:latin typeface="Candara" charset="0"/>
                <a:ea typeface="Candara" charset="0"/>
                <a:cs typeface="Candara" charset="0"/>
              </a:rPr>
              <a:t>Therefore, get rid of all moral filth and the evil that is so prevalent and humbly accept the word planted in you, which can save you.</a:t>
            </a:r>
            <a:r>
              <a:rPr lang="en-US" sz="2800" baseline="30000" dirty="0">
                <a:latin typeface="Candara" charset="0"/>
                <a:ea typeface="Candara" charset="0"/>
                <a:cs typeface="Candara" charset="0"/>
              </a:rPr>
              <a:t>22</a:t>
            </a:r>
            <a:r>
              <a:rPr lang="en-US" sz="2800" dirty="0">
                <a:latin typeface="Candara" charset="0"/>
                <a:ea typeface="Candara" charset="0"/>
                <a:cs typeface="Candara" charset="0"/>
              </a:rPr>
              <a:t> </a:t>
            </a:r>
            <a:r>
              <a:rPr lang="en-US" sz="2800" dirty="0">
                <a:solidFill>
                  <a:srgbClr val="FF0000"/>
                </a:solidFill>
                <a:latin typeface="Candara" charset="0"/>
                <a:ea typeface="Candara" charset="0"/>
                <a:cs typeface="Candara" charset="0"/>
              </a:rPr>
              <a:t>Do not merely listen to the word, and so deceive yourselves. Do what it says</a:t>
            </a:r>
            <a:r>
              <a:rPr lang="en-US" sz="2800" dirty="0">
                <a:latin typeface="Candara" charset="0"/>
                <a:ea typeface="Candara" charset="0"/>
                <a:cs typeface="Candara" charset="0"/>
              </a:rPr>
              <a:t>. </a:t>
            </a:r>
            <a:r>
              <a:rPr lang="en-US" sz="2800" baseline="30000" dirty="0">
                <a:solidFill>
                  <a:srgbClr val="FF0000"/>
                </a:solidFill>
                <a:latin typeface="Candara" charset="0"/>
                <a:ea typeface="Candara" charset="0"/>
                <a:cs typeface="Candara" charset="0"/>
              </a:rPr>
              <a:t>23</a:t>
            </a:r>
            <a:r>
              <a:rPr lang="en-US" sz="2800" dirty="0">
                <a:solidFill>
                  <a:srgbClr val="FF0000"/>
                </a:solidFill>
                <a:latin typeface="Candara" charset="0"/>
                <a:ea typeface="Candara" charset="0"/>
                <a:cs typeface="Candara" charset="0"/>
              </a:rPr>
              <a:t> Anyone who listens to the word but does not do what it says is like someone who looks at his face in a mirror </a:t>
            </a:r>
            <a:r>
              <a:rPr lang="en-US" sz="2800" baseline="30000" dirty="0">
                <a:solidFill>
                  <a:srgbClr val="FF0000"/>
                </a:solidFill>
                <a:latin typeface="Candara" charset="0"/>
                <a:ea typeface="Candara" charset="0"/>
                <a:cs typeface="Candara" charset="0"/>
              </a:rPr>
              <a:t>24</a:t>
            </a:r>
            <a:r>
              <a:rPr lang="en-US" sz="2800" dirty="0">
                <a:solidFill>
                  <a:srgbClr val="FF0000"/>
                </a:solidFill>
                <a:latin typeface="Candara" charset="0"/>
                <a:ea typeface="Candara" charset="0"/>
                <a:cs typeface="Candara" charset="0"/>
              </a:rPr>
              <a:t> and, after looking at himself, goes away and immediately forgets what he looks like. </a:t>
            </a:r>
            <a:r>
              <a:rPr lang="en-US" sz="2800" baseline="30000" dirty="0">
                <a:latin typeface="Candara" charset="0"/>
                <a:ea typeface="Candara" charset="0"/>
                <a:cs typeface="Candara" charset="0"/>
              </a:rPr>
              <a:t>25</a:t>
            </a:r>
            <a:r>
              <a:rPr lang="en-US" sz="2800" dirty="0">
                <a:latin typeface="Candara" charset="0"/>
                <a:ea typeface="Candara" charset="0"/>
                <a:cs typeface="Candara" charset="0"/>
              </a:rPr>
              <a:t> But whoever looks intently into the perfect law that gives freedom, and continues in it—not forgetting what they have heard, but doing it—they will be blessed in what they do.	</a:t>
            </a:r>
            <a:endParaRPr lang="en-US" sz="2800" dirty="0" smtClean="0">
              <a:latin typeface="Candara" charset="0"/>
              <a:ea typeface="Candara" charset="0"/>
              <a:cs typeface="Candara" charset="0"/>
            </a:endParaRPr>
          </a:p>
          <a:p>
            <a:pPr marL="15875" indent="-15875">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dirty="0">
                <a:latin typeface="Candara" charset="0"/>
                <a:ea typeface="Candara" charset="0"/>
                <a:cs typeface="Candara" charset="0"/>
              </a:rPr>
              <a:t> James 1:21-25 (NIV)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563097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smtClean="0">
                <a:latin typeface="Candara" charset="0"/>
                <a:ea typeface="Candara" charset="0"/>
                <a:cs typeface="Candara" charset="0"/>
              </a:rPr>
              <a:t>James 1:21-25 </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5875" indent="-15875">
              <a:buNone/>
            </a:pPr>
            <a:endParaRPr lang="en-US" sz="2800" dirty="0">
              <a:latin typeface="Candara" charset="0"/>
              <a:ea typeface="Candara" charset="0"/>
              <a:cs typeface="Candara" charset="0"/>
            </a:endParaRPr>
          </a:p>
          <a:p>
            <a:pPr marL="15875" indent="-15875">
              <a:buNone/>
            </a:pPr>
            <a:r>
              <a:rPr lang="en-US" sz="2800" baseline="30000" dirty="0" smtClean="0">
                <a:latin typeface="Candara" charset="0"/>
                <a:ea typeface="Candara" charset="0"/>
                <a:cs typeface="Candara" charset="0"/>
              </a:rPr>
              <a:t>21</a:t>
            </a:r>
            <a:r>
              <a:rPr lang="en-US" sz="2800" dirty="0" smtClean="0">
                <a:latin typeface="Candara" charset="0"/>
                <a:ea typeface="Candara" charset="0"/>
                <a:cs typeface="Candara" charset="0"/>
              </a:rPr>
              <a:t> </a:t>
            </a:r>
            <a:r>
              <a:rPr lang="en-US" sz="2800" dirty="0">
                <a:latin typeface="Candara" charset="0"/>
                <a:ea typeface="Candara" charset="0"/>
                <a:cs typeface="Candara" charset="0"/>
              </a:rPr>
              <a:t>Therefore, get rid of all moral filth and the evil that is so prevalent and humbly accept the word planted in you, which can save you.</a:t>
            </a:r>
            <a:r>
              <a:rPr lang="en-US" sz="2800" baseline="30000" dirty="0">
                <a:latin typeface="Candara" charset="0"/>
                <a:ea typeface="Candara" charset="0"/>
                <a:cs typeface="Candara" charset="0"/>
              </a:rPr>
              <a:t>22</a:t>
            </a:r>
            <a:r>
              <a:rPr lang="en-US" sz="2800" dirty="0">
                <a:latin typeface="Candara" charset="0"/>
                <a:ea typeface="Candara" charset="0"/>
                <a:cs typeface="Candara" charset="0"/>
              </a:rPr>
              <a:t> Do not merely listen to the word, and so deceive yourselves. Do what it says. </a:t>
            </a:r>
            <a:r>
              <a:rPr lang="en-US" sz="2800" baseline="30000" dirty="0">
                <a:latin typeface="Candara" charset="0"/>
                <a:ea typeface="Candara" charset="0"/>
                <a:cs typeface="Candara" charset="0"/>
              </a:rPr>
              <a:t>23</a:t>
            </a:r>
            <a:r>
              <a:rPr lang="en-US" sz="2800" dirty="0">
                <a:latin typeface="Candara" charset="0"/>
                <a:ea typeface="Candara" charset="0"/>
                <a:cs typeface="Candara" charset="0"/>
              </a:rPr>
              <a:t> Anyone who listens to the word but does not do what it says is like someone who looks at his face in a mirror </a:t>
            </a:r>
            <a:r>
              <a:rPr lang="en-US" sz="2800" baseline="30000" dirty="0">
                <a:latin typeface="Candara" charset="0"/>
                <a:ea typeface="Candara" charset="0"/>
                <a:cs typeface="Candara" charset="0"/>
              </a:rPr>
              <a:t>24</a:t>
            </a:r>
            <a:r>
              <a:rPr lang="en-US" sz="2800" dirty="0">
                <a:latin typeface="Candara" charset="0"/>
                <a:ea typeface="Candara" charset="0"/>
                <a:cs typeface="Candara" charset="0"/>
              </a:rPr>
              <a:t> and, after looking at himself, goes away and immediately forgets what he looks like. </a:t>
            </a:r>
            <a:r>
              <a:rPr lang="en-US" sz="2800" baseline="30000" dirty="0">
                <a:latin typeface="Candara" charset="0"/>
                <a:ea typeface="Candara" charset="0"/>
                <a:cs typeface="Candara" charset="0"/>
              </a:rPr>
              <a:t>25</a:t>
            </a:r>
            <a:r>
              <a:rPr lang="en-US" sz="2800" dirty="0">
                <a:latin typeface="Candara" charset="0"/>
                <a:ea typeface="Candara" charset="0"/>
                <a:cs typeface="Candara" charset="0"/>
              </a:rPr>
              <a:t> </a:t>
            </a:r>
            <a:r>
              <a:rPr lang="en-US" sz="2800" dirty="0">
                <a:solidFill>
                  <a:srgbClr val="FF0000"/>
                </a:solidFill>
                <a:latin typeface="Candara" charset="0"/>
                <a:ea typeface="Candara" charset="0"/>
                <a:cs typeface="Candara" charset="0"/>
              </a:rPr>
              <a:t>But whoever looks intently into the perfect law that gives freedom, and continues in it—not forgetting what they have heard, but doing </a:t>
            </a:r>
            <a:r>
              <a:rPr lang="en-US" sz="2800" dirty="0" smtClean="0">
                <a:solidFill>
                  <a:srgbClr val="FF0000"/>
                </a:solidFill>
                <a:latin typeface="Candara" charset="0"/>
                <a:ea typeface="Candara" charset="0"/>
                <a:cs typeface="Candara" charset="0"/>
              </a:rPr>
              <a:t>it - </a:t>
            </a:r>
            <a:r>
              <a:rPr lang="en-US" sz="2800" b="1" u="sng" dirty="0" smtClean="0">
                <a:solidFill>
                  <a:srgbClr val="FF0000"/>
                </a:solidFill>
                <a:latin typeface="Candara" charset="0"/>
                <a:ea typeface="Candara" charset="0"/>
                <a:cs typeface="Candara" charset="0"/>
              </a:rPr>
              <a:t>they </a:t>
            </a:r>
            <a:r>
              <a:rPr lang="en-US" sz="2800" b="1" u="sng" dirty="0">
                <a:solidFill>
                  <a:srgbClr val="FF0000"/>
                </a:solidFill>
                <a:latin typeface="Candara" charset="0"/>
                <a:ea typeface="Candara" charset="0"/>
                <a:cs typeface="Candara" charset="0"/>
              </a:rPr>
              <a:t>will be blessed in what they do</a:t>
            </a:r>
            <a:r>
              <a:rPr lang="en-US" sz="2800" dirty="0">
                <a:solidFill>
                  <a:srgbClr val="FF0000"/>
                </a:solidFill>
                <a:latin typeface="Candara" charset="0"/>
                <a:ea typeface="Candara" charset="0"/>
                <a:cs typeface="Candara" charset="0"/>
              </a:rPr>
              <a:t>.</a:t>
            </a:r>
            <a:r>
              <a:rPr lang="en-US" sz="2800" dirty="0">
                <a:latin typeface="Candara" charset="0"/>
                <a:ea typeface="Candara" charset="0"/>
                <a:cs typeface="Candara" charset="0"/>
              </a:rPr>
              <a:t>	</a:t>
            </a:r>
            <a:endParaRPr lang="en-US" sz="2800" dirty="0" smtClean="0">
              <a:latin typeface="Candara" charset="0"/>
              <a:ea typeface="Candara" charset="0"/>
              <a:cs typeface="Candara" charset="0"/>
            </a:endParaRPr>
          </a:p>
          <a:p>
            <a:pPr marL="15875" indent="-15875">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dirty="0">
                <a:latin typeface="Candara" charset="0"/>
                <a:ea typeface="Candara" charset="0"/>
                <a:cs typeface="Candara" charset="0"/>
              </a:rPr>
              <a:t> James 1:21-25 (NIV)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1390826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Romans 12:1,2</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5875" indent="-15875">
              <a:buNone/>
            </a:pPr>
            <a:endParaRPr lang="en-US" sz="2800" dirty="0">
              <a:latin typeface="Candara" charset="0"/>
              <a:ea typeface="Candara" charset="0"/>
              <a:cs typeface="Candara" charset="0"/>
            </a:endParaRPr>
          </a:p>
          <a:p>
            <a:pPr marL="15875" indent="-15875">
              <a:buNone/>
            </a:pPr>
            <a:r>
              <a:rPr lang="en-US" sz="2800" baseline="30000" dirty="0" smtClean="0">
                <a:latin typeface="Candara" charset="0"/>
                <a:ea typeface="Candara" charset="0"/>
                <a:cs typeface="Candara" charset="0"/>
              </a:rPr>
              <a:t>1</a:t>
            </a:r>
            <a:r>
              <a:rPr lang="en-US" sz="2800" dirty="0" smtClean="0">
                <a:latin typeface="Candara" charset="0"/>
                <a:ea typeface="Candara" charset="0"/>
                <a:cs typeface="Candara" charset="0"/>
              </a:rPr>
              <a:t> </a:t>
            </a:r>
            <a:r>
              <a:rPr lang="en-US" sz="2800" dirty="0">
                <a:latin typeface="Candara" charset="0"/>
                <a:ea typeface="Candara" charset="0"/>
                <a:cs typeface="Candara" charset="0"/>
              </a:rPr>
              <a:t>Therefore, I urge you, brothers and sisters, in view of God’s mercy, to offer your bodies as a living sacrifice, holy and pleasing to God—this is your true and proper worship. </a:t>
            </a:r>
            <a:r>
              <a:rPr lang="en-US" sz="2800" baseline="30000" dirty="0">
                <a:latin typeface="Candara" charset="0"/>
                <a:ea typeface="Candara" charset="0"/>
                <a:cs typeface="Candara" charset="0"/>
              </a:rPr>
              <a:t>2</a:t>
            </a:r>
            <a:r>
              <a:rPr lang="en-US" sz="2800" dirty="0">
                <a:latin typeface="Candara" charset="0"/>
                <a:ea typeface="Candara" charset="0"/>
                <a:cs typeface="Candara" charset="0"/>
              </a:rPr>
              <a:t> Do not conform to the pattern of this world, </a:t>
            </a:r>
            <a:r>
              <a:rPr lang="en-US" sz="2800" dirty="0">
                <a:solidFill>
                  <a:srgbClr val="FF0000"/>
                </a:solidFill>
                <a:latin typeface="Candara" charset="0"/>
                <a:ea typeface="Candara" charset="0"/>
                <a:cs typeface="Candara" charset="0"/>
              </a:rPr>
              <a:t>but be transformed by the renewing of your mind</a:t>
            </a:r>
            <a:r>
              <a:rPr lang="en-US" sz="2800" dirty="0">
                <a:latin typeface="Candara" charset="0"/>
                <a:ea typeface="Candara" charset="0"/>
                <a:cs typeface="Candara" charset="0"/>
              </a:rPr>
              <a:t>. Then you will be able to test and approve what God’s will is—his good, pleasing and perfect will.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658284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Psalm 1</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39713" indent="-239713">
              <a:buNone/>
            </a:pPr>
            <a:r>
              <a:rPr lang="en-US" sz="2800" baseline="30000" dirty="0" smtClean="0">
                <a:latin typeface="Candara" charset="0"/>
                <a:ea typeface="Candara" charset="0"/>
                <a:cs typeface="Candara" charset="0"/>
              </a:rPr>
              <a:t>1</a:t>
            </a:r>
            <a:r>
              <a:rPr lang="en-US" sz="2800" dirty="0" smtClean="0">
                <a:latin typeface="Candara" charset="0"/>
                <a:ea typeface="Candara" charset="0"/>
                <a:cs typeface="Candara" charset="0"/>
              </a:rPr>
              <a:t>Blessed </a:t>
            </a:r>
            <a:r>
              <a:rPr lang="en-US" sz="2800" dirty="0">
                <a:latin typeface="Candara" charset="0"/>
                <a:ea typeface="Candara" charset="0"/>
                <a:cs typeface="Candara" charset="0"/>
              </a:rPr>
              <a:t>is the </a:t>
            </a:r>
            <a:r>
              <a:rPr lang="en-US" sz="2800" dirty="0" smtClean="0">
                <a:latin typeface="Candara" charset="0"/>
                <a:ea typeface="Candara" charset="0"/>
                <a:cs typeface="Candara" charset="0"/>
              </a:rPr>
              <a:t>man who </a:t>
            </a:r>
            <a:r>
              <a:rPr lang="en-US" sz="2800" dirty="0">
                <a:latin typeface="Candara" charset="0"/>
                <a:ea typeface="Candara" charset="0"/>
                <a:cs typeface="Candara" charset="0"/>
              </a:rPr>
              <a:t>walks not in the counsel of the wicked</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stands in the way of sinners</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sits in the seat of scoffers</a:t>
            </a:r>
            <a:r>
              <a:rPr lang="en-US" sz="2800" dirty="0" smtClean="0">
                <a:latin typeface="Candara" charset="0"/>
                <a:ea typeface="Candara" charset="0"/>
                <a:cs typeface="Candara" charset="0"/>
              </a:rPr>
              <a:t>; </a:t>
            </a:r>
          </a:p>
          <a:p>
            <a:pPr marL="239713" indent="-239713">
              <a:buNone/>
            </a:pPr>
            <a:r>
              <a:rPr lang="en-US" sz="2800" baseline="30000" dirty="0">
                <a:latin typeface="Candara" charset="0"/>
                <a:ea typeface="Candara" charset="0"/>
                <a:cs typeface="Candara" charset="0"/>
              </a:rPr>
              <a:t>2</a:t>
            </a:r>
            <a:r>
              <a:rPr lang="en-US" sz="2800" dirty="0" smtClean="0">
                <a:latin typeface="Candara" charset="0"/>
                <a:ea typeface="Candara" charset="0"/>
                <a:cs typeface="Candara" charset="0"/>
              </a:rPr>
              <a:t>but </a:t>
            </a:r>
            <a:r>
              <a:rPr lang="en-US" sz="2800" dirty="0">
                <a:latin typeface="Candara" charset="0"/>
                <a:ea typeface="Candara" charset="0"/>
                <a:cs typeface="Candara" charset="0"/>
              </a:rPr>
              <a:t>his delight is in the law of the Lord</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on his law he meditates day and night</a:t>
            </a:r>
            <a:r>
              <a:rPr lang="en-US" sz="2800" dirty="0" smtClean="0">
                <a:latin typeface="Candara" charset="0"/>
                <a:ea typeface="Candara" charset="0"/>
                <a:cs typeface="Candara" charset="0"/>
              </a:rPr>
              <a:t>. </a:t>
            </a:r>
          </a:p>
          <a:p>
            <a:pPr marL="239713" indent="-239713">
              <a:buNone/>
            </a:pPr>
            <a:r>
              <a:rPr lang="en-US" sz="2800" baseline="30000" dirty="0" smtClean="0">
                <a:latin typeface="Candara" charset="0"/>
                <a:ea typeface="Candara" charset="0"/>
                <a:cs typeface="Candara" charset="0"/>
              </a:rPr>
              <a:t>3</a:t>
            </a:r>
            <a:r>
              <a:rPr lang="en-US" sz="2800" dirty="0" smtClean="0">
                <a:latin typeface="Candara" charset="0"/>
                <a:ea typeface="Candara" charset="0"/>
                <a:cs typeface="Candara" charset="0"/>
              </a:rPr>
              <a:t>He </a:t>
            </a:r>
            <a:r>
              <a:rPr lang="en-US" sz="2800" dirty="0">
                <a:latin typeface="Candara" charset="0"/>
                <a:ea typeface="Candara" charset="0"/>
                <a:cs typeface="Candara" charset="0"/>
              </a:rPr>
              <a:t>is like a </a:t>
            </a:r>
            <a:r>
              <a:rPr lang="en-US" sz="2800" dirty="0" smtClean="0">
                <a:latin typeface="Candara" charset="0"/>
                <a:ea typeface="Candara" charset="0"/>
                <a:cs typeface="Candara" charset="0"/>
              </a:rPr>
              <a:t>tree planted </a:t>
            </a:r>
            <a:r>
              <a:rPr lang="en-US" sz="2800" dirty="0">
                <a:latin typeface="Candara" charset="0"/>
                <a:ea typeface="Candara" charset="0"/>
                <a:cs typeface="Candara" charset="0"/>
              </a:rPr>
              <a:t>by streams of </a:t>
            </a:r>
            <a:r>
              <a:rPr lang="en-US" sz="2800" dirty="0" smtClean="0">
                <a:latin typeface="Candara" charset="0"/>
                <a:ea typeface="Candara" charset="0"/>
                <a:cs typeface="Candara" charset="0"/>
              </a:rPr>
              <a:t>water that </a:t>
            </a:r>
            <a:r>
              <a:rPr lang="en-US" sz="2800" dirty="0">
                <a:latin typeface="Candara" charset="0"/>
                <a:ea typeface="Candara" charset="0"/>
                <a:cs typeface="Candara" charset="0"/>
              </a:rPr>
              <a:t>yields its fruit in its season</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its leaf does not wither</a:t>
            </a:r>
            <a:r>
              <a:rPr lang="en-US" sz="2800" dirty="0" smtClean="0">
                <a:latin typeface="Candara" charset="0"/>
                <a:ea typeface="Candara" charset="0"/>
                <a:cs typeface="Candara" charset="0"/>
              </a:rPr>
              <a:t>. In </a:t>
            </a:r>
            <a:r>
              <a:rPr lang="en-US" sz="2800" dirty="0">
                <a:latin typeface="Candara" charset="0"/>
                <a:ea typeface="Candara" charset="0"/>
                <a:cs typeface="Candara" charset="0"/>
              </a:rPr>
              <a:t>all that he does, he </a:t>
            </a:r>
            <a:r>
              <a:rPr lang="en-US" sz="2800" dirty="0" smtClean="0">
                <a:latin typeface="Candara" charset="0"/>
                <a:ea typeface="Candara" charset="0"/>
                <a:cs typeface="Candara" charset="0"/>
              </a:rPr>
              <a:t>prospers.</a:t>
            </a:r>
          </a:p>
          <a:p>
            <a:pPr marL="239713" indent="-239713">
              <a:buNone/>
            </a:pPr>
            <a:endParaRPr lang="en-US" sz="2800" baseline="30000" dirty="0" smtClean="0">
              <a:latin typeface="Candara" charset="0"/>
              <a:ea typeface="Candara" charset="0"/>
              <a:cs typeface="Candara" charset="0"/>
            </a:endParaRPr>
          </a:p>
          <a:p>
            <a:pPr marL="239713" indent="-239713">
              <a:buNone/>
            </a:pPr>
            <a:r>
              <a:rPr lang="en-US" sz="2800" baseline="30000" dirty="0" smtClean="0">
                <a:latin typeface="Candara" charset="0"/>
                <a:ea typeface="Candara" charset="0"/>
                <a:cs typeface="Candara" charset="0"/>
              </a:rPr>
              <a:t>4</a:t>
            </a:r>
            <a:r>
              <a:rPr lang="en-US" sz="2800" dirty="0" smtClean="0">
                <a:latin typeface="Candara" charset="0"/>
                <a:ea typeface="Candara" charset="0"/>
                <a:cs typeface="Candara" charset="0"/>
              </a:rPr>
              <a:t>The </a:t>
            </a:r>
            <a:r>
              <a:rPr lang="en-US" sz="2800" dirty="0">
                <a:latin typeface="Candara" charset="0"/>
                <a:ea typeface="Candara" charset="0"/>
                <a:cs typeface="Candara" charset="0"/>
              </a:rPr>
              <a:t>wicked are not so</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are like chaff that the wind drives away</a:t>
            </a:r>
            <a:r>
              <a:rPr lang="en-US" sz="2800" dirty="0" smtClean="0">
                <a:latin typeface="Candara" charset="0"/>
                <a:ea typeface="Candara" charset="0"/>
                <a:cs typeface="Candara" charset="0"/>
              </a:rPr>
              <a:t>.</a:t>
            </a:r>
          </a:p>
          <a:p>
            <a:pPr marL="239713" indent="-239713">
              <a:buNone/>
            </a:pPr>
            <a:r>
              <a:rPr lang="en-US" sz="2800" baseline="30000" dirty="0" smtClean="0">
                <a:latin typeface="Candara" charset="0"/>
                <a:ea typeface="Candara" charset="0"/>
                <a:cs typeface="Candara" charset="0"/>
              </a:rPr>
              <a:t>5</a:t>
            </a:r>
            <a:r>
              <a:rPr lang="en-US" sz="2800" dirty="0" smtClean="0">
                <a:latin typeface="Candara" charset="0"/>
                <a:ea typeface="Candara" charset="0"/>
                <a:cs typeface="Candara" charset="0"/>
              </a:rPr>
              <a:t>Therefore </a:t>
            </a:r>
            <a:r>
              <a:rPr lang="en-US" sz="2800" dirty="0">
                <a:latin typeface="Candara" charset="0"/>
                <a:ea typeface="Candara" charset="0"/>
                <a:cs typeface="Candara" charset="0"/>
              </a:rPr>
              <a:t>the wicked will not stand in the judgment</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sinners in the congregation of the righteous</a:t>
            </a:r>
            <a:r>
              <a:rPr lang="en-US" sz="2800" dirty="0" smtClean="0">
                <a:latin typeface="Candara" charset="0"/>
                <a:ea typeface="Candara" charset="0"/>
                <a:cs typeface="Candara" charset="0"/>
              </a:rPr>
              <a:t>;</a:t>
            </a:r>
          </a:p>
          <a:p>
            <a:pPr marL="239713" indent="-239713">
              <a:buNone/>
            </a:pPr>
            <a:endParaRPr lang="en-US" sz="1400" dirty="0" smtClean="0">
              <a:latin typeface="Candara" charset="0"/>
              <a:ea typeface="Candara" charset="0"/>
              <a:cs typeface="Candara" charset="0"/>
            </a:endParaRPr>
          </a:p>
          <a:p>
            <a:pPr marL="239713" indent="-239713">
              <a:buNone/>
            </a:pPr>
            <a:r>
              <a:rPr lang="en-US" sz="2800" baseline="30000" dirty="0" smtClean="0">
                <a:latin typeface="Candara" charset="0"/>
                <a:ea typeface="Candara" charset="0"/>
                <a:cs typeface="Candara" charset="0"/>
              </a:rPr>
              <a:t>6</a:t>
            </a:r>
            <a:r>
              <a:rPr lang="en-US" sz="2800" dirty="0" smtClean="0">
                <a:latin typeface="Candara" charset="0"/>
                <a:ea typeface="Candara" charset="0"/>
                <a:cs typeface="Candara" charset="0"/>
              </a:rPr>
              <a:t> </a:t>
            </a:r>
            <a:r>
              <a:rPr lang="en-US" sz="2800" dirty="0">
                <a:latin typeface="Candara" charset="0"/>
                <a:ea typeface="Candara" charset="0"/>
                <a:cs typeface="Candara" charset="0"/>
              </a:rPr>
              <a:t>for the Lord knows the way of the righteous</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the way of the wicked will perish</a:t>
            </a:r>
            <a:r>
              <a:rPr lang="en-US" sz="2800" dirty="0" smtClean="0">
                <a:latin typeface="Candara" charset="0"/>
                <a:ea typeface="Candara" charset="0"/>
                <a:cs typeface="Candara" charset="0"/>
              </a:rPr>
              <a:t>.</a:t>
            </a:r>
          </a:p>
          <a:p>
            <a:pPr marL="0" indent="0">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23216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Psalm 1</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39713" indent="-239713">
              <a:buNone/>
            </a:pPr>
            <a:r>
              <a:rPr lang="en-US" sz="2800" baseline="30000" dirty="0" smtClean="0">
                <a:solidFill>
                  <a:srgbClr val="FF0000"/>
                </a:solidFill>
                <a:latin typeface="Candara" charset="0"/>
                <a:ea typeface="Candara" charset="0"/>
                <a:cs typeface="Candara" charset="0"/>
              </a:rPr>
              <a:t>1</a:t>
            </a:r>
            <a:r>
              <a:rPr lang="en-US" sz="2800" dirty="0" smtClean="0">
                <a:solidFill>
                  <a:srgbClr val="FF0000"/>
                </a:solidFill>
                <a:latin typeface="Candara" charset="0"/>
                <a:ea typeface="Candara" charset="0"/>
                <a:cs typeface="Candara" charset="0"/>
              </a:rPr>
              <a:t>Blessed </a:t>
            </a:r>
            <a:r>
              <a:rPr lang="en-US" sz="2800" dirty="0">
                <a:solidFill>
                  <a:srgbClr val="FF0000"/>
                </a:solidFill>
                <a:latin typeface="Candara" charset="0"/>
                <a:ea typeface="Candara" charset="0"/>
                <a:cs typeface="Candara" charset="0"/>
              </a:rPr>
              <a:t>is the </a:t>
            </a:r>
            <a:r>
              <a:rPr lang="en-US" sz="2800" dirty="0" smtClean="0">
                <a:solidFill>
                  <a:srgbClr val="FF0000"/>
                </a:solidFill>
                <a:latin typeface="Candara" charset="0"/>
                <a:ea typeface="Candara" charset="0"/>
                <a:cs typeface="Candara" charset="0"/>
              </a:rPr>
              <a:t>man who </a:t>
            </a:r>
            <a:r>
              <a:rPr lang="en-US" sz="2800" dirty="0">
                <a:solidFill>
                  <a:srgbClr val="FF0000"/>
                </a:solidFill>
                <a:latin typeface="Candara" charset="0"/>
                <a:ea typeface="Candara" charset="0"/>
                <a:cs typeface="Candara" charset="0"/>
              </a:rPr>
              <a:t>walks not in the counsel of the wicked</a:t>
            </a:r>
            <a:r>
              <a:rPr lang="en-US" sz="2800" dirty="0" smtClean="0">
                <a:solidFill>
                  <a:srgbClr val="FF0000"/>
                </a:solidFill>
                <a:latin typeface="Candara" charset="0"/>
                <a:ea typeface="Candara" charset="0"/>
                <a:cs typeface="Candara" charset="0"/>
              </a:rPr>
              <a:t>, nor </a:t>
            </a:r>
            <a:r>
              <a:rPr lang="en-US" sz="2800" dirty="0">
                <a:solidFill>
                  <a:srgbClr val="FF0000"/>
                </a:solidFill>
                <a:latin typeface="Candara" charset="0"/>
                <a:ea typeface="Candara" charset="0"/>
                <a:cs typeface="Candara" charset="0"/>
              </a:rPr>
              <a:t>stands in the way of sinners</a:t>
            </a:r>
            <a:r>
              <a:rPr lang="en-US" sz="2800" dirty="0" smtClean="0">
                <a:solidFill>
                  <a:srgbClr val="FF0000"/>
                </a:solidFill>
                <a:latin typeface="Candara" charset="0"/>
                <a:ea typeface="Candara" charset="0"/>
                <a:cs typeface="Candara" charset="0"/>
              </a:rPr>
              <a:t>, nor </a:t>
            </a:r>
            <a:r>
              <a:rPr lang="en-US" sz="2800" dirty="0">
                <a:solidFill>
                  <a:srgbClr val="FF0000"/>
                </a:solidFill>
                <a:latin typeface="Candara" charset="0"/>
                <a:ea typeface="Candara" charset="0"/>
                <a:cs typeface="Candara" charset="0"/>
              </a:rPr>
              <a:t>sits in the seat of scoffers</a:t>
            </a:r>
            <a:r>
              <a:rPr lang="en-US" sz="2800" dirty="0" smtClean="0">
                <a:solidFill>
                  <a:srgbClr val="FF0000"/>
                </a:solidFill>
                <a:latin typeface="Candara" charset="0"/>
                <a:ea typeface="Candara" charset="0"/>
                <a:cs typeface="Candara" charset="0"/>
              </a:rPr>
              <a:t>; </a:t>
            </a:r>
          </a:p>
          <a:p>
            <a:pPr marL="239713" indent="-239713">
              <a:buNone/>
            </a:pPr>
            <a:r>
              <a:rPr lang="en-US" sz="2800" baseline="30000" dirty="0">
                <a:latin typeface="Candara" charset="0"/>
                <a:ea typeface="Candara" charset="0"/>
                <a:cs typeface="Candara" charset="0"/>
              </a:rPr>
              <a:t>2</a:t>
            </a:r>
            <a:r>
              <a:rPr lang="en-US" sz="2800" dirty="0" smtClean="0">
                <a:latin typeface="Candara" charset="0"/>
                <a:ea typeface="Candara" charset="0"/>
                <a:cs typeface="Candara" charset="0"/>
              </a:rPr>
              <a:t>but </a:t>
            </a:r>
            <a:r>
              <a:rPr lang="en-US" sz="2800" dirty="0">
                <a:latin typeface="Candara" charset="0"/>
                <a:ea typeface="Candara" charset="0"/>
                <a:cs typeface="Candara" charset="0"/>
              </a:rPr>
              <a:t>his delight is in the law of the Lord</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on his law he meditates day and night</a:t>
            </a:r>
            <a:r>
              <a:rPr lang="en-US" sz="2800" dirty="0" smtClean="0">
                <a:latin typeface="Candara" charset="0"/>
                <a:ea typeface="Candara" charset="0"/>
                <a:cs typeface="Candara" charset="0"/>
              </a:rPr>
              <a:t>. </a:t>
            </a:r>
          </a:p>
          <a:p>
            <a:pPr marL="239713" indent="-239713">
              <a:buNone/>
            </a:pPr>
            <a:r>
              <a:rPr lang="en-US" sz="2800" baseline="30000" dirty="0" smtClean="0">
                <a:latin typeface="Candara" charset="0"/>
                <a:ea typeface="Candara" charset="0"/>
                <a:cs typeface="Candara" charset="0"/>
              </a:rPr>
              <a:t>3</a:t>
            </a:r>
            <a:r>
              <a:rPr lang="en-US" sz="2800" dirty="0" smtClean="0">
                <a:latin typeface="Candara" charset="0"/>
                <a:ea typeface="Candara" charset="0"/>
                <a:cs typeface="Candara" charset="0"/>
              </a:rPr>
              <a:t>He </a:t>
            </a:r>
            <a:r>
              <a:rPr lang="en-US" sz="2800" dirty="0">
                <a:latin typeface="Candara" charset="0"/>
                <a:ea typeface="Candara" charset="0"/>
                <a:cs typeface="Candara" charset="0"/>
              </a:rPr>
              <a:t>is like a </a:t>
            </a:r>
            <a:r>
              <a:rPr lang="en-US" sz="2800" dirty="0" smtClean="0">
                <a:latin typeface="Candara" charset="0"/>
                <a:ea typeface="Candara" charset="0"/>
                <a:cs typeface="Candara" charset="0"/>
              </a:rPr>
              <a:t>tree planted </a:t>
            </a:r>
            <a:r>
              <a:rPr lang="en-US" sz="2800" dirty="0">
                <a:latin typeface="Candara" charset="0"/>
                <a:ea typeface="Candara" charset="0"/>
                <a:cs typeface="Candara" charset="0"/>
              </a:rPr>
              <a:t>by streams of </a:t>
            </a:r>
            <a:r>
              <a:rPr lang="en-US" sz="2800" dirty="0" smtClean="0">
                <a:latin typeface="Candara" charset="0"/>
                <a:ea typeface="Candara" charset="0"/>
                <a:cs typeface="Candara" charset="0"/>
              </a:rPr>
              <a:t>water that </a:t>
            </a:r>
            <a:r>
              <a:rPr lang="en-US" sz="2800" dirty="0">
                <a:latin typeface="Candara" charset="0"/>
                <a:ea typeface="Candara" charset="0"/>
                <a:cs typeface="Candara" charset="0"/>
              </a:rPr>
              <a:t>yields its fruit in its season</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its leaf does not wither</a:t>
            </a:r>
            <a:r>
              <a:rPr lang="en-US" sz="2800" dirty="0" smtClean="0">
                <a:latin typeface="Candara" charset="0"/>
                <a:ea typeface="Candara" charset="0"/>
                <a:cs typeface="Candara" charset="0"/>
              </a:rPr>
              <a:t>. In </a:t>
            </a:r>
            <a:r>
              <a:rPr lang="en-US" sz="2800" dirty="0">
                <a:latin typeface="Candara" charset="0"/>
                <a:ea typeface="Candara" charset="0"/>
                <a:cs typeface="Candara" charset="0"/>
              </a:rPr>
              <a:t>all that he does, he </a:t>
            </a:r>
            <a:r>
              <a:rPr lang="en-US" sz="2800" dirty="0" smtClean="0">
                <a:latin typeface="Candara" charset="0"/>
                <a:ea typeface="Candara" charset="0"/>
                <a:cs typeface="Candara" charset="0"/>
              </a:rPr>
              <a:t>prospers.</a:t>
            </a:r>
          </a:p>
          <a:p>
            <a:pPr marL="239713" indent="-239713">
              <a:buNone/>
            </a:pPr>
            <a:endParaRPr lang="en-US" sz="2800" baseline="30000" dirty="0" smtClean="0">
              <a:latin typeface="Candara" charset="0"/>
              <a:ea typeface="Candara" charset="0"/>
              <a:cs typeface="Candara" charset="0"/>
            </a:endParaRPr>
          </a:p>
          <a:p>
            <a:pPr marL="239713" indent="-239713">
              <a:buNone/>
            </a:pPr>
            <a:r>
              <a:rPr lang="en-US" sz="2800" baseline="30000" dirty="0" smtClean="0">
                <a:latin typeface="Candara" charset="0"/>
                <a:ea typeface="Candara" charset="0"/>
                <a:cs typeface="Candara" charset="0"/>
              </a:rPr>
              <a:t>4</a:t>
            </a:r>
            <a:r>
              <a:rPr lang="en-US" sz="2800" dirty="0" smtClean="0">
                <a:latin typeface="Candara" charset="0"/>
                <a:ea typeface="Candara" charset="0"/>
                <a:cs typeface="Candara" charset="0"/>
              </a:rPr>
              <a:t>The </a:t>
            </a:r>
            <a:r>
              <a:rPr lang="en-US" sz="2800" dirty="0">
                <a:latin typeface="Candara" charset="0"/>
                <a:ea typeface="Candara" charset="0"/>
                <a:cs typeface="Candara" charset="0"/>
              </a:rPr>
              <a:t>wicked are not so</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are like chaff that the wind drives away</a:t>
            </a:r>
            <a:r>
              <a:rPr lang="en-US" sz="2800" dirty="0" smtClean="0">
                <a:latin typeface="Candara" charset="0"/>
                <a:ea typeface="Candara" charset="0"/>
                <a:cs typeface="Candara" charset="0"/>
              </a:rPr>
              <a:t>.</a:t>
            </a:r>
          </a:p>
          <a:p>
            <a:pPr marL="239713" indent="-239713">
              <a:buNone/>
            </a:pPr>
            <a:r>
              <a:rPr lang="en-US" sz="2800" baseline="30000" dirty="0" smtClean="0">
                <a:latin typeface="Candara" charset="0"/>
                <a:ea typeface="Candara" charset="0"/>
                <a:cs typeface="Candara" charset="0"/>
              </a:rPr>
              <a:t>5</a:t>
            </a:r>
            <a:r>
              <a:rPr lang="en-US" sz="2800" dirty="0" smtClean="0">
                <a:latin typeface="Candara" charset="0"/>
                <a:ea typeface="Candara" charset="0"/>
                <a:cs typeface="Candara" charset="0"/>
              </a:rPr>
              <a:t>Therefore </a:t>
            </a:r>
            <a:r>
              <a:rPr lang="en-US" sz="2800" dirty="0">
                <a:latin typeface="Candara" charset="0"/>
                <a:ea typeface="Candara" charset="0"/>
                <a:cs typeface="Candara" charset="0"/>
              </a:rPr>
              <a:t>the wicked will not stand in the judgment</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sinners in the congregation of the righteous</a:t>
            </a:r>
            <a:r>
              <a:rPr lang="en-US" sz="2800" dirty="0" smtClean="0">
                <a:latin typeface="Candara" charset="0"/>
                <a:ea typeface="Candara" charset="0"/>
                <a:cs typeface="Candara" charset="0"/>
              </a:rPr>
              <a:t>;</a:t>
            </a:r>
          </a:p>
          <a:p>
            <a:pPr marL="239713" indent="-239713">
              <a:buNone/>
            </a:pPr>
            <a:endParaRPr lang="en-US" sz="1400" dirty="0" smtClean="0">
              <a:latin typeface="Candara" charset="0"/>
              <a:ea typeface="Candara" charset="0"/>
              <a:cs typeface="Candara" charset="0"/>
            </a:endParaRPr>
          </a:p>
          <a:p>
            <a:pPr marL="239713" indent="-239713">
              <a:buNone/>
            </a:pPr>
            <a:r>
              <a:rPr lang="en-US" sz="2800" baseline="30000" dirty="0" smtClean="0">
                <a:latin typeface="Candara" charset="0"/>
                <a:ea typeface="Candara" charset="0"/>
                <a:cs typeface="Candara" charset="0"/>
              </a:rPr>
              <a:t>6</a:t>
            </a:r>
            <a:r>
              <a:rPr lang="en-US" sz="2800" dirty="0" smtClean="0">
                <a:latin typeface="Candara" charset="0"/>
                <a:ea typeface="Candara" charset="0"/>
                <a:cs typeface="Candara" charset="0"/>
              </a:rPr>
              <a:t> </a:t>
            </a:r>
            <a:r>
              <a:rPr lang="en-US" sz="2800" dirty="0">
                <a:latin typeface="Candara" charset="0"/>
                <a:ea typeface="Candara" charset="0"/>
                <a:cs typeface="Candara" charset="0"/>
              </a:rPr>
              <a:t>for the Lord knows the way of the righteous</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the way of the wicked will perish</a:t>
            </a:r>
            <a:r>
              <a:rPr lang="en-US" sz="2800" dirty="0" smtClean="0">
                <a:latin typeface="Candara" charset="0"/>
                <a:ea typeface="Candara" charset="0"/>
                <a:cs typeface="Candara" charset="0"/>
              </a:rPr>
              <a:t>.</a:t>
            </a:r>
          </a:p>
          <a:p>
            <a:pPr marL="0" indent="0">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2030726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Psalm 1</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39713" indent="-239713">
              <a:buNone/>
            </a:pPr>
            <a:r>
              <a:rPr lang="en-US" sz="2800" baseline="30000" dirty="0" smtClean="0">
                <a:latin typeface="Candara" charset="0"/>
                <a:ea typeface="Candara" charset="0"/>
                <a:cs typeface="Candara" charset="0"/>
              </a:rPr>
              <a:t>1</a:t>
            </a:r>
            <a:r>
              <a:rPr lang="en-US" sz="2800" dirty="0" smtClean="0">
                <a:latin typeface="Candara" charset="0"/>
                <a:ea typeface="Candara" charset="0"/>
                <a:cs typeface="Candara" charset="0"/>
              </a:rPr>
              <a:t>Blessed </a:t>
            </a:r>
            <a:r>
              <a:rPr lang="en-US" sz="2800" dirty="0">
                <a:latin typeface="Candara" charset="0"/>
                <a:ea typeface="Candara" charset="0"/>
                <a:cs typeface="Candara" charset="0"/>
              </a:rPr>
              <a:t>is the </a:t>
            </a:r>
            <a:r>
              <a:rPr lang="en-US" sz="2800" dirty="0" smtClean="0">
                <a:latin typeface="Candara" charset="0"/>
                <a:ea typeface="Candara" charset="0"/>
                <a:cs typeface="Candara" charset="0"/>
              </a:rPr>
              <a:t>man who </a:t>
            </a:r>
            <a:r>
              <a:rPr lang="en-US" sz="2800" dirty="0">
                <a:latin typeface="Candara" charset="0"/>
                <a:ea typeface="Candara" charset="0"/>
                <a:cs typeface="Candara" charset="0"/>
              </a:rPr>
              <a:t>walks not in the counsel of the wicked</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stands in the way of sinners</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sits in the seat of scoffers</a:t>
            </a:r>
            <a:r>
              <a:rPr lang="en-US" sz="2800" dirty="0" smtClean="0">
                <a:latin typeface="Candara" charset="0"/>
                <a:ea typeface="Candara" charset="0"/>
                <a:cs typeface="Candara" charset="0"/>
              </a:rPr>
              <a:t>; </a:t>
            </a:r>
          </a:p>
          <a:p>
            <a:pPr marL="239713" indent="-239713">
              <a:buNone/>
            </a:pPr>
            <a:r>
              <a:rPr lang="en-US" sz="2800" b="1" u="sng" baseline="30000" dirty="0">
                <a:solidFill>
                  <a:srgbClr val="FF0000"/>
                </a:solidFill>
                <a:latin typeface="Candara" charset="0"/>
                <a:ea typeface="Candara" charset="0"/>
                <a:cs typeface="Candara" charset="0"/>
              </a:rPr>
              <a:t>2</a:t>
            </a:r>
            <a:r>
              <a:rPr lang="en-US" sz="2800" b="1" u="sng" dirty="0" smtClean="0">
                <a:solidFill>
                  <a:srgbClr val="FF0000"/>
                </a:solidFill>
                <a:latin typeface="Candara" charset="0"/>
                <a:ea typeface="Candara" charset="0"/>
                <a:cs typeface="Candara" charset="0"/>
              </a:rPr>
              <a:t>but</a:t>
            </a:r>
            <a:r>
              <a:rPr lang="en-US" sz="2800" dirty="0" smtClean="0">
                <a:solidFill>
                  <a:srgbClr val="FF0000"/>
                </a:solidFill>
                <a:latin typeface="Candara" charset="0"/>
                <a:ea typeface="Candara" charset="0"/>
                <a:cs typeface="Candara" charset="0"/>
              </a:rPr>
              <a:t> </a:t>
            </a:r>
            <a:r>
              <a:rPr lang="en-US" sz="2800" dirty="0">
                <a:solidFill>
                  <a:srgbClr val="FF0000"/>
                </a:solidFill>
                <a:latin typeface="Candara" charset="0"/>
                <a:ea typeface="Candara" charset="0"/>
                <a:cs typeface="Candara" charset="0"/>
              </a:rPr>
              <a:t>his delight is in the law of the Lord</a:t>
            </a:r>
            <a:r>
              <a:rPr lang="en-US" sz="2800" dirty="0" smtClean="0">
                <a:solidFill>
                  <a:srgbClr val="FF0000"/>
                </a:solidFill>
                <a:latin typeface="Candara" charset="0"/>
                <a:ea typeface="Candara" charset="0"/>
                <a:cs typeface="Candara" charset="0"/>
              </a:rPr>
              <a:t>, and </a:t>
            </a:r>
            <a:r>
              <a:rPr lang="en-US" sz="2800" dirty="0">
                <a:solidFill>
                  <a:srgbClr val="FF0000"/>
                </a:solidFill>
                <a:latin typeface="Candara" charset="0"/>
                <a:ea typeface="Candara" charset="0"/>
                <a:cs typeface="Candara" charset="0"/>
              </a:rPr>
              <a:t>on his law he meditates day and night</a:t>
            </a:r>
            <a:r>
              <a:rPr lang="en-US" sz="2800" dirty="0" smtClean="0">
                <a:solidFill>
                  <a:srgbClr val="FF0000"/>
                </a:solidFill>
                <a:latin typeface="Candara" charset="0"/>
                <a:ea typeface="Candara" charset="0"/>
                <a:cs typeface="Candara" charset="0"/>
              </a:rPr>
              <a:t>. </a:t>
            </a:r>
          </a:p>
          <a:p>
            <a:pPr marL="239713" indent="-239713">
              <a:buNone/>
            </a:pPr>
            <a:r>
              <a:rPr lang="en-US" sz="2800" baseline="30000" dirty="0" smtClean="0">
                <a:latin typeface="Candara" charset="0"/>
                <a:ea typeface="Candara" charset="0"/>
                <a:cs typeface="Candara" charset="0"/>
              </a:rPr>
              <a:t>3</a:t>
            </a:r>
            <a:r>
              <a:rPr lang="en-US" sz="2800" dirty="0" smtClean="0">
                <a:latin typeface="Candara" charset="0"/>
                <a:ea typeface="Candara" charset="0"/>
                <a:cs typeface="Candara" charset="0"/>
              </a:rPr>
              <a:t>He </a:t>
            </a:r>
            <a:r>
              <a:rPr lang="en-US" sz="2800" dirty="0">
                <a:latin typeface="Candara" charset="0"/>
                <a:ea typeface="Candara" charset="0"/>
                <a:cs typeface="Candara" charset="0"/>
              </a:rPr>
              <a:t>is like a </a:t>
            </a:r>
            <a:r>
              <a:rPr lang="en-US" sz="2800" dirty="0" smtClean="0">
                <a:latin typeface="Candara" charset="0"/>
                <a:ea typeface="Candara" charset="0"/>
                <a:cs typeface="Candara" charset="0"/>
              </a:rPr>
              <a:t>tree planted </a:t>
            </a:r>
            <a:r>
              <a:rPr lang="en-US" sz="2800" dirty="0">
                <a:latin typeface="Candara" charset="0"/>
                <a:ea typeface="Candara" charset="0"/>
                <a:cs typeface="Candara" charset="0"/>
              </a:rPr>
              <a:t>by streams of </a:t>
            </a:r>
            <a:r>
              <a:rPr lang="en-US" sz="2800" dirty="0" smtClean="0">
                <a:latin typeface="Candara" charset="0"/>
                <a:ea typeface="Candara" charset="0"/>
                <a:cs typeface="Candara" charset="0"/>
              </a:rPr>
              <a:t>water that </a:t>
            </a:r>
            <a:r>
              <a:rPr lang="en-US" sz="2800" dirty="0">
                <a:latin typeface="Candara" charset="0"/>
                <a:ea typeface="Candara" charset="0"/>
                <a:cs typeface="Candara" charset="0"/>
              </a:rPr>
              <a:t>yields its fruit in its season</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its leaf does not wither</a:t>
            </a:r>
            <a:r>
              <a:rPr lang="en-US" sz="2800" dirty="0" smtClean="0">
                <a:latin typeface="Candara" charset="0"/>
                <a:ea typeface="Candara" charset="0"/>
                <a:cs typeface="Candara" charset="0"/>
              </a:rPr>
              <a:t>. In </a:t>
            </a:r>
            <a:r>
              <a:rPr lang="en-US" sz="2800" dirty="0">
                <a:latin typeface="Candara" charset="0"/>
                <a:ea typeface="Candara" charset="0"/>
                <a:cs typeface="Candara" charset="0"/>
              </a:rPr>
              <a:t>all that he does, he </a:t>
            </a:r>
            <a:r>
              <a:rPr lang="en-US" sz="2800" dirty="0" smtClean="0">
                <a:latin typeface="Candara" charset="0"/>
                <a:ea typeface="Candara" charset="0"/>
                <a:cs typeface="Candara" charset="0"/>
              </a:rPr>
              <a:t>prospers.</a:t>
            </a:r>
          </a:p>
          <a:p>
            <a:pPr marL="239713" indent="-239713">
              <a:buNone/>
            </a:pPr>
            <a:endParaRPr lang="en-US" sz="2800" baseline="30000" dirty="0" smtClean="0">
              <a:latin typeface="Candara" charset="0"/>
              <a:ea typeface="Candara" charset="0"/>
              <a:cs typeface="Candara" charset="0"/>
            </a:endParaRPr>
          </a:p>
          <a:p>
            <a:pPr marL="239713" indent="-239713">
              <a:buNone/>
            </a:pPr>
            <a:r>
              <a:rPr lang="en-US" sz="2800" baseline="30000" dirty="0" smtClean="0">
                <a:latin typeface="Candara" charset="0"/>
                <a:ea typeface="Candara" charset="0"/>
                <a:cs typeface="Candara" charset="0"/>
              </a:rPr>
              <a:t>4</a:t>
            </a:r>
            <a:r>
              <a:rPr lang="en-US" sz="2800" dirty="0" smtClean="0">
                <a:latin typeface="Candara" charset="0"/>
                <a:ea typeface="Candara" charset="0"/>
                <a:cs typeface="Candara" charset="0"/>
              </a:rPr>
              <a:t>The </a:t>
            </a:r>
            <a:r>
              <a:rPr lang="en-US" sz="2800" dirty="0">
                <a:latin typeface="Candara" charset="0"/>
                <a:ea typeface="Candara" charset="0"/>
                <a:cs typeface="Candara" charset="0"/>
              </a:rPr>
              <a:t>wicked are not so</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are like chaff that the wind drives away</a:t>
            </a:r>
            <a:r>
              <a:rPr lang="en-US" sz="2800" dirty="0" smtClean="0">
                <a:latin typeface="Candara" charset="0"/>
                <a:ea typeface="Candara" charset="0"/>
                <a:cs typeface="Candara" charset="0"/>
              </a:rPr>
              <a:t>.</a:t>
            </a:r>
          </a:p>
          <a:p>
            <a:pPr marL="239713" indent="-239713">
              <a:buNone/>
            </a:pPr>
            <a:r>
              <a:rPr lang="en-US" sz="2800" baseline="30000" dirty="0" smtClean="0">
                <a:latin typeface="Candara" charset="0"/>
                <a:ea typeface="Candara" charset="0"/>
                <a:cs typeface="Candara" charset="0"/>
              </a:rPr>
              <a:t>5</a:t>
            </a:r>
            <a:r>
              <a:rPr lang="en-US" sz="2800" dirty="0" smtClean="0">
                <a:latin typeface="Candara" charset="0"/>
                <a:ea typeface="Candara" charset="0"/>
                <a:cs typeface="Candara" charset="0"/>
              </a:rPr>
              <a:t>Therefore </a:t>
            </a:r>
            <a:r>
              <a:rPr lang="en-US" sz="2800" dirty="0">
                <a:latin typeface="Candara" charset="0"/>
                <a:ea typeface="Candara" charset="0"/>
                <a:cs typeface="Candara" charset="0"/>
              </a:rPr>
              <a:t>the wicked will not stand in the judgment</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sinners in the congregation of the righteous</a:t>
            </a:r>
            <a:r>
              <a:rPr lang="en-US" sz="2800" dirty="0" smtClean="0">
                <a:latin typeface="Candara" charset="0"/>
                <a:ea typeface="Candara" charset="0"/>
                <a:cs typeface="Candara" charset="0"/>
              </a:rPr>
              <a:t>;</a:t>
            </a:r>
          </a:p>
          <a:p>
            <a:pPr marL="239713" indent="-239713">
              <a:buNone/>
            </a:pPr>
            <a:endParaRPr lang="en-US" sz="1400" dirty="0" smtClean="0">
              <a:latin typeface="Candara" charset="0"/>
              <a:ea typeface="Candara" charset="0"/>
              <a:cs typeface="Candara" charset="0"/>
            </a:endParaRPr>
          </a:p>
          <a:p>
            <a:pPr marL="239713" indent="-239713">
              <a:buNone/>
            </a:pPr>
            <a:r>
              <a:rPr lang="en-US" sz="2800" baseline="30000" dirty="0" smtClean="0">
                <a:latin typeface="Candara" charset="0"/>
                <a:ea typeface="Candara" charset="0"/>
                <a:cs typeface="Candara" charset="0"/>
              </a:rPr>
              <a:t>6</a:t>
            </a:r>
            <a:r>
              <a:rPr lang="en-US" sz="2800" dirty="0" smtClean="0">
                <a:latin typeface="Candara" charset="0"/>
                <a:ea typeface="Candara" charset="0"/>
                <a:cs typeface="Candara" charset="0"/>
              </a:rPr>
              <a:t> </a:t>
            </a:r>
            <a:r>
              <a:rPr lang="en-US" sz="2800" dirty="0">
                <a:latin typeface="Candara" charset="0"/>
                <a:ea typeface="Candara" charset="0"/>
                <a:cs typeface="Candara" charset="0"/>
              </a:rPr>
              <a:t>for the Lord knows the way of the righteous</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the way of the wicked will perish</a:t>
            </a:r>
            <a:r>
              <a:rPr lang="en-US" sz="2800" dirty="0" smtClean="0">
                <a:latin typeface="Candara" charset="0"/>
                <a:ea typeface="Candara" charset="0"/>
                <a:cs typeface="Candara" charset="0"/>
              </a:rPr>
              <a:t>.</a:t>
            </a:r>
          </a:p>
          <a:p>
            <a:pPr marL="0" indent="0">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1481482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Psalm 1</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39713" indent="-239713">
              <a:buNone/>
            </a:pPr>
            <a:r>
              <a:rPr lang="en-US" sz="2800" baseline="30000" dirty="0" smtClean="0">
                <a:latin typeface="Candara" charset="0"/>
                <a:ea typeface="Candara" charset="0"/>
                <a:cs typeface="Candara" charset="0"/>
              </a:rPr>
              <a:t>1</a:t>
            </a:r>
            <a:r>
              <a:rPr lang="en-US" sz="2800" dirty="0" smtClean="0">
                <a:latin typeface="Candara" charset="0"/>
                <a:ea typeface="Candara" charset="0"/>
                <a:cs typeface="Candara" charset="0"/>
              </a:rPr>
              <a:t>Blessed </a:t>
            </a:r>
            <a:r>
              <a:rPr lang="en-US" sz="2800" dirty="0">
                <a:latin typeface="Candara" charset="0"/>
                <a:ea typeface="Candara" charset="0"/>
                <a:cs typeface="Candara" charset="0"/>
              </a:rPr>
              <a:t>is the </a:t>
            </a:r>
            <a:r>
              <a:rPr lang="en-US" sz="2800" dirty="0" smtClean="0">
                <a:latin typeface="Candara" charset="0"/>
                <a:ea typeface="Candara" charset="0"/>
                <a:cs typeface="Candara" charset="0"/>
              </a:rPr>
              <a:t>man who </a:t>
            </a:r>
            <a:r>
              <a:rPr lang="en-US" sz="2800" dirty="0">
                <a:latin typeface="Candara" charset="0"/>
                <a:ea typeface="Candara" charset="0"/>
                <a:cs typeface="Candara" charset="0"/>
              </a:rPr>
              <a:t>walks not in the counsel of the wicked</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stands in the way of sinners</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sits in the seat of scoffers</a:t>
            </a:r>
            <a:r>
              <a:rPr lang="en-US" sz="2800" dirty="0" smtClean="0">
                <a:latin typeface="Candara" charset="0"/>
                <a:ea typeface="Candara" charset="0"/>
                <a:cs typeface="Candara" charset="0"/>
              </a:rPr>
              <a:t>; </a:t>
            </a:r>
          </a:p>
          <a:p>
            <a:pPr marL="239713" indent="-239713">
              <a:buNone/>
            </a:pPr>
            <a:r>
              <a:rPr lang="en-US" sz="2800" baseline="30000" dirty="0">
                <a:latin typeface="Candara" charset="0"/>
                <a:ea typeface="Candara" charset="0"/>
                <a:cs typeface="Candara" charset="0"/>
              </a:rPr>
              <a:t>2</a:t>
            </a:r>
            <a:r>
              <a:rPr lang="en-US" sz="2800" dirty="0" smtClean="0">
                <a:latin typeface="Candara" charset="0"/>
                <a:ea typeface="Candara" charset="0"/>
                <a:cs typeface="Candara" charset="0"/>
              </a:rPr>
              <a:t>but </a:t>
            </a:r>
            <a:r>
              <a:rPr lang="en-US" sz="2800" dirty="0">
                <a:latin typeface="Candara" charset="0"/>
                <a:ea typeface="Candara" charset="0"/>
                <a:cs typeface="Candara" charset="0"/>
              </a:rPr>
              <a:t>his delight is in the law of the Lord</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on his law he meditates day and night</a:t>
            </a:r>
            <a:r>
              <a:rPr lang="en-US" sz="2800" dirty="0" smtClean="0">
                <a:latin typeface="Candara" charset="0"/>
                <a:ea typeface="Candara" charset="0"/>
                <a:cs typeface="Candara" charset="0"/>
              </a:rPr>
              <a:t>. </a:t>
            </a:r>
          </a:p>
          <a:p>
            <a:pPr marL="239713" indent="-239713">
              <a:buNone/>
            </a:pPr>
            <a:r>
              <a:rPr lang="en-US" sz="2800" baseline="30000" dirty="0" smtClean="0">
                <a:solidFill>
                  <a:srgbClr val="FF0000"/>
                </a:solidFill>
                <a:latin typeface="Candara" charset="0"/>
                <a:ea typeface="Candara" charset="0"/>
                <a:cs typeface="Candara" charset="0"/>
              </a:rPr>
              <a:t>3</a:t>
            </a:r>
            <a:r>
              <a:rPr lang="en-US" sz="2800" dirty="0" smtClean="0">
                <a:solidFill>
                  <a:srgbClr val="FF0000"/>
                </a:solidFill>
                <a:latin typeface="Candara" charset="0"/>
                <a:ea typeface="Candara" charset="0"/>
                <a:cs typeface="Candara" charset="0"/>
              </a:rPr>
              <a:t>He </a:t>
            </a:r>
            <a:r>
              <a:rPr lang="en-US" sz="2800" dirty="0">
                <a:solidFill>
                  <a:srgbClr val="FF0000"/>
                </a:solidFill>
                <a:latin typeface="Candara" charset="0"/>
                <a:ea typeface="Candara" charset="0"/>
                <a:cs typeface="Candara" charset="0"/>
              </a:rPr>
              <a:t>is like a </a:t>
            </a:r>
            <a:r>
              <a:rPr lang="en-US" sz="2800" dirty="0" smtClean="0">
                <a:solidFill>
                  <a:srgbClr val="FF0000"/>
                </a:solidFill>
                <a:latin typeface="Candara" charset="0"/>
                <a:ea typeface="Candara" charset="0"/>
                <a:cs typeface="Candara" charset="0"/>
              </a:rPr>
              <a:t>tree planted </a:t>
            </a:r>
            <a:r>
              <a:rPr lang="en-US" sz="2800" dirty="0">
                <a:solidFill>
                  <a:srgbClr val="FF0000"/>
                </a:solidFill>
                <a:latin typeface="Candara" charset="0"/>
                <a:ea typeface="Candara" charset="0"/>
                <a:cs typeface="Candara" charset="0"/>
              </a:rPr>
              <a:t>by streams of </a:t>
            </a:r>
            <a:r>
              <a:rPr lang="en-US" sz="2800" dirty="0" smtClean="0">
                <a:solidFill>
                  <a:srgbClr val="FF0000"/>
                </a:solidFill>
                <a:latin typeface="Candara" charset="0"/>
                <a:ea typeface="Candara" charset="0"/>
                <a:cs typeface="Candara" charset="0"/>
              </a:rPr>
              <a:t>water that </a:t>
            </a:r>
            <a:r>
              <a:rPr lang="en-US" sz="2800" dirty="0">
                <a:solidFill>
                  <a:srgbClr val="FF0000"/>
                </a:solidFill>
                <a:latin typeface="Candara" charset="0"/>
                <a:ea typeface="Candara" charset="0"/>
                <a:cs typeface="Candara" charset="0"/>
              </a:rPr>
              <a:t>yields its fruit in its season</a:t>
            </a:r>
            <a:r>
              <a:rPr lang="en-US" sz="2800" dirty="0" smtClean="0">
                <a:solidFill>
                  <a:srgbClr val="FF0000"/>
                </a:solidFill>
                <a:latin typeface="Candara" charset="0"/>
                <a:ea typeface="Candara" charset="0"/>
                <a:cs typeface="Candara" charset="0"/>
              </a:rPr>
              <a:t>, and </a:t>
            </a:r>
            <a:r>
              <a:rPr lang="en-US" sz="2800" dirty="0">
                <a:solidFill>
                  <a:srgbClr val="FF0000"/>
                </a:solidFill>
                <a:latin typeface="Candara" charset="0"/>
                <a:ea typeface="Candara" charset="0"/>
                <a:cs typeface="Candara" charset="0"/>
              </a:rPr>
              <a:t>its leaf does not wither</a:t>
            </a:r>
            <a:r>
              <a:rPr lang="en-US" sz="2800" dirty="0" smtClean="0">
                <a:solidFill>
                  <a:srgbClr val="FF0000"/>
                </a:solidFill>
                <a:latin typeface="Candara" charset="0"/>
                <a:ea typeface="Candara" charset="0"/>
                <a:cs typeface="Candara" charset="0"/>
              </a:rPr>
              <a:t>. In </a:t>
            </a:r>
            <a:r>
              <a:rPr lang="en-US" sz="2800" dirty="0">
                <a:solidFill>
                  <a:srgbClr val="FF0000"/>
                </a:solidFill>
                <a:latin typeface="Candara" charset="0"/>
                <a:ea typeface="Candara" charset="0"/>
                <a:cs typeface="Candara" charset="0"/>
              </a:rPr>
              <a:t>all that he does, he </a:t>
            </a:r>
            <a:r>
              <a:rPr lang="en-US" sz="2800" dirty="0" smtClean="0">
                <a:solidFill>
                  <a:srgbClr val="FF0000"/>
                </a:solidFill>
                <a:latin typeface="Candara" charset="0"/>
                <a:ea typeface="Candara" charset="0"/>
                <a:cs typeface="Candara" charset="0"/>
              </a:rPr>
              <a:t>prospers.</a:t>
            </a:r>
          </a:p>
          <a:p>
            <a:pPr marL="239713" indent="-239713">
              <a:buNone/>
            </a:pPr>
            <a:endParaRPr lang="en-US" sz="2800" baseline="30000" dirty="0" smtClean="0">
              <a:latin typeface="Candara" charset="0"/>
              <a:ea typeface="Candara" charset="0"/>
              <a:cs typeface="Candara" charset="0"/>
            </a:endParaRPr>
          </a:p>
          <a:p>
            <a:pPr marL="239713" indent="-239713">
              <a:buNone/>
            </a:pPr>
            <a:r>
              <a:rPr lang="en-US" sz="2800" baseline="30000" dirty="0" smtClean="0">
                <a:latin typeface="Candara" charset="0"/>
                <a:ea typeface="Candara" charset="0"/>
                <a:cs typeface="Candara" charset="0"/>
              </a:rPr>
              <a:t>4</a:t>
            </a:r>
            <a:r>
              <a:rPr lang="en-US" sz="2800" dirty="0" smtClean="0">
                <a:latin typeface="Candara" charset="0"/>
                <a:ea typeface="Candara" charset="0"/>
                <a:cs typeface="Candara" charset="0"/>
              </a:rPr>
              <a:t>The </a:t>
            </a:r>
            <a:r>
              <a:rPr lang="en-US" sz="2800" dirty="0">
                <a:latin typeface="Candara" charset="0"/>
                <a:ea typeface="Candara" charset="0"/>
                <a:cs typeface="Candara" charset="0"/>
              </a:rPr>
              <a:t>wicked are not so</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are like chaff that the wind drives away</a:t>
            </a:r>
            <a:r>
              <a:rPr lang="en-US" sz="2800" dirty="0" smtClean="0">
                <a:latin typeface="Candara" charset="0"/>
                <a:ea typeface="Candara" charset="0"/>
                <a:cs typeface="Candara" charset="0"/>
              </a:rPr>
              <a:t>.</a:t>
            </a:r>
          </a:p>
          <a:p>
            <a:pPr marL="239713" indent="-239713">
              <a:buNone/>
            </a:pPr>
            <a:r>
              <a:rPr lang="en-US" sz="2800" baseline="30000" dirty="0" smtClean="0">
                <a:latin typeface="Candara" charset="0"/>
                <a:ea typeface="Candara" charset="0"/>
                <a:cs typeface="Candara" charset="0"/>
              </a:rPr>
              <a:t>5</a:t>
            </a:r>
            <a:r>
              <a:rPr lang="en-US" sz="2800" dirty="0" smtClean="0">
                <a:latin typeface="Candara" charset="0"/>
                <a:ea typeface="Candara" charset="0"/>
                <a:cs typeface="Candara" charset="0"/>
              </a:rPr>
              <a:t>Therefore </a:t>
            </a:r>
            <a:r>
              <a:rPr lang="en-US" sz="2800" dirty="0">
                <a:latin typeface="Candara" charset="0"/>
                <a:ea typeface="Candara" charset="0"/>
                <a:cs typeface="Candara" charset="0"/>
              </a:rPr>
              <a:t>the wicked will not stand in the judgment</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sinners in the congregation of the righteous</a:t>
            </a:r>
            <a:r>
              <a:rPr lang="en-US" sz="2800" dirty="0" smtClean="0">
                <a:latin typeface="Candara" charset="0"/>
                <a:ea typeface="Candara" charset="0"/>
                <a:cs typeface="Candara" charset="0"/>
              </a:rPr>
              <a:t>;</a:t>
            </a:r>
          </a:p>
          <a:p>
            <a:pPr marL="239713" indent="-239713">
              <a:buNone/>
            </a:pPr>
            <a:endParaRPr lang="en-US" sz="1400" dirty="0" smtClean="0">
              <a:latin typeface="Candara" charset="0"/>
              <a:ea typeface="Candara" charset="0"/>
              <a:cs typeface="Candara" charset="0"/>
            </a:endParaRPr>
          </a:p>
          <a:p>
            <a:pPr marL="239713" indent="-239713">
              <a:buNone/>
            </a:pPr>
            <a:r>
              <a:rPr lang="en-US" sz="2800" baseline="30000" dirty="0" smtClean="0">
                <a:latin typeface="Candara" charset="0"/>
                <a:ea typeface="Candara" charset="0"/>
                <a:cs typeface="Candara" charset="0"/>
              </a:rPr>
              <a:t>6</a:t>
            </a:r>
            <a:r>
              <a:rPr lang="en-US" sz="2800" dirty="0" smtClean="0">
                <a:latin typeface="Candara" charset="0"/>
                <a:ea typeface="Candara" charset="0"/>
                <a:cs typeface="Candara" charset="0"/>
              </a:rPr>
              <a:t> </a:t>
            </a:r>
            <a:r>
              <a:rPr lang="en-US" sz="2800" dirty="0">
                <a:latin typeface="Candara" charset="0"/>
                <a:ea typeface="Candara" charset="0"/>
                <a:cs typeface="Candara" charset="0"/>
              </a:rPr>
              <a:t>for the Lord knows the way of the righteous</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the way of the wicked will perish</a:t>
            </a:r>
            <a:r>
              <a:rPr lang="en-US" sz="2800" dirty="0" smtClean="0">
                <a:latin typeface="Candara" charset="0"/>
                <a:ea typeface="Candara" charset="0"/>
                <a:cs typeface="Candara" charset="0"/>
              </a:rPr>
              <a:t>.</a:t>
            </a:r>
          </a:p>
          <a:p>
            <a:pPr marL="0" indent="0">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1529647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Psalm 1</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39713" indent="-239713">
              <a:buNone/>
            </a:pPr>
            <a:r>
              <a:rPr lang="en-US" sz="2800" baseline="30000" dirty="0" smtClean="0">
                <a:latin typeface="Candara" charset="0"/>
                <a:ea typeface="Candara" charset="0"/>
                <a:cs typeface="Candara" charset="0"/>
              </a:rPr>
              <a:t>1</a:t>
            </a:r>
            <a:r>
              <a:rPr lang="en-US" sz="2800" dirty="0" smtClean="0">
                <a:latin typeface="Candara" charset="0"/>
                <a:ea typeface="Candara" charset="0"/>
                <a:cs typeface="Candara" charset="0"/>
              </a:rPr>
              <a:t>Blessed </a:t>
            </a:r>
            <a:r>
              <a:rPr lang="en-US" sz="2800" dirty="0">
                <a:latin typeface="Candara" charset="0"/>
                <a:ea typeface="Candara" charset="0"/>
                <a:cs typeface="Candara" charset="0"/>
              </a:rPr>
              <a:t>is the </a:t>
            </a:r>
            <a:r>
              <a:rPr lang="en-US" sz="2800" dirty="0" smtClean="0">
                <a:latin typeface="Candara" charset="0"/>
                <a:ea typeface="Candara" charset="0"/>
                <a:cs typeface="Candara" charset="0"/>
              </a:rPr>
              <a:t>man who </a:t>
            </a:r>
            <a:r>
              <a:rPr lang="en-US" sz="2800" dirty="0">
                <a:latin typeface="Candara" charset="0"/>
                <a:ea typeface="Candara" charset="0"/>
                <a:cs typeface="Candara" charset="0"/>
              </a:rPr>
              <a:t>walks not in the counsel of the wicked</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stands in the way of sinners</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sits in the seat of scoffers</a:t>
            </a:r>
            <a:r>
              <a:rPr lang="en-US" sz="2800" dirty="0" smtClean="0">
                <a:latin typeface="Candara" charset="0"/>
                <a:ea typeface="Candara" charset="0"/>
                <a:cs typeface="Candara" charset="0"/>
              </a:rPr>
              <a:t>; </a:t>
            </a:r>
          </a:p>
          <a:p>
            <a:pPr marL="239713" indent="-239713">
              <a:buNone/>
            </a:pPr>
            <a:r>
              <a:rPr lang="en-US" sz="2800" baseline="30000" dirty="0">
                <a:latin typeface="Candara" charset="0"/>
                <a:ea typeface="Candara" charset="0"/>
                <a:cs typeface="Candara" charset="0"/>
              </a:rPr>
              <a:t>2</a:t>
            </a:r>
            <a:r>
              <a:rPr lang="en-US" sz="2800" dirty="0" smtClean="0">
                <a:latin typeface="Candara" charset="0"/>
                <a:ea typeface="Candara" charset="0"/>
                <a:cs typeface="Candara" charset="0"/>
              </a:rPr>
              <a:t>but </a:t>
            </a:r>
            <a:r>
              <a:rPr lang="en-US" sz="2800" dirty="0">
                <a:latin typeface="Candara" charset="0"/>
                <a:ea typeface="Candara" charset="0"/>
                <a:cs typeface="Candara" charset="0"/>
              </a:rPr>
              <a:t>his delight is in the law of the Lord</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on his law he meditates day and night</a:t>
            </a:r>
            <a:r>
              <a:rPr lang="en-US" sz="2800" dirty="0" smtClean="0">
                <a:latin typeface="Candara" charset="0"/>
                <a:ea typeface="Candara" charset="0"/>
                <a:cs typeface="Candara" charset="0"/>
              </a:rPr>
              <a:t>. </a:t>
            </a:r>
          </a:p>
          <a:p>
            <a:pPr marL="239713" indent="-239713">
              <a:buNone/>
            </a:pPr>
            <a:r>
              <a:rPr lang="en-US" sz="2800" baseline="30000" dirty="0" smtClean="0">
                <a:latin typeface="Candara" charset="0"/>
                <a:ea typeface="Candara" charset="0"/>
                <a:cs typeface="Candara" charset="0"/>
              </a:rPr>
              <a:t>3</a:t>
            </a:r>
            <a:r>
              <a:rPr lang="en-US" sz="2800" dirty="0" smtClean="0">
                <a:latin typeface="Candara" charset="0"/>
                <a:ea typeface="Candara" charset="0"/>
                <a:cs typeface="Candara" charset="0"/>
              </a:rPr>
              <a:t>He </a:t>
            </a:r>
            <a:r>
              <a:rPr lang="en-US" sz="2800" dirty="0">
                <a:latin typeface="Candara" charset="0"/>
                <a:ea typeface="Candara" charset="0"/>
                <a:cs typeface="Candara" charset="0"/>
              </a:rPr>
              <a:t>is like a </a:t>
            </a:r>
            <a:r>
              <a:rPr lang="en-US" sz="2800" dirty="0" smtClean="0">
                <a:latin typeface="Candara" charset="0"/>
                <a:ea typeface="Candara" charset="0"/>
                <a:cs typeface="Candara" charset="0"/>
              </a:rPr>
              <a:t>tree planted </a:t>
            </a:r>
            <a:r>
              <a:rPr lang="en-US" sz="2800" dirty="0">
                <a:latin typeface="Candara" charset="0"/>
                <a:ea typeface="Candara" charset="0"/>
                <a:cs typeface="Candara" charset="0"/>
              </a:rPr>
              <a:t>by streams of </a:t>
            </a:r>
            <a:r>
              <a:rPr lang="en-US" sz="2800" dirty="0" smtClean="0">
                <a:latin typeface="Candara" charset="0"/>
                <a:ea typeface="Candara" charset="0"/>
                <a:cs typeface="Candara" charset="0"/>
              </a:rPr>
              <a:t>water that </a:t>
            </a:r>
            <a:r>
              <a:rPr lang="en-US" sz="2800" dirty="0">
                <a:latin typeface="Candara" charset="0"/>
                <a:ea typeface="Candara" charset="0"/>
                <a:cs typeface="Candara" charset="0"/>
              </a:rPr>
              <a:t>yields its fruit in its season</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its leaf does not wither</a:t>
            </a:r>
            <a:r>
              <a:rPr lang="en-US" sz="2800" dirty="0" smtClean="0">
                <a:latin typeface="Candara" charset="0"/>
                <a:ea typeface="Candara" charset="0"/>
                <a:cs typeface="Candara" charset="0"/>
              </a:rPr>
              <a:t>. In </a:t>
            </a:r>
            <a:r>
              <a:rPr lang="en-US" sz="2800" dirty="0">
                <a:latin typeface="Candara" charset="0"/>
                <a:ea typeface="Candara" charset="0"/>
                <a:cs typeface="Candara" charset="0"/>
              </a:rPr>
              <a:t>all that he does, he </a:t>
            </a:r>
            <a:r>
              <a:rPr lang="en-US" sz="2800" dirty="0" smtClean="0">
                <a:latin typeface="Candara" charset="0"/>
                <a:ea typeface="Candara" charset="0"/>
                <a:cs typeface="Candara" charset="0"/>
              </a:rPr>
              <a:t>prospers.</a:t>
            </a:r>
          </a:p>
          <a:p>
            <a:pPr marL="239713" indent="-239713">
              <a:buNone/>
            </a:pPr>
            <a:endParaRPr lang="en-US" sz="2800" baseline="30000" dirty="0" smtClean="0">
              <a:latin typeface="Candara" charset="0"/>
              <a:ea typeface="Candara" charset="0"/>
              <a:cs typeface="Candara" charset="0"/>
            </a:endParaRPr>
          </a:p>
          <a:p>
            <a:pPr marL="239713" indent="-239713">
              <a:buNone/>
            </a:pPr>
            <a:r>
              <a:rPr lang="en-US" sz="2800" baseline="30000" dirty="0" smtClean="0">
                <a:solidFill>
                  <a:srgbClr val="FF0000"/>
                </a:solidFill>
                <a:latin typeface="Candara" charset="0"/>
                <a:ea typeface="Candara" charset="0"/>
                <a:cs typeface="Candara" charset="0"/>
              </a:rPr>
              <a:t>4</a:t>
            </a:r>
            <a:r>
              <a:rPr lang="en-US" sz="2800" dirty="0" smtClean="0">
                <a:solidFill>
                  <a:srgbClr val="FF0000"/>
                </a:solidFill>
                <a:latin typeface="Candara" charset="0"/>
                <a:ea typeface="Candara" charset="0"/>
                <a:cs typeface="Candara" charset="0"/>
              </a:rPr>
              <a:t>The </a:t>
            </a:r>
            <a:r>
              <a:rPr lang="en-US" sz="2800" dirty="0">
                <a:solidFill>
                  <a:srgbClr val="FF0000"/>
                </a:solidFill>
                <a:latin typeface="Candara" charset="0"/>
                <a:ea typeface="Candara" charset="0"/>
                <a:cs typeface="Candara" charset="0"/>
              </a:rPr>
              <a:t>wicked are not so</a:t>
            </a:r>
            <a:r>
              <a:rPr lang="en-US" sz="2800" dirty="0" smtClean="0">
                <a:solidFill>
                  <a:srgbClr val="FF0000"/>
                </a:solidFill>
                <a:latin typeface="Candara" charset="0"/>
                <a:ea typeface="Candara" charset="0"/>
                <a:cs typeface="Candara" charset="0"/>
              </a:rPr>
              <a:t>, but </a:t>
            </a:r>
            <a:r>
              <a:rPr lang="en-US" sz="2800" dirty="0">
                <a:solidFill>
                  <a:srgbClr val="FF0000"/>
                </a:solidFill>
                <a:latin typeface="Candara" charset="0"/>
                <a:ea typeface="Candara" charset="0"/>
                <a:cs typeface="Candara" charset="0"/>
              </a:rPr>
              <a:t>are like chaff that the wind drives away</a:t>
            </a:r>
            <a:r>
              <a:rPr lang="en-US" sz="2800" dirty="0" smtClean="0">
                <a:solidFill>
                  <a:srgbClr val="FF0000"/>
                </a:solidFill>
                <a:latin typeface="Candara" charset="0"/>
                <a:ea typeface="Candara" charset="0"/>
                <a:cs typeface="Candara" charset="0"/>
              </a:rPr>
              <a:t>.</a:t>
            </a:r>
          </a:p>
          <a:p>
            <a:pPr marL="239713" indent="-239713">
              <a:buNone/>
            </a:pPr>
            <a:r>
              <a:rPr lang="en-US" sz="2800" baseline="30000" dirty="0" smtClean="0">
                <a:solidFill>
                  <a:srgbClr val="FF0000"/>
                </a:solidFill>
                <a:latin typeface="Candara" charset="0"/>
                <a:ea typeface="Candara" charset="0"/>
                <a:cs typeface="Candara" charset="0"/>
              </a:rPr>
              <a:t>5</a:t>
            </a:r>
            <a:r>
              <a:rPr lang="en-US" sz="2800" dirty="0" smtClean="0">
                <a:solidFill>
                  <a:srgbClr val="FF0000"/>
                </a:solidFill>
                <a:latin typeface="Candara" charset="0"/>
                <a:ea typeface="Candara" charset="0"/>
                <a:cs typeface="Candara" charset="0"/>
              </a:rPr>
              <a:t>Therefore </a:t>
            </a:r>
            <a:r>
              <a:rPr lang="en-US" sz="2800" dirty="0">
                <a:solidFill>
                  <a:srgbClr val="FF0000"/>
                </a:solidFill>
                <a:latin typeface="Candara" charset="0"/>
                <a:ea typeface="Candara" charset="0"/>
                <a:cs typeface="Candara" charset="0"/>
              </a:rPr>
              <a:t>the wicked will not stand in the judgment</a:t>
            </a:r>
            <a:r>
              <a:rPr lang="en-US" sz="2800" dirty="0" smtClean="0">
                <a:solidFill>
                  <a:srgbClr val="FF0000"/>
                </a:solidFill>
                <a:latin typeface="Candara" charset="0"/>
                <a:ea typeface="Candara" charset="0"/>
                <a:cs typeface="Candara" charset="0"/>
              </a:rPr>
              <a:t>, nor </a:t>
            </a:r>
            <a:r>
              <a:rPr lang="en-US" sz="2800" dirty="0">
                <a:solidFill>
                  <a:srgbClr val="FF0000"/>
                </a:solidFill>
                <a:latin typeface="Candara" charset="0"/>
                <a:ea typeface="Candara" charset="0"/>
                <a:cs typeface="Candara" charset="0"/>
              </a:rPr>
              <a:t>sinners in the congregation of the righteous</a:t>
            </a:r>
            <a:r>
              <a:rPr lang="en-US" sz="2800" dirty="0" smtClean="0">
                <a:solidFill>
                  <a:srgbClr val="FF0000"/>
                </a:solidFill>
                <a:latin typeface="Candara" charset="0"/>
                <a:ea typeface="Candara" charset="0"/>
                <a:cs typeface="Candara" charset="0"/>
              </a:rPr>
              <a:t>;</a:t>
            </a:r>
          </a:p>
          <a:p>
            <a:pPr marL="239713" indent="-239713">
              <a:buNone/>
            </a:pPr>
            <a:endParaRPr lang="en-US" sz="1400" dirty="0" smtClean="0">
              <a:latin typeface="Candara" charset="0"/>
              <a:ea typeface="Candara" charset="0"/>
              <a:cs typeface="Candara" charset="0"/>
            </a:endParaRPr>
          </a:p>
          <a:p>
            <a:pPr marL="239713" indent="-239713">
              <a:buNone/>
            </a:pPr>
            <a:r>
              <a:rPr lang="en-US" sz="2800" baseline="30000" dirty="0" smtClean="0">
                <a:latin typeface="Candara" charset="0"/>
                <a:ea typeface="Candara" charset="0"/>
                <a:cs typeface="Candara" charset="0"/>
              </a:rPr>
              <a:t>6</a:t>
            </a:r>
            <a:r>
              <a:rPr lang="en-US" sz="2800" dirty="0" smtClean="0">
                <a:latin typeface="Candara" charset="0"/>
                <a:ea typeface="Candara" charset="0"/>
                <a:cs typeface="Candara" charset="0"/>
              </a:rPr>
              <a:t> </a:t>
            </a:r>
            <a:r>
              <a:rPr lang="en-US" sz="2800" dirty="0">
                <a:latin typeface="Candara" charset="0"/>
                <a:ea typeface="Candara" charset="0"/>
                <a:cs typeface="Candara" charset="0"/>
              </a:rPr>
              <a:t>for the Lord knows the way of the righteous</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the way of the wicked will perish</a:t>
            </a:r>
            <a:r>
              <a:rPr lang="en-US" sz="2800" dirty="0" smtClean="0">
                <a:latin typeface="Candara" charset="0"/>
                <a:ea typeface="Candara" charset="0"/>
                <a:cs typeface="Candara" charset="0"/>
              </a:rPr>
              <a:t>.</a:t>
            </a:r>
          </a:p>
          <a:p>
            <a:pPr marL="0" indent="0">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1458093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Psalm 1</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39713" indent="-239713">
              <a:buNone/>
            </a:pPr>
            <a:r>
              <a:rPr lang="en-US" sz="2800" baseline="30000" dirty="0" smtClean="0">
                <a:latin typeface="Candara" charset="0"/>
                <a:ea typeface="Candara" charset="0"/>
                <a:cs typeface="Candara" charset="0"/>
              </a:rPr>
              <a:t>1</a:t>
            </a:r>
            <a:r>
              <a:rPr lang="en-US" sz="2800" dirty="0" smtClean="0">
                <a:latin typeface="Candara" charset="0"/>
                <a:ea typeface="Candara" charset="0"/>
                <a:cs typeface="Candara" charset="0"/>
              </a:rPr>
              <a:t>Blessed </a:t>
            </a:r>
            <a:r>
              <a:rPr lang="en-US" sz="2800" dirty="0">
                <a:latin typeface="Candara" charset="0"/>
                <a:ea typeface="Candara" charset="0"/>
                <a:cs typeface="Candara" charset="0"/>
              </a:rPr>
              <a:t>is the </a:t>
            </a:r>
            <a:r>
              <a:rPr lang="en-US" sz="2800" dirty="0" smtClean="0">
                <a:latin typeface="Candara" charset="0"/>
                <a:ea typeface="Candara" charset="0"/>
                <a:cs typeface="Candara" charset="0"/>
              </a:rPr>
              <a:t>man who </a:t>
            </a:r>
            <a:r>
              <a:rPr lang="en-US" sz="2800" dirty="0">
                <a:latin typeface="Candara" charset="0"/>
                <a:ea typeface="Candara" charset="0"/>
                <a:cs typeface="Candara" charset="0"/>
              </a:rPr>
              <a:t>walks not in the counsel of the wicked</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stands in the way of sinners</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sits in the seat of scoffers</a:t>
            </a:r>
            <a:r>
              <a:rPr lang="en-US" sz="2800" dirty="0" smtClean="0">
                <a:latin typeface="Candara" charset="0"/>
                <a:ea typeface="Candara" charset="0"/>
                <a:cs typeface="Candara" charset="0"/>
              </a:rPr>
              <a:t>; </a:t>
            </a:r>
          </a:p>
          <a:p>
            <a:pPr marL="239713" indent="-239713">
              <a:buNone/>
            </a:pPr>
            <a:r>
              <a:rPr lang="en-US" sz="2800" baseline="30000" dirty="0">
                <a:latin typeface="Candara" charset="0"/>
                <a:ea typeface="Candara" charset="0"/>
                <a:cs typeface="Candara" charset="0"/>
              </a:rPr>
              <a:t>2</a:t>
            </a:r>
            <a:r>
              <a:rPr lang="en-US" sz="2800" dirty="0" smtClean="0">
                <a:latin typeface="Candara" charset="0"/>
                <a:ea typeface="Candara" charset="0"/>
                <a:cs typeface="Candara" charset="0"/>
              </a:rPr>
              <a:t>but </a:t>
            </a:r>
            <a:r>
              <a:rPr lang="en-US" sz="2800" dirty="0">
                <a:latin typeface="Candara" charset="0"/>
                <a:ea typeface="Candara" charset="0"/>
                <a:cs typeface="Candara" charset="0"/>
              </a:rPr>
              <a:t>his delight is in the law of the Lord</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on his law he meditates day and night</a:t>
            </a:r>
            <a:r>
              <a:rPr lang="en-US" sz="2800" dirty="0" smtClean="0">
                <a:latin typeface="Candara" charset="0"/>
                <a:ea typeface="Candara" charset="0"/>
                <a:cs typeface="Candara" charset="0"/>
              </a:rPr>
              <a:t>. </a:t>
            </a:r>
          </a:p>
          <a:p>
            <a:pPr marL="239713" indent="-239713">
              <a:buNone/>
            </a:pPr>
            <a:r>
              <a:rPr lang="en-US" sz="2800" baseline="30000" dirty="0" smtClean="0">
                <a:latin typeface="Candara" charset="0"/>
                <a:ea typeface="Candara" charset="0"/>
                <a:cs typeface="Candara" charset="0"/>
              </a:rPr>
              <a:t>3</a:t>
            </a:r>
            <a:r>
              <a:rPr lang="en-US" sz="2800" dirty="0" smtClean="0">
                <a:latin typeface="Candara" charset="0"/>
                <a:ea typeface="Candara" charset="0"/>
                <a:cs typeface="Candara" charset="0"/>
              </a:rPr>
              <a:t>He </a:t>
            </a:r>
            <a:r>
              <a:rPr lang="en-US" sz="2800" dirty="0">
                <a:latin typeface="Candara" charset="0"/>
                <a:ea typeface="Candara" charset="0"/>
                <a:cs typeface="Candara" charset="0"/>
              </a:rPr>
              <a:t>is like a </a:t>
            </a:r>
            <a:r>
              <a:rPr lang="en-US" sz="2800" dirty="0" smtClean="0">
                <a:latin typeface="Candara" charset="0"/>
                <a:ea typeface="Candara" charset="0"/>
                <a:cs typeface="Candara" charset="0"/>
              </a:rPr>
              <a:t>tree planted </a:t>
            </a:r>
            <a:r>
              <a:rPr lang="en-US" sz="2800" dirty="0">
                <a:latin typeface="Candara" charset="0"/>
                <a:ea typeface="Candara" charset="0"/>
                <a:cs typeface="Candara" charset="0"/>
              </a:rPr>
              <a:t>by streams of </a:t>
            </a:r>
            <a:r>
              <a:rPr lang="en-US" sz="2800" dirty="0" smtClean="0">
                <a:latin typeface="Candara" charset="0"/>
                <a:ea typeface="Candara" charset="0"/>
                <a:cs typeface="Candara" charset="0"/>
              </a:rPr>
              <a:t>water that </a:t>
            </a:r>
            <a:r>
              <a:rPr lang="en-US" sz="2800" dirty="0">
                <a:latin typeface="Candara" charset="0"/>
                <a:ea typeface="Candara" charset="0"/>
                <a:cs typeface="Candara" charset="0"/>
              </a:rPr>
              <a:t>yields its fruit in its season</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its leaf does not wither</a:t>
            </a:r>
            <a:r>
              <a:rPr lang="en-US" sz="2800" dirty="0" smtClean="0">
                <a:latin typeface="Candara" charset="0"/>
                <a:ea typeface="Candara" charset="0"/>
                <a:cs typeface="Candara" charset="0"/>
              </a:rPr>
              <a:t>. In </a:t>
            </a:r>
            <a:r>
              <a:rPr lang="en-US" sz="2800" dirty="0">
                <a:latin typeface="Candara" charset="0"/>
                <a:ea typeface="Candara" charset="0"/>
                <a:cs typeface="Candara" charset="0"/>
              </a:rPr>
              <a:t>all that he does, he </a:t>
            </a:r>
            <a:r>
              <a:rPr lang="en-US" sz="2800" dirty="0" smtClean="0">
                <a:latin typeface="Candara" charset="0"/>
                <a:ea typeface="Candara" charset="0"/>
                <a:cs typeface="Candara" charset="0"/>
              </a:rPr>
              <a:t>prospers.</a:t>
            </a:r>
          </a:p>
          <a:p>
            <a:pPr marL="239713" indent="-239713">
              <a:buNone/>
            </a:pPr>
            <a:endParaRPr lang="en-US" sz="2800" baseline="30000" dirty="0" smtClean="0">
              <a:latin typeface="Candara" charset="0"/>
              <a:ea typeface="Candara" charset="0"/>
              <a:cs typeface="Candara" charset="0"/>
            </a:endParaRPr>
          </a:p>
          <a:p>
            <a:pPr marL="239713" indent="-239713">
              <a:buNone/>
            </a:pPr>
            <a:r>
              <a:rPr lang="en-US" sz="2800" baseline="30000" dirty="0" smtClean="0">
                <a:latin typeface="Candara" charset="0"/>
                <a:ea typeface="Candara" charset="0"/>
                <a:cs typeface="Candara" charset="0"/>
              </a:rPr>
              <a:t>4</a:t>
            </a:r>
            <a:r>
              <a:rPr lang="en-US" sz="2800" dirty="0" smtClean="0">
                <a:latin typeface="Candara" charset="0"/>
                <a:ea typeface="Candara" charset="0"/>
                <a:cs typeface="Candara" charset="0"/>
              </a:rPr>
              <a:t>The </a:t>
            </a:r>
            <a:r>
              <a:rPr lang="en-US" sz="2800" dirty="0">
                <a:latin typeface="Candara" charset="0"/>
                <a:ea typeface="Candara" charset="0"/>
                <a:cs typeface="Candara" charset="0"/>
              </a:rPr>
              <a:t>wicked are not so</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are like chaff that the wind drives away</a:t>
            </a:r>
            <a:r>
              <a:rPr lang="en-US" sz="2800" dirty="0" smtClean="0">
                <a:latin typeface="Candara" charset="0"/>
                <a:ea typeface="Candara" charset="0"/>
                <a:cs typeface="Candara" charset="0"/>
              </a:rPr>
              <a:t>.</a:t>
            </a:r>
          </a:p>
          <a:p>
            <a:pPr marL="239713" indent="-239713">
              <a:buNone/>
            </a:pPr>
            <a:r>
              <a:rPr lang="en-US" sz="2800" baseline="30000" dirty="0" smtClean="0">
                <a:latin typeface="Candara" charset="0"/>
                <a:ea typeface="Candara" charset="0"/>
                <a:cs typeface="Candara" charset="0"/>
              </a:rPr>
              <a:t>5</a:t>
            </a:r>
            <a:r>
              <a:rPr lang="en-US" sz="2800" dirty="0" smtClean="0">
                <a:latin typeface="Candara" charset="0"/>
                <a:ea typeface="Candara" charset="0"/>
                <a:cs typeface="Candara" charset="0"/>
              </a:rPr>
              <a:t>Therefore </a:t>
            </a:r>
            <a:r>
              <a:rPr lang="en-US" sz="2800" dirty="0">
                <a:latin typeface="Candara" charset="0"/>
                <a:ea typeface="Candara" charset="0"/>
                <a:cs typeface="Candara" charset="0"/>
              </a:rPr>
              <a:t>the wicked will not stand in the judgment</a:t>
            </a:r>
            <a:r>
              <a:rPr lang="en-US" sz="2800" dirty="0" smtClean="0">
                <a:latin typeface="Candara" charset="0"/>
                <a:ea typeface="Candara" charset="0"/>
                <a:cs typeface="Candara" charset="0"/>
              </a:rPr>
              <a:t>, nor </a:t>
            </a:r>
            <a:r>
              <a:rPr lang="en-US" sz="2800" dirty="0">
                <a:latin typeface="Candara" charset="0"/>
                <a:ea typeface="Candara" charset="0"/>
                <a:cs typeface="Candara" charset="0"/>
              </a:rPr>
              <a:t>sinners in the congregation of the righteous</a:t>
            </a:r>
            <a:r>
              <a:rPr lang="en-US" sz="2800" dirty="0" smtClean="0">
                <a:latin typeface="Candara" charset="0"/>
                <a:ea typeface="Candara" charset="0"/>
                <a:cs typeface="Candara" charset="0"/>
              </a:rPr>
              <a:t>;</a:t>
            </a:r>
          </a:p>
          <a:p>
            <a:pPr marL="239713" indent="-239713">
              <a:buNone/>
            </a:pPr>
            <a:endParaRPr lang="en-US" sz="1400" dirty="0" smtClean="0">
              <a:latin typeface="Candara" charset="0"/>
              <a:ea typeface="Candara" charset="0"/>
              <a:cs typeface="Candara" charset="0"/>
            </a:endParaRPr>
          </a:p>
          <a:p>
            <a:pPr marL="239713" indent="-239713">
              <a:buNone/>
            </a:pPr>
            <a:r>
              <a:rPr lang="en-US" sz="2800" baseline="30000" dirty="0" smtClean="0">
                <a:solidFill>
                  <a:srgbClr val="FF0000"/>
                </a:solidFill>
                <a:latin typeface="Candara" charset="0"/>
                <a:ea typeface="Candara" charset="0"/>
                <a:cs typeface="Candara" charset="0"/>
              </a:rPr>
              <a:t>6</a:t>
            </a:r>
            <a:r>
              <a:rPr lang="en-US" sz="2800" dirty="0" smtClean="0">
                <a:solidFill>
                  <a:srgbClr val="FF0000"/>
                </a:solidFill>
                <a:latin typeface="Candara" charset="0"/>
                <a:ea typeface="Candara" charset="0"/>
                <a:cs typeface="Candara" charset="0"/>
              </a:rPr>
              <a:t> </a:t>
            </a:r>
            <a:r>
              <a:rPr lang="en-US" sz="2800" dirty="0">
                <a:solidFill>
                  <a:srgbClr val="FF0000"/>
                </a:solidFill>
                <a:latin typeface="Candara" charset="0"/>
                <a:ea typeface="Candara" charset="0"/>
                <a:cs typeface="Candara" charset="0"/>
              </a:rPr>
              <a:t>for the Lord knows the way of the righteous</a:t>
            </a:r>
            <a:r>
              <a:rPr lang="en-US" sz="2800" dirty="0" smtClean="0">
                <a:solidFill>
                  <a:srgbClr val="FF0000"/>
                </a:solidFill>
                <a:latin typeface="Candara" charset="0"/>
                <a:ea typeface="Candara" charset="0"/>
                <a:cs typeface="Candara" charset="0"/>
              </a:rPr>
              <a:t>, but </a:t>
            </a:r>
            <a:r>
              <a:rPr lang="en-US" sz="2800" dirty="0">
                <a:solidFill>
                  <a:srgbClr val="FF0000"/>
                </a:solidFill>
                <a:latin typeface="Candara" charset="0"/>
                <a:ea typeface="Candara" charset="0"/>
                <a:cs typeface="Candara" charset="0"/>
              </a:rPr>
              <a:t>the way of the wicked will perish</a:t>
            </a:r>
            <a:r>
              <a:rPr lang="en-US" sz="2800" dirty="0" smtClean="0">
                <a:solidFill>
                  <a:srgbClr val="FF0000"/>
                </a:solidFill>
                <a:latin typeface="Candara" charset="0"/>
                <a:ea typeface="Candara" charset="0"/>
                <a:cs typeface="Candara" charset="0"/>
              </a:rPr>
              <a:t>.</a:t>
            </a:r>
          </a:p>
          <a:p>
            <a:pPr marL="0" indent="0">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480645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286000"/>
            <a:ext cx="11430000" cy="1143000"/>
          </a:xfrm>
        </p:spPr>
        <p:txBody>
          <a:bodyPr/>
          <a:lstStyle/>
          <a:p>
            <a:r>
              <a:rPr lang="en-US" b="1" i="1" dirty="0">
                <a:latin typeface="Candara" charset="0"/>
                <a:ea typeface="Candara" charset="0"/>
                <a:cs typeface="Candara" charset="0"/>
              </a:rPr>
              <a:t>Increasing the Impact </a:t>
            </a:r>
            <a:r>
              <a:rPr lang="en-US" b="1" i="1" dirty="0" smtClean="0">
                <a:latin typeface="Candara" charset="0"/>
                <a:ea typeface="Candara" charset="0"/>
                <a:cs typeface="Candara" charset="0"/>
              </a:rPr>
              <a:t/>
            </a:r>
            <a:br>
              <a:rPr lang="en-US" b="1" i="1" dirty="0" smtClean="0">
                <a:latin typeface="Candara" charset="0"/>
                <a:ea typeface="Candara" charset="0"/>
                <a:cs typeface="Candara" charset="0"/>
              </a:rPr>
            </a:br>
            <a:r>
              <a:rPr lang="en-US" b="1" i="1" dirty="0" smtClean="0">
                <a:latin typeface="Candara" charset="0"/>
                <a:ea typeface="Candara" charset="0"/>
                <a:cs typeface="Candara" charset="0"/>
              </a:rPr>
              <a:t>of </a:t>
            </a:r>
            <a:r>
              <a:rPr lang="en-US" b="1" i="1" dirty="0">
                <a:latin typeface="Candara" charset="0"/>
                <a:ea typeface="Candara" charset="0"/>
                <a:cs typeface="Candara" charset="0"/>
              </a:rPr>
              <a:t>Sermons </a:t>
            </a:r>
            <a:r>
              <a:rPr lang="en-US" b="1" i="1" dirty="0" smtClean="0">
                <a:latin typeface="Candara" charset="0"/>
                <a:ea typeface="Candara" charset="0"/>
                <a:cs typeface="Candara" charset="0"/>
              </a:rPr>
              <a:t>on </a:t>
            </a:r>
            <a:r>
              <a:rPr lang="en-US" b="1" i="1" dirty="0">
                <a:latin typeface="Candara" charset="0"/>
                <a:ea typeface="Candara" charset="0"/>
                <a:cs typeface="Candara" charset="0"/>
              </a:rPr>
              <a:t>O</a:t>
            </a:r>
            <a:r>
              <a:rPr lang="en-US" b="1" i="1" dirty="0" smtClean="0">
                <a:latin typeface="Candara" charset="0"/>
                <a:ea typeface="Candara" charset="0"/>
                <a:cs typeface="Candara" charset="0"/>
              </a:rPr>
              <a:t>ur </a:t>
            </a:r>
            <a:r>
              <a:rPr lang="en-US" b="1" i="1" dirty="0">
                <a:latin typeface="Candara" charset="0"/>
                <a:ea typeface="Candara" charset="0"/>
                <a:cs typeface="Candara" charset="0"/>
              </a:rPr>
              <a:t>Lives</a:t>
            </a:r>
            <a:endParaRPr lang="en-US" i="1" dirty="0">
              <a:latin typeface="Candara" charset="0"/>
              <a:ea typeface="Candara" charset="0"/>
              <a:cs typeface="Candara" charset="0"/>
            </a:endParaRPr>
          </a:p>
        </p:txBody>
      </p:sp>
      <p:sp>
        <p:nvSpPr>
          <p:cNvPr id="129027" name="Rectangle 3"/>
          <p:cNvSpPr>
            <a:spLocks noGrp="1" noChangeArrowheads="1"/>
          </p:cNvSpPr>
          <p:nvPr>
            <p:ph type="body" idx="4294967295"/>
          </p:nvPr>
        </p:nvSpPr>
        <p:spPr>
          <a:xfrm>
            <a:off x="914401" y="3581400"/>
            <a:ext cx="10287000" cy="2286000"/>
          </a:xfrm>
        </p:spPr>
        <p:txBody>
          <a:bodyPr/>
          <a:lstStyle/>
          <a:p>
            <a:pPr algn="ctr" eaLnBrk="1" hangingPunct="1">
              <a:buNone/>
              <a:defRPr/>
            </a:pPr>
            <a:r>
              <a:rPr lang="en-US" b="1" i="1" dirty="0">
                <a:effectLst>
                  <a:outerShdw blurRad="38100" dist="38100" dir="2700000" algn="tl">
                    <a:srgbClr val="DDDDDD"/>
                  </a:outerShdw>
                </a:effectLst>
                <a:latin typeface="Candara" charset="0"/>
                <a:ea typeface="Candara" charset="0"/>
                <a:cs typeface="Candara" charset="0"/>
              </a:rPr>
              <a:t>A Special </a:t>
            </a:r>
            <a:r>
              <a:rPr lang="en-US" b="1" i="1" dirty="0" smtClean="0">
                <a:effectLst>
                  <a:outerShdw blurRad="38100" dist="38100" dir="2700000" algn="tl">
                    <a:srgbClr val="DDDDDD"/>
                  </a:outerShdw>
                </a:effectLst>
                <a:latin typeface="Candara" charset="0"/>
                <a:ea typeface="Candara" charset="0"/>
                <a:cs typeface="Candara" charset="0"/>
              </a:rPr>
              <a:t>Sunday Message</a:t>
            </a:r>
            <a:endParaRPr lang="en-US" i="1" dirty="0" smtClean="0">
              <a:effectLst>
                <a:outerShdw blurRad="38100" dist="38100" dir="2700000" algn="tl">
                  <a:srgbClr val="DDDDDD"/>
                </a:outerShdw>
              </a:effectLst>
              <a:latin typeface="Candara" charset="0"/>
              <a:ea typeface="Candara" charset="0"/>
              <a:cs typeface="Candara" charset="0"/>
            </a:endParaRPr>
          </a:p>
          <a:p>
            <a:pPr algn="ctr" eaLnBrk="1" hangingPunct="1">
              <a:buNone/>
              <a:defRPr/>
            </a:pPr>
            <a:r>
              <a:rPr lang="en-US" i="1" dirty="0" smtClean="0">
                <a:effectLst>
                  <a:outerShdw blurRad="38100" dist="38100" dir="2700000" algn="tl">
                    <a:srgbClr val="DDDDDD"/>
                  </a:outerShdw>
                </a:effectLst>
                <a:latin typeface="Candara" charset="0"/>
                <a:ea typeface="Candara" charset="0"/>
                <a:cs typeface="Candara" charset="0"/>
              </a:rPr>
              <a:t>Selected </a:t>
            </a:r>
            <a:r>
              <a:rPr lang="en-US" i="1" dirty="0">
                <a:effectLst>
                  <a:outerShdw blurRad="38100" dist="38100" dir="2700000" algn="tl">
                    <a:srgbClr val="DDDDDD"/>
                  </a:outerShdw>
                </a:effectLst>
                <a:latin typeface="Candara" charset="0"/>
                <a:ea typeface="Candara" charset="0"/>
                <a:cs typeface="Candara" charset="0"/>
              </a:rPr>
              <a:t>Scriptures</a:t>
            </a:r>
          </a:p>
          <a:p>
            <a:pPr algn="ctr">
              <a:buFontTx/>
              <a:buNone/>
              <a:defRPr/>
            </a:pPr>
            <a:r>
              <a:rPr lang="en-US" b="1" dirty="0" smtClean="0">
                <a:latin typeface="Candara" charset="0"/>
                <a:ea typeface="Candara" charset="0"/>
                <a:cs typeface="Candara" charset="0"/>
              </a:rPr>
              <a:t>©</a:t>
            </a:r>
            <a:r>
              <a:rPr lang="en-US" dirty="0" smtClean="0">
                <a:latin typeface="Candara" charset="0"/>
                <a:ea typeface="Candara" charset="0"/>
                <a:cs typeface="Candara" charset="0"/>
              </a:rPr>
              <a:t> </a:t>
            </a:r>
            <a:r>
              <a:rPr lang="en-US" b="1" dirty="0" smtClean="0">
                <a:effectLst>
                  <a:outerShdw blurRad="38100" dist="38100" dir="2700000" algn="tl">
                    <a:srgbClr val="DDDDDD"/>
                  </a:outerShdw>
                </a:effectLst>
                <a:latin typeface="Candara" charset="0"/>
                <a:ea typeface="Candara" charset="0"/>
                <a:cs typeface="Candara" charset="0"/>
              </a:rPr>
              <a:t>October 22, 2017</a:t>
            </a:r>
          </a:p>
          <a:p>
            <a:pPr algn="ctr">
              <a:buFontTx/>
              <a:buNone/>
              <a:defRPr/>
            </a:pPr>
            <a:r>
              <a:rPr lang="en-US" b="1" i="1" dirty="0" smtClean="0">
                <a:effectLst>
                  <a:outerShdw blurRad="38100" dist="38100" dir="2700000" algn="tl">
                    <a:srgbClr val="DDDDDD"/>
                  </a:outerShdw>
                </a:effectLst>
                <a:latin typeface="Candara" charset="0"/>
                <a:ea typeface="Candara" charset="0"/>
                <a:cs typeface="Candara" charset="0"/>
              </a:rPr>
              <a:t>Wade Harlan</a:t>
            </a:r>
            <a:endParaRPr lang="en-US" i="1" dirty="0">
              <a:effectLst>
                <a:outerShdw blurRad="38100" dist="38100" dir="2700000" algn="tl">
                  <a:srgbClr val="DDDDDD"/>
                </a:outerShdw>
              </a:effectLst>
              <a:latin typeface="Candara" charset="0"/>
              <a:ea typeface="Candara" charset="0"/>
              <a:cs typeface="Candara" charset="0"/>
            </a:endParaRPr>
          </a:p>
        </p:txBody>
      </p:sp>
    </p:spTree>
    <p:extLst>
      <p:ext uri="{BB962C8B-B14F-4D97-AF65-F5344CB8AC3E}">
        <p14:creationId xmlns:p14="http://schemas.microsoft.com/office/powerpoint/2010/main" val="1933411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a:latin typeface="Candara" charset="0"/>
                <a:ea typeface="Candara" charset="0"/>
                <a:cs typeface="Candara" charset="0"/>
              </a:rPr>
              <a:t>Radish or Fruitful tree?</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solidFill>
            <a:schemeClr val="bg1"/>
          </a:solid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76400"/>
            <a:ext cx="2578100" cy="3797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028700"/>
            <a:ext cx="6184900" cy="5461000"/>
          </a:xfrm>
          <a:prstGeom prst="rect">
            <a:avLst/>
          </a:prstGeom>
        </p:spPr>
      </p:pic>
    </p:spTree>
    <p:extLst>
      <p:ext uri="{BB962C8B-B14F-4D97-AF65-F5344CB8AC3E}">
        <p14:creationId xmlns:p14="http://schemas.microsoft.com/office/powerpoint/2010/main" val="1738248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Psalm 119</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aseline="30000" dirty="0" smtClean="0">
                <a:latin typeface="Candara" charset="0"/>
                <a:ea typeface="Candara" charset="0"/>
                <a:cs typeface="Candara" charset="0"/>
              </a:rPr>
              <a:t>1</a:t>
            </a:r>
            <a:r>
              <a:rPr lang="en-US" sz="2800" dirty="0" smtClean="0">
                <a:latin typeface="Candara" charset="0"/>
                <a:ea typeface="Candara" charset="0"/>
                <a:cs typeface="Candara" charset="0"/>
              </a:rPr>
              <a:t> </a:t>
            </a:r>
            <a:r>
              <a:rPr lang="en-US" sz="2800" dirty="0">
                <a:latin typeface="Candara" charset="0"/>
                <a:ea typeface="Candara" charset="0"/>
                <a:cs typeface="Candara" charset="0"/>
              </a:rPr>
              <a:t>Blessed are those whose way is blameless</a:t>
            </a:r>
            <a:r>
              <a:rPr lang="en-US" sz="2800" dirty="0" smtClean="0">
                <a:latin typeface="Candara" charset="0"/>
                <a:ea typeface="Candara" charset="0"/>
                <a:cs typeface="Candara" charset="0"/>
              </a:rPr>
              <a:t>, who </a:t>
            </a:r>
            <a:r>
              <a:rPr lang="en-US" sz="2800" dirty="0">
                <a:latin typeface="Candara" charset="0"/>
                <a:ea typeface="Candara" charset="0"/>
                <a:cs typeface="Candara" charset="0"/>
              </a:rPr>
              <a:t>walk in the law of the LORD</a:t>
            </a:r>
            <a:r>
              <a:rPr lang="en-US" sz="2800" dirty="0" smtClean="0">
                <a:latin typeface="Candara" charset="0"/>
                <a:ea typeface="Candara" charset="0"/>
                <a:cs typeface="Candara" charset="0"/>
              </a:rPr>
              <a:t>!</a:t>
            </a:r>
          </a:p>
          <a:p>
            <a:pPr marL="0" indent="0">
              <a:buNone/>
            </a:pPr>
            <a:r>
              <a:rPr lang="en-US" sz="2800" baseline="30000" dirty="0" smtClean="0">
                <a:latin typeface="Candara" charset="0"/>
                <a:ea typeface="Candara" charset="0"/>
                <a:cs typeface="Candara" charset="0"/>
              </a:rPr>
              <a:t>2</a:t>
            </a:r>
            <a:r>
              <a:rPr lang="en-US" sz="2800" dirty="0" smtClean="0">
                <a:latin typeface="Candara" charset="0"/>
                <a:ea typeface="Candara" charset="0"/>
                <a:cs typeface="Candara" charset="0"/>
              </a:rPr>
              <a:t> </a:t>
            </a:r>
            <a:r>
              <a:rPr lang="en-US" sz="2800" dirty="0">
                <a:latin typeface="Candara" charset="0"/>
                <a:ea typeface="Candara" charset="0"/>
                <a:cs typeface="Candara" charset="0"/>
              </a:rPr>
              <a:t>Blessed are those who keep his </a:t>
            </a:r>
            <a:r>
              <a:rPr lang="en-US" sz="2800" dirty="0" smtClean="0">
                <a:latin typeface="Candara" charset="0"/>
                <a:ea typeface="Candara" charset="0"/>
                <a:cs typeface="Candara" charset="0"/>
              </a:rPr>
              <a:t>testimonies ,</a:t>
            </a:r>
            <a:r>
              <a:rPr lang="en-US" sz="2800" dirty="0">
                <a:latin typeface="Candara" charset="0"/>
                <a:ea typeface="Candara" charset="0"/>
                <a:cs typeface="Candara" charset="0"/>
              </a:rPr>
              <a:t>who seek him with their whole </a:t>
            </a:r>
            <a:r>
              <a:rPr lang="en-US" sz="2800" dirty="0" smtClean="0">
                <a:latin typeface="Candara" charset="0"/>
                <a:ea typeface="Candara" charset="0"/>
                <a:cs typeface="Candara" charset="0"/>
              </a:rPr>
              <a:t>heart,</a:t>
            </a:r>
            <a:r>
              <a:rPr lang="en-US" sz="2800" baseline="30000" dirty="0" smtClean="0">
                <a:latin typeface="Candara" charset="0"/>
                <a:ea typeface="Candara" charset="0"/>
                <a:cs typeface="Candara" charset="0"/>
              </a:rPr>
              <a:t>3</a:t>
            </a:r>
            <a:r>
              <a:rPr lang="en-US" sz="2800" dirty="0" smtClean="0">
                <a:latin typeface="Candara" charset="0"/>
                <a:ea typeface="Candara" charset="0"/>
                <a:cs typeface="Candara" charset="0"/>
              </a:rPr>
              <a:t> </a:t>
            </a:r>
            <a:r>
              <a:rPr lang="en-US" sz="2800" dirty="0">
                <a:latin typeface="Candara" charset="0"/>
                <a:ea typeface="Candara" charset="0"/>
                <a:cs typeface="Candara" charset="0"/>
              </a:rPr>
              <a:t>who also do no wrong</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walk in his ways</a:t>
            </a:r>
            <a:r>
              <a:rPr lang="en-US" sz="2800" dirty="0" smtClean="0">
                <a:latin typeface="Candara" charset="0"/>
                <a:ea typeface="Candara" charset="0"/>
                <a:cs typeface="Candara" charset="0"/>
              </a:rPr>
              <a:t>!</a:t>
            </a:r>
          </a:p>
          <a:p>
            <a:pPr marL="0" indent="0">
              <a:buNone/>
            </a:pPr>
            <a:endParaRPr lang="en-US" sz="2800" dirty="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9</a:t>
            </a:r>
            <a:r>
              <a:rPr lang="en-US" sz="2800" dirty="0" smtClean="0">
                <a:latin typeface="Candara" charset="0"/>
                <a:ea typeface="Candara" charset="0"/>
                <a:cs typeface="Candara" charset="0"/>
              </a:rPr>
              <a:t> </a:t>
            </a:r>
            <a:r>
              <a:rPr lang="en-US" sz="2800" dirty="0">
                <a:latin typeface="Candara" charset="0"/>
                <a:ea typeface="Candara" charset="0"/>
                <a:cs typeface="Candara" charset="0"/>
              </a:rPr>
              <a:t>How can a young man keep his way pure</a:t>
            </a:r>
            <a:r>
              <a:rPr lang="en-US" sz="2800" dirty="0" smtClean="0">
                <a:latin typeface="Candara" charset="0"/>
                <a:ea typeface="Candara" charset="0"/>
                <a:cs typeface="Candara" charset="0"/>
              </a:rPr>
              <a:t>? By </a:t>
            </a:r>
            <a:r>
              <a:rPr lang="en-US" sz="2800" dirty="0">
                <a:latin typeface="Candara" charset="0"/>
                <a:ea typeface="Candara" charset="0"/>
                <a:cs typeface="Candara" charset="0"/>
              </a:rPr>
              <a:t>guarding it according to your </a:t>
            </a:r>
            <a:r>
              <a:rPr lang="en-US" sz="2800" dirty="0" smtClean="0">
                <a:latin typeface="Candara" charset="0"/>
                <a:ea typeface="Candara" charset="0"/>
                <a:cs typeface="Candara" charset="0"/>
              </a:rPr>
              <a:t>word.</a:t>
            </a:r>
            <a:r>
              <a:rPr lang="en-US" sz="2800" baseline="30000" dirty="0" smtClean="0">
                <a:latin typeface="Candara" charset="0"/>
                <a:ea typeface="Candara" charset="0"/>
                <a:cs typeface="Candara" charset="0"/>
              </a:rPr>
              <a:t>10</a:t>
            </a:r>
            <a:r>
              <a:rPr lang="en-US" sz="2800" dirty="0" smtClean="0">
                <a:latin typeface="Candara" charset="0"/>
                <a:ea typeface="Candara" charset="0"/>
                <a:cs typeface="Candara" charset="0"/>
              </a:rPr>
              <a:t> </a:t>
            </a:r>
            <a:r>
              <a:rPr lang="en-US" sz="2800" dirty="0">
                <a:latin typeface="Candara" charset="0"/>
                <a:ea typeface="Candara" charset="0"/>
                <a:cs typeface="Candara" charset="0"/>
              </a:rPr>
              <a:t>With my whole heart I seek you</a:t>
            </a:r>
            <a:r>
              <a:rPr lang="en-US" sz="2800" dirty="0" smtClean="0">
                <a:latin typeface="Candara" charset="0"/>
                <a:ea typeface="Candara" charset="0"/>
                <a:cs typeface="Candara" charset="0"/>
              </a:rPr>
              <a:t>; let </a:t>
            </a:r>
            <a:r>
              <a:rPr lang="en-US" sz="2800" dirty="0">
                <a:latin typeface="Candara" charset="0"/>
                <a:ea typeface="Candara" charset="0"/>
                <a:cs typeface="Candara" charset="0"/>
              </a:rPr>
              <a:t>me not wander from your commandments!</a:t>
            </a:r>
            <a:r>
              <a:rPr lang="en-US" sz="2800" baseline="30000" dirty="0">
                <a:latin typeface="Candara" charset="0"/>
                <a:ea typeface="Candara" charset="0"/>
                <a:cs typeface="Candara" charset="0"/>
              </a:rPr>
              <a:t>11</a:t>
            </a:r>
            <a:r>
              <a:rPr lang="en-US" sz="2800" dirty="0">
                <a:latin typeface="Candara" charset="0"/>
                <a:ea typeface="Candara" charset="0"/>
                <a:cs typeface="Candara" charset="0"/>
              </a:rPr>
              <a:t> I have stored up your word in my heart</a:t>
            </a:r>
            <a:r>
              <a:rPr lang="en-US" sz="2800" dirty="0" smtClean="0">
                <a:latin typeface="Candara" charset="0"/>
                <a:ea typeface="Candara" charset="0"/>
                <a:cs typeface="Candara" charset="0"/>
              </a:rPr>
              <a:t>, that </a:t>
            </a:r>
            <a:r>
              <a:rPr lang="en-US" sz="2800" dirty="0">
                <a:latin typeface="Candara" charset="0"/>
                <a:ea typeface="Candara" charset="0"/>
                <a:cs typeface="Candara" charset="0"/>
              </a:rPr>
              <a:t>I might not sin against you</a:t>
            </a:r>
            <a:r>
              <a:rPr lang="en-US" sz="2800" dirty="0" smtClean="0">
                <a:latin typeface="Candara" charset="0"/>
                <a:ea typeface="Candara" charset="0"/>
                <a:cs typeface="Candara" charset="0"/>
              </a:rPr>
              <a:t>.</a:t>
            </a:r>
          </a:p>
          <a:p>
            <a:pPr marL="0" indent="0">
              <a:buNone/>
            </a:pPr>
            <a:endParaRPr lang="en-US" sz="2800" dirty="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18</a:t>
            </a:r>
            <a:r>
              <a:rPr lang="en-US" sz="2800" dirty="0" smtClean="0">
                <a:latin typeface="Candara" charset="0"/>
                <a:ea typeface="Candara" charset="0"/>
                <a:cs typeface="Candara" charset="0"/>
              </a:rPr>
              <a:t> </a:t>
            </a:r>
            <a:r>
              <a:rPr lang="en-US" sz="2800" dirty="0">
                <a:latin typeface="Candara" charset="0"/>
                <a:ea typeface="Candara" charset="0"/>
                <a:cs typeface="Candara" charset="0"/>
              </a:rPr>
              <a:t>Open my eyes, that I may </a:t>
            </a:r>
            <a:r>
              <a:rPr lang="en-US" sz="2800" dirty="0" smtClean="0">
                <a:latin typeface="Candara" charset="0"/>
                <a:ea typeface="Candara" charset="0"/>
                <a:cs typeface="Candara" charset="0"/>
              </a:rPr>
              <a:t>behold wondrous </a:t>
            </a:r>
            <a:r>
              <a:rPr lang="en-US" sz="2800" dirty="0">
                <a:latin typeface="Candara" charset="0"/>
                <a:ea typeface="Candara" charset="0"/>
                <a:cs typeface="Candara" charset="0"/>
              </a:rPr>
              <a:t>things out of your law</a:t>
            </a:r>
            <a:r>
              <a:rPr lang="en-US" sz="2800" dirty="0" smtClean="0">
                <a:latin typeface="Candara" charset="0"/>
                <a:ea typeface="Candara" charset="0"/>
                <a:cs typeface="Candara" charset="0"/>
              </a:rPr>
              <a:t>.</a:t>
            </a:r>
          </a:p>
          <a:p>
            <a:pPr marL="0" indent="0">
              <a:buNone/>
            </a:pPr>
            <a:endParaRPr lang="en-US" sz="2000" dirty="0" smtClean="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24</a:t>
            </a:r>
            <a:r>
              <a:rPr lang="en-US" sz="2800" dirty="0" smtClean="0">
                <a:latin typeface="Candara" charset="0"/>
                <a:ea typeface="Candara" charset="0"/>
                <a:cs typeface="Candara" charset="0"/>
              </a:rPr>
              <a:t> </a:t>
            </a:r>
            <a:r>
              <a:rPr lang="en-US" sz="2800" dirty="0">
                <a:latin typeface="Candara" charset="0"/>
                <a:ea typeface="Candara" charset="0"/>
                <a:cs typeface="Candara" charset="0"/>
              </a:rPr>
              <a:t>Your testimonies are my delight</a:t>
            </a:r>
            <a:r>
              <a:rPr lang="en-US" sz="2800" dirty="0" smtClean="0">
                <a:latin typeface="Candara" charset="0"/>
                <a:ea typeface="Candara" charset="0"/>
                <a:cs typeface="Candara" charset="0"/>
              </a:rPr>
              <a:t>; they </a:t>
            </a:r>
            <a:r>
              <a:rPr lang="en-US" sz="2800" dirty="0">
                <a:latin typeface="Candara" charset="0"/>
                <a:ea typeface="Candara" charset="0"/>
                <a:cs typeface="Candara" charset="0"/>
              </a:rPr>
              <a:t>are my counselors.</a:t>
            </a:r>
          </a:p>
          <a:p>
            <a:pPr marL="0" indent="0">
              <a:buNone/>
            </a:pPr>
            <a:endParaRPr lang="en-US" sz="2800" dirty="0">
              <a:latin typeface="Candara" charset="0"/>
              <a:ea typeface="Candara" charset="0"/>
              <a:cs typeface="Candara" charset="0"/>
            </a:endParaRPr>
          </a:p>
        </p:txBody>
      </p:sp>
    </p:spTree>
    <p:extLst>
      <p:ext uri="{BB962C8B-B14F-4D97-AF65-F5344CB8AC3E}">
        <p14:creationId xmlns:p14="http://schemas.microsoft.com/office/powerpoint/2010/main" val="869866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Psalm 119</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6096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aseline="30000" dirty="0" smtClean="0">
                <a:latin typeface="Candara" charset="0"/>
                <a:ea typeface="Candara" charset="0"/>
                <a:cs typeface="Candara" charset="0"/>
              </a:rPr>
              <a:t>27</a:t>
            </a:r>
            <a:r>
              <a:rPr lang="en-US" sz="2800" dirty="0" smtClean="0">
                <a:latin typeface="Candara" charset="0"/>
                <a:ea typeface="Candara" charset="0"/>
                <a:cs typeface="Candara" charset="0"/>
              </a:rPr>
              <a:t> </a:t>
            </a:r>
            <a:r>
              <a:rPr lang="en-US" sz="2800" dirty="0">
                <a:latin typeface="Candara" charset="0"/>
                <a:ea typeface="Candara" charset="0"/>
                <a:cs typeface="Candara" charset="0"/>
              </a:rPr>
              <a:t>Make me understand the way of your precepts</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I will meditate on your wondrous works</a:t>
            </a:r>
            <a:r>
              <a:rPr lang="en-US" sz="2800" dirty="0" smtClean="0">
                <a:latin typeface="Candara" charset="0"/>
                <a:ea typeface="Candara" charset="0"/>
                <a:cs typeface="Candara" charset="0"/>
              </a:rPr>
              <a:t>.</a:t>
            </a:r>
          </a:p>
          <a:p>
            <a:pPr marL="0" indent="0">
              <a:buNone/>
            </a:pPr>
            <a:endParaRPr lang="en-US" sz="2000" dirty="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40</a:t>
            </a:r>
            <a:r>
              <a:rPr lang="en-US" sz="2800" dirty="0" smtClean="0">
                <a:latin typeface="Candara" charset="0"/>
                <a:ea typeface="Candara" charset="0"/>
                <a:cs typeface="Candara" charset="0"/>
              </a:rPr>
              <a:t> </a:t>
            </a:r>
            <a:r>
              <a:rPr lang="en-US" sz="2800" dirty="0">
                <a:latin typeface="Candara" charset="0"/>
                <a:ea typeface="Candara" charset="0"/>
                <a:cs typeface="Candara" charset="0"/>
              </a:rPr>
              <a:t>Behold, I long for your precepts</a:t>
            </a:r>
            <a:r>
              <a:rPr lang="en-US" sz="2800" dirty="0" smtClean="0">
                <a:latin typeface="Candara" charset="0"/>
                <a:ea typeface="Candara" charset="0"/>
                <a:cs typeface="Candara" charset="0"/>
              </a:rPr>
              <a:t>; in </a:t>
            </a:r>
            <a:r>
              <a:rPr lang="en-US" sz="2800" dirty="0">
                <a:latin typeface="Candara" charset="0"/>
                <a:ea typeface="Candara" charset="0"/>
                <a:cs typeface="Candara" charset="0"/>
              </a:rPr>
              <a:t>your righteousness give me life</a:t>
            </a:r>
            <a:r>
              <a:rPr lang="en-US" sz="2800" dirty="0" smtClean="0">
                <a:latin typeface="Candara" charset="0"/>
                <a:ea typeface="Candara" charset="0"/>
                <a:cs typeface="Candara" charset="0"/>
              </a:rPr>
              <a:t>!</a:t>
            </a:r>
          </a:p>
          <a:p>
            <a:pPr marL="0" indent="0">
              <a:buNone/>
            </a:pPr>
            <a:endParaRPr lang="en-US" sz="2000" dirty="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46</a:t>
            </a:r>
            <a:r>
              <a:rPr lang="en-US" sz="2800" dirty="0" smtClean="0">
                <a:latin typeface="Candara" charset="0"/>
                <a:ea typeface="Candara" charset="0"/>
                <a:cs typeface="Candara" charset="0"/>
              </a:rPr>
              <a:t> </a:t>
            </a:r>
            <a:r>
              <a:rPr lang="en-US" sz="2800" dirty="0">
                <a:latin typeface="Candara" charset="0"/>
                <a:ea typeface="Candara" charset="0"/>
                <a:cs typeface="Candara" charset="0"/>
              </a:rPr>
              <a:t>I will also speak of your testimonies before </a:t>
            </a:r>
            <a:r>
              <a:rPr lang="en-US" sz="2800" dirty="0" smtClean="0">
                <a:latin typeface="Candara" charset="0"/>
                <a:ea typeface="Candara" charset="0"/>
                <a:cs typeface="Candara" charset="0"/>
              </a:rPr>
              <a:t>kings and </a:t>
            </a:r>
            <a:r>
              <a:rPr lang="en-US" sz="2800" dirty="0">
                <a:latin typeface="Candara" charset="0"/>
                <a:ea typeface="Candara" charset="0"/>
                <a:cs typeface="Candara" charset="0"/>
              </a:rPr>
              <a:t>shall not be put to shame,</a:t>
            </a:r>
            <a:r>
              <a:rPr lang="en-US" sz="2800" baseline="30000" dirty="0">
                <a:latin typeface="Candara" charset="0"/>
                <a:ea typeface="Candara" charset="0"/>
                <a:cs typeface="Candara" charset="0"/>
              </a:rPr>
              <a:t>47 </a:t>
            </a:r>
            <a:r>
              <a:rPr lang="en-US" sz="2800" dirty="0">
                <a:latin typeface="Candara" charset="0"/>
                <a:ea typeface="Candara" charset="0"/>
                <a:cs typeface="Candara" charset="0"/>
              </a:rPr>
              <a:t>for I find my delight in your commandments</a:t>
            </a:r>
            <a:r>
              <a:rPr lang="en-US" sz="2800" dirty="0" smtClean="0">
                <a:latin typeface="Candara" charset="0"/>
                <a:ea typeface="Candara" charset="0"/>
                <a:cs typeface="Candara" charset="0"/>
              </a:rPr>
              <a:t>, which </a:t>
            </a:r>
            <a:r>
              <a:rPr lang="en-US" sz="2800" dirty="0">
                <a:latin typeface="Candara" charset="0"/>
                <a:ea typeface="Candara" charset="0"/>
                <a:cs typeface="Candara" charset="0"/>
              </a:rPr>
              <a:t>I love.</a:t>
            </a:r>
            <a:r>
              <a:rPr lang="en-US" sz="2800" baseline="30000" dirty="0">
                <a:latin typeface="Candara" charset="0"/>
                <a:ea typeface="Candara" charset="0"/>
                <a:cs typeface="Candara" charset="0"/>
              </a:rPr>
              <a:t>48</a:t>
            </a:r>
            <a:r>
              <a:rPr lang="en-US" sz="2800" dirty="0">
                <a:latin typeface="Candara" charset="0"/>
                <a:ea typeface="Candara" charset="0"/>
                <a:cs typeface="Candara" charset="0"/>
              </a:rPr>
              <a:t> I will lift up my hands toward your commandments, which I love</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I will meditate on your statutes</a:t>
            </a:r>
            <a:r>
              <a:rPr lang="en-US" sz="2800" dirty="0" smtClean="0">
                <a:latin typeface="Candara" charset="0"/>
                <a:ea typeface="Candara" charset="0"/>
                <a:cs typeface="Candara" charset="0"/>
              </a:rPr>
              <a:t>.</a:t>
            </a:r>
          </a:p>
          <a:p>
            <a:pPr marL="0" indent="0">
              <a:buNone/>
            </a:pPr>
            <a:endParaRPr lang="en-US" sz="2800" dirty="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54</a:t>
            </a:r>
            <a:r>
              <a:rPr lang="en-US" sz="2800" dirty="0" smtClean="0">
                <a:latin typeface="Candara" charset="0"/>
                <a:ea typeface="Candara" charset="0"/>
                <a:cs typeface="Candara" charset="0"/>
              </a:rPr>
              <a:t> </a:t>
            </a:r>
            <a:r>
              <a:rPr lang="en-US" sz="2800" dirty="0">
                <a:latin typeface="Candara" charset="0"/>
                <a:ea typeface="Candara" charset="0"/>
                <a:cs typeface="Candara" charset="0"/>
              </a:rPr>
              <a:t>Your statutes have been my </a:t>
            </a:r>
            <a:r>
              <a:rPr lang="en-US" sz="2800" dirty="0" smtClean="0">
                <a:latin typeface="Candara" charset="0"/>
                <a:ea typeface="Candara" charset="0"/>
                <a:cs typeface="Candara" charset="0"/>
              </a:rPr>
              <a:t>songs in </a:t>
            </a:r>
            <a:r>
              <a:rPr lang="en-US" sz="2800" dirty="0">
                <a:latin typeface="Candara" charset="0"/>
                <a:ea typeface="Candara" charset="0"/>
                <a:cs typeface="Candara" charset="0"/>
              </a:rPr>
              <a:t>the house of my sojourning.</a:t>
            </a:r>
            <a:r>
              <a:rPr lang="en-US" sz="2800" baseline="30000" dirty="0">
                <a:latin typeface="Candara" charset="0"/>
                <a:ea typeface="Candara" charset="0"/>
                <a:cs typeface="Candara" charset="0"/>
              </a:rPr>
              <a:t>55</a:t>
            </a:r>
            <a:r>
              <a:rPr lang="en-US" sz="2800" dirty="0">
                <a:latin typeface="Candara" charset="0"/>
                <a:ea typeface="Candara" charset="0"/>
                <a:cs typeface="Candara" charset="0"/>
              </a:rPr>
              <a:t> I remember your name in the night, O LORD</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keep your law.</a:t>
            </a:r>
            <a:r>
              <a:rPr lang="en-US" sz="2800" baseline="30000" dirty="0">
                <a:latin typeface="Candara" charset="0"/>
                <a:ea typeface="Candara" charset="0"/>
                <a:cs typeface="Candara" charset="0"/>
              </a:rPr>
              <a:t>56</a:t>
            </a:r>
            <a:r>
              <a:rPr lang="en-US" sz="2800" dirty="0">
                <a:latin typeface="Candara" charset="0"/>
                <a:ea typeface="Candara" charset="0"/>
                <a:cs typeface="Candara" charset="0"/>
              </a:rPr>
              <a:t> This blessing has fallen to me</a:t>
            </a:r>
            <a:r>
              <a:rPr lang="en-US" sz="2800" dirty="0" smtClean="0">
                <a:latin typeface="Candara" charset="0"/>
                <a:ea typeface="Candara" charset="0"/>
                <a:cs typeface="Candara" charset="0"/>
              </a:rPr>
              <a:t>, that </a:t>
            </a:r>
            <a:r>
              <a:rPr lang="en-US" sz="2800" dirty="0">
                <a:latin typeface="Candara" charset="0"/>
                <a:ea typeface="Candara" charset="0"/>
                <a:cs typeface="Candara" charset="0"/>
              </a:rPr>
              <a:t>I have kept your precepts.</a:t>
            </a:r>
          </a:p>
        </p:txBody>
      </p:sp>
    </p:spTree>
    <p:extLst>
      <p:ext uri="{BB962C8B-B14F-4D97-AF65-F5344CB8AC3E}">
        <p14:creationId xmlns:p14="http://schemas.microsoft.com/office/powerpoint/2010/main" val="1379300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Psalm 119</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aseline="30000" dirty="0" smtClean="0">
                <a:latin typeface="Candara" charset="0"/>
                <a:ea typeface="Candara" charset="0"/>
                <a:cs typeface="Candara" charset="0"/>
              </a:rPr>
              <a:t>62</a:t>
            </a:r>
            <a:r>
              <a:rPr lang="en-US" sz="2800" dirty="0" smtClean="0">
                <a:latin typeface="Candara" charset="0"/>
                <a:ea typeface="Candara" charset="0"/>
                <a:cs typeface="Candara" charset="0"/>
              </a:rPr>
              <a:t> </a:t>
            </a:r>
            <a:r>
              <a:rPr lang="en-US" sz="2800" dirty="0">
                <a:latin typeface="Candara" charset="0"/>
                <a:ea typeface="Candara" charset="0"/>
                <a:cs typeface="Candara" charset="0"/>
              </a:rPr>
              <a:t>At midnight I rise to praise you</a:t>
            </a:r>
            <a:r>
              <a:rPr lang="en-US" sz="2800" dirty="0" smtClean="0">
                <a:latin typeface="Candara" charset="0"/>
                <a:ea typeface="Candara" charset="0"/>
                <a:cs typeface="Candara" charset="0"/>
              </a:rPr>
              <a:t>, because </a:t>
            </a:r>
            <a:r>
              <a:rPr lang="en-US" sz="2800" dirty="0">
                <a:latin typeface="Candara" charset="0"/>
                <a:ea typeface="Candara" charset="0"/>
                <a:cs typeface="Candara" charset="0"/>
              </a:rPr>
              <a:t>of your righteous rules.</a:t>
            </a:r>
            <a:r>
              <a:rPr lang="en-US" sz="2800" baseline="30000" dirty="0">
                <a:latin typeface="Candara" charset="0"/>
                <a:ea typeface="Candara" charset="0"/>
                <a:cs typeface="Candara" charset="0"/>
              </a:rPr>
              <a:t>63</a:t>
            </a:r>
            <a:r>
              <a:rPr lang="en-US" sz="2800" dirty="0">
                <a:latin typeface="Candara" charset="0"/>
                <a:ea typeface="Candara" charset="0"/>
                <a:cs typeface="Candara" charset="0"/>
              </a:rPr>
              <a:t> I am a companion of all who fear you</a:t>
            </a:r>
            <a:r>
              <a:rPr lang="en-US" sz="2800" dirty="0" smtClean="0">
                <a:latin typeface="Candara" charset="0"/>
                <a:ea typeface="Candara" charset="0"/>
                <a:cs typeface="Candara" charset="0"/>
              </a:rPr>
              <a:t>, of </a:t>
            </a:r>
            <a:r>
              <a:rPr lang="en-US" sz="2800" dirty="0">
                <a:latin typeface="Candara" charset="0"/>
                <a:ea typeface="Candara" charset="0"/>
                <a:cs typeface="Candara" charset="0"/>
              </a:rPr>
              <a:t>those who keep your precepts.</a:t>
            </a:r>
            <a:r>
              <a:rPr lang="en-US" sz="2800" baseline="30000" dirty="0">
                <a:latin typeface="Candara" charset="0"/>
                <a:ea typeface="Candara" charset="0"/>
                <a:cs typeface="Candara" charset="0"/>
              </a:rPr>
              <a:t>64</a:t>
            </a:r>
            <a:r>
              <a:rPr lang="en-US" sz="2800" dirty="0">
                <a:latin typeface="Candara" charset="0"/>
                <a:ea typeface="Candara" charset="0"/>
                <a:cs typeface="Candara" charset="0"/>
              </a:rPr>
              <a:t> The earth, O LORD, is full of your steadfast love</a:t>
            </a:r>
            <a:r>
              <a:rPr lang="en-US" sz="2800" dirty="0" smtClean="0">
                <a:latin typeface="Candara" charset="0"/>
                <a:ea typeface="Candara" charset="0"/>
                <a:cs typeface="Candara" charset="0"/>
              </a:rPr>
              <a:t>; teach </a:t>
            </a:r>
            <a:r>
              <a:rPr lang="en-US" sz="2800" dirty="0">
                <a:latin typeface="Candara" charset="0"/>
                <a:ea typeface="Candara" charset="0"/>
                <a:cs typeface="Candara" charset="0"/>
              </a:rPr>
              <a:t>me your statutes</a:t>
            </a:r>
            <a:r>
              <a:rPr lang="en-US" sz="2800" dirty="0" smtClean="0">
                <a:latin typeface="Candara" charset="0"/>
                <a:ea typeface="Candara" charset="0"/>
                <a:cs typeface="Candara" charset="0"/>
              </a:rPr>
              <a:t>!</a:t>
            </a:r>
          </a:p>
          <a:p>
            <a:pPr marL="0" indent="0">
              <a:buNone/>
            </a:pPr>
            <a:endParaRPr lang="en-US" sz="2400" dirty="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67</a:t>
            </a:r>
            <a:r>
              <a:rPr lang="en-US" sz="2800" dirty="0" smtClean="0">
                <a:latin typeface="Candara" charset="0"/>
                <a:ea typeface="Candara" charset="0"/>
                <a:cs typeface="Candara" charset="0"/>
              </a:rPr>
              <a:t> </a:t>
            </a:r>
            <a:r>
              <a:rPr lang="en-US" sz="2800" dirty="0">
                <a:latin typeface="Candara" charset="0"/>
                <a:ea typeface="Candara" charset="0"/>
                <a:cs typeface="Candara" charset="0"/>
              </a:rPr>
              <a:t>Before I was afflicted I went astray</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now I keep your word.</a:t>
            </a:r>
            <a:r>
              <a:rPr lang="en-US" sz="2800" baseline="30000" dirty="0">
                <a:latin typeface="Candara" charset="0"/>
                <a:ea typeface="Candara" charset="0"/>
                <a:cs typeface="Candara" charset="0"/>
              </a:rPr>
              <a:t>68</a:t>
            </a:r>
            <a:r>
              <a:rPr lang="en-US" sz="2800" dirty="0">
                <a:latin typeface="Candara" charset="0"/>
                <a:ea typeface="Candara" charset="0"/>
                <a:cs typeface="Candara" charset="0"/>
              </a:rPr>
              <a:t> You are good and do good</a:t>
            </a:r>
            <a:r>
              <a:rPr lang="en-US" sz="2800" dirty="0" smtClean="0">
                <a:latin typeface="Candara" charset="0"/>
                <a:ea typeface="Candara" charset="0"/>
                <a:cs typeface="Candara" charset="0"/>
              </a:rPr>
              <a:t>; teach </a:t>
            </a:r>
            <a:r>
              <a:rPr lang="en-US" sz="2800" dirty="0">
                <a:latin typeface="Candara" charset="0"/>
                <a:ea typeface="Candara" charset="0"/>
                <a:cs typeface="Candara" charset="0"/>
              </a:rPr>
              <a:t>me your statutes</a:t>
            </a:r>
            <a:r>
              <a:rPr lang="en-US" sz="2800" dirty="0" smtClean="0">
                <a:latin typeface="Candara" charset="0"/>
                <a:ea typeface="Candara" charset="0"/>
                <a:cs typeface="Candara" charset="0"/>
              </a:rPr>
              <a:t>.</a:t>
            </a:r>
          </a:p>
          <a:p>
            <a:pPr marL="0" indent="0">
              <a:buNone/>
            </a:pPr>
            <a:endParaRPr lang="en-US" sz="2800" dirty="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79</a:t>
            </a:r>
            <a:r>
              <a:rPr lang="en-US" sz="2800" dirty="0" smtClean="0">
                <a:latin typeface="Candara" charset="0"/>
                <a:ea typeface="Candara" charset="0"/>
                <a:cs typeface="Candara" charset="0"/>
              </a:rPr>
              <a:t> </a:t>
            </a:r>
            <a:r>
              <a:rPr lang="en-US" sz="2800" dirty="0">
                <a:latin typeface="Candara" charset="0"/>
                <a:ea typeface="Candara" charset="0"/>
                <a:cs typeface="Candara" charset="0"/>
              </a:rPr>
              <a:t>Let those who fear you turn to me</a:t>
            </a:r>
            <a:r>
              <a:rPr lang="en-US" sz="2800" dirty="0" smtClean="0">
                <a:latin typeface="Candara" charset="0"/>
                <a:ea typeface="Candara" charset="0"/>
                <a:cs typeface="Candara" charset="0"/>
              </a:rPr>
              <a:t>, that </a:t>
            </a:r>
            <a:r>
              <a:rPr lang="en-US" sz="2800" dirty="0">
                <a:latin typeface="Candara" charset="0"/>
                <a:ea typeface="Candara" charset="0"/>
                <a:cs typeface="Candara" charset="0"/>
              </a:rPr>
              <a:t>they may know your testimonies</a:t>
            </a:r>
            <a:r>
              <a:rPr lang="en-US" sz="2800" dirty="0" smtClean="0">
                <a:latin typeface="Candara" charset="0"/>
                <a:ea typeface="Candara" charset="0"/>
                <a:cs typeface="Candara" charset="0"/>
              </a:rPr>
              <a:t>.</a:t>
            </a:r>
          </a:p>
          <a:p>
            <a:pPr marL="0" indent="0">
              <a:buNone/>
            </a:pPr>
            <a:r>
              <a:rPr lang="en-US" sz="2800" baseline="30000" dirty="0" smtClean="0">
                <a:latin typeface="Candara" charset="0"/>
                <a:ea typeface="Candara" charset="0"/>
                <a:cs typeface="Candara" charset="0"/>
              </a:rPr>
              <a:t>80</a:t>
            </a:r>
            <a:r>
              <a:rPr lang="en-US" sz="2800" dirty="0" smtClean="0">
                <a:latin typeface="Candara" charset="0"/>
                <a:ea typeface="Candara" charset="0"/>
                <a:cs typeface="Candara" charset="0"/>
              </a:rPr>
              <a:t>May </a:t>
            </a:r>
            <a:r>
              <a:rPr lang="en-US" sz="2800" dirty="0">
                <a:latin typeface="Candara" charset="0"/>
                <a:ea typeface="Candara" charset="0"/>
                <a:cs typeface="Candara" charset="0"/>
              </a:rPr>
              <a:t>my heart be blameless in your statutes</a:t>
            </a:r>
            <a:r>
              <a:rPr lang="en-US" sz="2800" dirty="0" smtClean="0">
                <a:latin typeface="Candara" charset="0"/>
                <a:ea typeface="Candara" charset="0"/>
                <a:cs typeface="Candara" charset="0"/>
              </a:rPr>
              <a:t>, that </a:t>
            </a:r>
            <a:r>
              <a:rPr lang="en-US" sz="2800" dirty="0">
                <a:latin typeface="Candara" charset="0"/>
                <a:ea typeface="Candara" charset="0"/>
                <a:cs typeface="Candara" charset="0"/>
              </a:rPr>
              <a:t>I may not be put to shame</a:t>
            </a:r>
            <a:r>
              <a:rPr lang="en-US" sz="2800" dirty="0" smtClean="0">
                <a:latin typeface="Candara" charset="0"/>
                <a:ea typeface="Candara" charset="0"/>
                <a:cs typeface="Candara" charset="0"/>
              </a:rPr>
              <a:t>!</a:t>
            </a:r>
          </a:p>
          <a:p>
            <a:pPr marL="0" indent="0">
              <a:buNone/>
            </a:pPr>
            <a:endParaRPr lang="en-US" sz="2800" dirty="0" smtClean="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88</a:t>
            </a:r>
            <a:r>
              <a:rPr lang="en-US" sz="2800" dirty="0" smtClean="0">
                <a:latin typeface="Candara" charset="0"/>
                <a:ea typeface="Candara" charset="0"/>
                <a:cs typeface="Candara" charset="0"/>
              </a:rPr>
              <a:t> </a:t>
            </a:r>
            <a:r>
              <a:rPr lang="en-US" sz="2800" dirty="0">
                <a:latin typeface="Candara" charset="0"/>
                <a:ea typeface="Candara" charset="0"/>
                <a:cs typeface="Candara" charset="0"/>
              </a:rPr>
              <a:t>In your steadfast love give me life</a:t>
            </a:r>
            <a:r>
              <a:rPr lang="en-US" sz="2800" dirty="0" smtClean="0">
                <a:latin typeface="Candara" charset="0"/>
                <a:ea typeface="Candara" charset="0"/>
                <a:cs typeface="Candara" charset="0"/>
              </a:rPr>
              <a:t>, that </a:t>
            </a:r>
            <a:r>
              <a:rPr lang="en-US" sz="2800" dirty="0">
                <a:latin typeface="Candara" charset="0"/>
                <a:ea typeface="Candara" charset="0"/>
                <a:cs typeface="Candara" charset="0"/>
              </a:rPr>
              <a:t>I may keep the testimonies of your mouth.</a:t>
            </a:r>
          </a:p>
        </p:txBody>
      </p:sp>
    </p:spTree>
    <p:extLst>
      <p:ext uri="{BB962C8B-B14F-4D97-AF65-F5344CB8AC3E}">
        <p14:creationId xmlns:p14="http://schemas.microsoft.com/office/powerpoint/2010/main" val="870197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Psalm 119</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aseline="30000" dirty="0" smtClean="0">
                <a:latin typeface="Candara" charset="0"/>
                <a:ea typeface="Candara" charset="0"/>
                <a:cs typeface="Candara" charset="0"/>
              </a:rPr>
              <a:t>93</a:t>
            </a:r>
            <a:r>
              <a:rPr lang="en-US" sz="2800" dirty="0" smtClean="0">
                <a:latin typeface="Candara" charset="0"/>
                <a:ea typeface="Candara" charset="0"/>
                <a:cs typeface="Candara" charset="0"/>
              </a:rPr>
              <a:t> </a:t>
            </a:r>
            <a:r>
              <a:rPr lang="en-US" sz="2800" dirty="0">
                <a:latin typeface="Candara" charset="0"/>
                <a:ea typeface="Candara" charset="0"/>
                <a:cs typeface="Candara" charset="0"/>
              </a:rPr>
              <a:t>I will never forget your precepts</a:t>
            </a:r>
            <a:r>
              <a:rPr lang="en-US" sz="2800" dirty="0" smtClean="0">
                <a:latin typeface="Candara" charset="0"/>
                <a:ea typeface="Candara" charset="0"/>
                <a:cs typeface="Candara" charset="0"/>
              </a:rPr>
              <a:t>, for </a:t>
            </a:r>
            <a:r>
              <a:rPr lang="en-US" sz="2800" dirty="0">
                <a:latin typeface="Candara" charset="0"/>
                <a:ea typeface="Candara" charset="0"/>
                <a:cs typeface="Candara" charset="0"/>
              </a:rPr>
              <a:t>by them you have given me life</a:t>
            </a:r>
            <a:r>
              <a:rPr lang="en-US" sz="2800" dirty="0" smtClean="0">
                <a:latin typeface="Candara" charset="0"/>
                <a:ea typeface="Candara" charset="0"/>
                <a:cs typeface="Candara" charset="0"/>
              </a:rPr>
              <a:t>.</a:t>
            </a:r>
          </a:p>
          <a:p>
            <a:pPr marL="0" indent="0">
              <a:buNone/>
            </a:pPr>
            <a:endParaRPr lang="en-US" sz="2800" dirty="0" smtClean="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97</a:t>
            </a:r>
            <a:r>
              <a:rPr lang="en-US" sz="2800" dirty="0" smtClean="0">
                <a:latin typeface="Candara" charset="0"/>
                <a:ea typeface="Candara" charset="0"/>
                <a:cs typeface="Candara" charset="0"/>
              </a:rPr>
              <a:t> </a:t>
            </a:r>
            <a:r>
              <a:rPr lang="en-US" sz="2800" dirty="0">
                <a:latin typeface="Candara" charset="0"/>
                <a:ea typeface="Candara" charset="0"/>
                <a:cs typeface="Candara" charset="0"/>
              </a:rPr>
              <a:t>Oh how I love your law</a:t>
            </a:r>
            <a:r>
              <a:rPr lang="en-US" sz="2800" dirty="0" smtClean="0">
                <a:latin typeface="Candara" charset="0"/>
                <a:ea typeface="Candara" charset="0"/>
                <a:cs typeface="Candara" charset="0"/>
              </a:rPr>
              <a:t>! It </a:t>
            </a:r>
            <a:r>
              <a:rPr lang="en-US" sz="2800" dirty="0">
                <a:latin typeface="Candara" charset="0"/>
                <a:ea typeface="Candara" charset="0"/>
                <a:cs typeface="Candara" charset="0"/>
              </a:rPr>
              <a:t>is my meditation all the day.</a:t>
            </a:r>
            <a:r>
              <a:rPr lang="en-US" sz="2800" baseline="30000" dirty="0">
                <a:latin typeface="Candara" charset="0"/>
                <a:ea typeface="Candara" charset="0"/>
                <a:cs typeface="Candara" charset="0"/>
              </a:rPr>
              <a:t>98</a:t>
            </a:r>
            <a:r>
              <a:rPr lang="en-US" sz="2800" dirty="0">
                <a:latin typeface="Candara" charset="0"/>
                <a:ea typeface="Candara" charset="0"/>
                <a:cs typeface="Candara" charset="0"/>
              </a:rPr>
              <a:t> Your commandment makes me wiser than my enemies</a:t>
            </a:r>
            <a:r>
              <a:rPr lang="en-US" sz="2800" dirty="0" smtClean="0">
                <a:latin typeface="Candara" charset="0"/>
                <a:ea typeface="Candara" charset="0"/>
                <a:cs typeface="Candara" charset="0"/>
              </a:rPr>
              <a:t>, for </a:t>
            </a:r>
            <a:r>
              <a:rPr lang="en-US" sz="2800" dirty="0">
                <a:latin typeface="Candara" charset="0"/>
                <a:ea typeface="Candara" charset="0"/>
                <a:cs typeface="Candara" charset="0"/>
              </a:rPr>
              <a:t>it is ever with me</a:t>
            </a:r>
            <a:r>
              <a:rPr lang="en-US" sz="2800" dirty="0" smtClean="0">
                <a:latin typeface="Candara" charset="0"/>
                <a:ea typeface="Candara" charset="0"/>
                <a:cs typeface="Candara" charset="0"/>
              </a:rPr>
              <a:t>.</a:t>
            </a:r>
          </a:p>
          <a:p>
            <a:pPr marL="0" indent="0">
              <a:buNone/>
            </a:pPr>
            <a:endParaRPr lang="en-US" sz="2800" dirty="0" smtClean="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103</a:t>
            </a:r>
            <a:r>
              <a:rPr lang="en-US" sz="2800" dirty="0" smtClean="0">
                <a:latin typeface="Candara" charset="0"/>
                <a:ea typeface="Candara" charset="0"/>
                <a:cs typeface="Candara" charset="0"/>
              </a:rPr>
              <a:t> </a:t>
            </a:r>
            <a:r>
              <a:rPr lang="en-US" sz="2800" dirty="0">
                <a:latin typeface="Candara" charset="0"/>
                <a:ea typeface="Candara" charset="0"/>
                <a:cs typeface="Candara" charset="0"/>
              </a:rPr>
              <a:t>How sweet are your words to my taste</a:t>
            </a:r>
            <a:r>
              <a:rPr lang="en-US" sz="2800" dirty="0" smtClean="0">
                <a:latin typeface="Candara" charset="0"/>
                <a:ea typeface="Candara" charset="0"/>
                <a:cs typeface="Candara" charset="0"/>
              </a:rPr>
              <a:t>, sweeter </a:t>
            </a:r>
            <a:r>
              <a:rPr lang="en-US" sz="2800" dirty="0">
                <a:latin typeface="Candara" charset="0"/>
                <a:ea typeface="Candara" charset="0"/>
                <a:cs typeface="Candara" charset="0"/>
              </a:rPr>
              <a:t>than honey to my mouth!</a:t>
            </a:r>
            <a:r>
              <a:rPr lang="en-US" sz="2800" baseline="30000" dirty="0">
                <a:latin typeface="Candara" charset="0"/>
                <a:ea typeface="Candara" charset="0"/>
                <a:cs typeface="Candara" charset="0"/>
              </a:rPr>
              <a:t>104</a:t>
            </a:r>
            <a:r>
              <a:rPr lang="en-US" sz="2800" dirty="0">
                <a:latin typeface="Candara" charset="0"/>
                <a:ea typeface="Candara" charset="0"/>
                <a:cs typeface="Candara" charset="0"/>
              </a:rPr>
              <a:t> Through your precepts I get understanding</a:t>
            </a:r>
            <a:r>
              <a:rPr lang="en-US" sz="2800" dirty="0" smtClean="0">
                <a:latin typeface="Candara" charset="0"/>
                <a:ea typeface="Candara" charset="0"/>
                <a:cs typeface="Candara" charset="0"/>
              </a:rPr>
              <a:t>; therefore </a:t>
            </a:r>
            <a:r>
              <a:rPr lang="en-US" sz="2800" dirty="0">
                <a:latin typeface="Candara" charset="0"/>
                <a:ea typeface="Candara" charset="0"/>
                <a:cs typeface="Candara" charset="0"/>
              </a:rPr>
              <a:t>I hate every false way.</a:t>
            </a:r>
          </a:p>
        </p:txBody>
      </p:sp>
    </p:spTree>
    <p:extLst>
      <p:ext uri="{BB962C8B-B14F-4D97-AF65-F5344CB8AC3E}">
        <p14:creationId xmlns:p14="http://schemas.microsoft.com/office/powerpoint/2010/main" val="2101428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Psalm 119</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aseline="30000" dirty="0" smtClean="0">
                <a:latin typeface="Candara" charset="0"/>
                <a:ea typeface="Candara" charset="0"/>
                <a:cs typeface="Candara" charset="0"/>
              </a:rPr>
              <a:t>105</a:t>
            </a:r>
            <a:r>
              <a:rPr lang="en-US" sz="2800" dirty="0" smtClean="0">
                <a:latin typeface="Candara" charset="0"/>
                <a:ea typeface="Candara" charset="0"/>
                <a:cs typeface="Candara" charset="0"/>
              </a:rPr>
              <a:t> </a:t>
            </a:r>
            <a:r>
              <a:rPr lang="en-US" sz="2800" dirty="0">
                <a:latin typeface="Candara" charset="0"/>
                <a:ea typeface="Candara" charset="0"/>
                <a:cs typeface="Candara" charset="0"/>
              </a:rPr>
              <a:t>Your word is a lamp to my </a:t>
            </a:r>
            <a:r>
              <a:rPr lang="en-US" sz="2800" dirty="0" smtClean="0">
                <a:latin typeface="Candara" charset="0"/>
                <a:ea typeface="Candara" charset="0"/>
                <a:cs typeface="Candara" charset="0"/>
              </a:rPr>
              <a:t>feet and </a:t>
            </a:r>
            <a:r>
              <a:rPr lang="en-US" sz="2800" dirty="0">
                <a:latin typeface="Candara" charset="0"/>
                <a:ea typeface="Candara" charset="0"/>
                <a:cs typeface="Candara" charset="0"/>
              </a:rPr>
              <a:t>a light to my path.</a:t>
            </a:r>
            <a:r>
              <a:rPr lang="en-US" sz="2800" baseline="30000" dirty="0">
                <a:latin typeface="Candara" charset="0"/>
                <a:ea typeface="Candara" charset="0"/>
                <a:cs typeface="Candara" charset="0"/>
              </a:rPr>
              <a:t>106</a:t>
            </a:r>
            <a:r>
              <a:rPr lang="en-US" sz="2800" dirty="0">
                <a:latin typeface="Candara" charset="0"/>
                <a:ea typeface="Candara" charset="0"/>
                <a:cs typeface="Candara" charset="0"/>
              </a:rPr>
              <a:t> I have sworn an oath and confirmed it</a:t>
            </a:r>
            <a:r>
              <a:rPr lang="en-US" sz="2800" dirty="0" smtClean="0">
                <a:latin typeface="Candara" charset="0"/>
                <a:ea typeface="Candara" charset="0"/>
                <a:cs typeface="Candara" charset="0"/>
              </a:rPr>
              <a:t>, to </a:t>
            </a:r>
            <a:r>
              <a:rPr lang="en-US" sz="2800" dirty="0">
                <a:latin typeface="Candara" charset="0"/>
                <a:ea typeface="Candara" charset="0"/>
                <a:cs typeface="Candara" charset="0"/>
              </a:rPr>
              <a:t>keep your righteous rules</a:t>
            </a:r>
            <a:r>
              <a:rPr lang="en-US" sz="2800" dirty="0" smtClean="0">
                <a:latin typeface="Candara" charset="0"/>
                <a:ea typeface="Candara" charset="0"/>
                <a:cs typeface="Candara" charset="0"/>
              </a:rPr>
              <a:t>.</a:t>
            </a:r>
          </a:p>
          <a:p>
            <a:pPr marL="0" indent="0">
              <a:buNone/>
            </a:pPr>
            <a:endParaRPr lang="en-US" sz="2800" dirty="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111</a:t>
            </a:r>
            <a:r>
              <a:rPr lang="en-US" sz="2800" dirty="0" smtClean="0">
                <a:latin typeface="Candara" charset="0"/>
                <a:ea typeface="Candara" charset="0"/>
                <a:cs typeface="Candara" charset="0"/>
              </a:rPr>
              <a:t> </a:t>
            </a:r>
            <a:r>
              <a:rPr lang="en-US" sz="2800" dirty="0">
                <a:latin typeface="Candara" charset="0"/>
                <a:ea typeface="Candara" charset="0"/>
                <a:cs typeface="Candara" charset="0"/>
              </a:rPr>
              <a:t>Your testimonies are my heritage forever</a:t>
            </a:r>
            <a:r>
              <a:rPr lang="en-US" sz="2800" dirty="0" smtClean="0">
                <a:latin typeface="Candara" charset="0"/>
                <a:ea typeface="Candara" charset="0"/>
                <a:cs typeface="Candara" charset="0"/>
              </a:rPr>
              <a:t>, for </a:t>
            </a:r>
            <a:r>
              <a:rPr lang="en-US" sz="2800" dirty="0">
                <a:latin typeface="Candara" charset="0"/>
                <a:ea typeface="Candara" charset="0"/>
                <a:cs typeface="Candara" charset="0"/>
              </a:rPr>
              <a:t>they are the joy of my heart.</a:t>
            </a:r>
            <a:r>
              <a:rPr lang="en-US" sz="2800" baseline="30000" dirty="0">
                <a:latin typeface="Candara" charset="0"/>
                <a:ea typeface="Candara" charset="0"/>
                <a:cs typeface="Candara" charset="0"/>
              </a:rPr>
              <a:t>112</a:t>
            </a:r>
            <a:r>
              <a:rPr lang="en-US" sz="2800" dirty="0">
                <a:latin typeface="Candara" charset="0"/>
                <a:ea typeface="Candara" charset="0"/>
                <a:cs typeface="Candara" charset="0"/>
              </a:rPr>
              <a:t> I incline my heart to perform your </a:t>
            </a:r>
            <a:r>
              <a:rPr lang="en-US" sz="2800" dirty="0" smtClean="0">
                <a:latin typeface="Candara" charset="0"/>
                <a:ea typeface="Candara" charset="0"/>
                <a:cs typeface="Candara" charset="0"/>
              </a:rPr>
              <a:t>statutes forever</a:t>
            </a:r>
            <a:r>
              <a:rPr lang="en-US" sz="2800" dirty="0">
                <a:latin typeface="Candara" charset="0"/>
                <a:ea typeface="Candara" charset="0"/>
                <a:cs typeface="Candara" charset="0"/>
              </a:rPr>
              <a:t>, to the end</a:t>
            </a:r>
            <a:r>
              <a:rPr lang="en-US" sz="2800" dirty="0" smtClean="0">
                <a:latin typeface="Candara" charset="0"/>
                <a:ea typeface="Candara" charset="0"/>
                <a:cs typeface="Candara" charset="0"/>
              </a:rPr>
              <a:t>.</a:t>
            </a:r>
          </a:p>
          <a:p>
            <a:pPr marL="0" indent="0">
              <a:buNone/>
            </a:pPr>
            <a:endParaRPr lang="en-US" sz="2800" dirty="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114</a:t>
            </a:r>
            <a:r>
              <a:rPr lang="en-US" sz="2800" dirty="0" smtClean="0">
                <a:latin typeface="Candara" charset="0"/>
                <a:ea typeface="Candara" charset="0"/>
                <a:cs typeface="Candara" charset="0"/>
              </a:rPr>
              <a:t> </a:t>
            </a:r>
            <a:r>
              <a:rPr lang="en-US" sz="2800" dirty="0">
                <a:latin typeface="Candara" charset="0"/>
                <a:ea typeface="Candara" charset="0"/>
                <a:cs typeface="Candara" charset="0"/>
              </a:rPr>
              <a:t>You are my hiding place and my shield</a:t>
            </a:r>
            <a:r>
              <a:rPr lang="en-US" sz="2800" dirty="0" smtClean="0">
                <a:latin typeface="Candara" charset="0"/>
                <a:ea typeface="Candara" charset="0"/>
                <a:cs typeface="Candara" charset="0"/>
              </a:rPr>
              <a:t>; I </a:t>
            </a:r>
            <a:r>
              <a:rPr lang="en-US" sz="2800" dirty="0">
                <a:latin typeface="Candara" charset="0"/>
                <a:ea typeface="Candara" charset="0"/>
                <a:cs typeface="Candara" charset="0"/>
              </a:rPr>
              <a:t>hope in your </a:t>
            </a:r>
            <a:r>
              <a:rPr lang="en-US" sz="2800" dirty="0" smtClean="0">
                <a:latin typeface="Candara" charset="0"/>
                <a:ea typeface="Candara" charset="0"/>
                <a:cs typeface="Candara" charset="0"/>
              </a:rPr>
              <a:t>word.</a:t>
            </a:r>
          </a:p>
          <a:p>
            <a:pPr marL="0" indent="0">
              <a:buNone/>
            </a:pPr>
            <a:endParaRPr lang="en-US" sz="2800" dirty="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127</a:t>
            </a:r>
            <a:r>
              <a:rPr lang="en-US" sz="2800" dirty="0" smtClean="0">
                <a:latin typeface="Candara" charset="0"/>
                <a:ea typeface="Candara" charset="0"/>
                <a:cs typeface="Candara" charset="0"/>
              </a:rPr>
              <a:t>I love your commandments above gold, above fine gold.</a:t>
            </a:r>
            <a:r>
              <a:rPr lang="en-US" sz="2800" baseline="30000" dirty="0" smtClean="0">
                <a:latin typeface="Candara" charset="0"/>
                <a:ea typeface="Candara" charset="0"/>
                <a:cs typeface="Candara" charset="0"/>
              </a:rPr>
              <a:t>128</a:t>
            </a:r>
            <a:r>
              <a:rPr lang="en-US" sz="2800" dirty="0" smtClean="0">
                <a:latin typeface="Candara" charset="0"/>
                <a:ea typeface="Candara" charset="0"/>
                <a:cs typeface="Candara" charset="0"/>
              </a:rPr>
              <a:t> Therefore I consider all your precepts to be right; I hate every false way.</a:t>
            </a:r>
            <a:endParaRPr lang="en-US" sz="2800" dirty="0">
              <a:latin typeface="Candara" charset="0"/>
              <a:ea typeface="Candara" charset="0"/>
              <a:cs typeface="Candara" charset="0"/>
            </a:endParaRPr>
          </a:p>
        </p:txBody>
      </p:sp>
    </p:spTree>
    <p:extLst>
      <p:ext uri="{BB962C8B-B14F-4D97-AF65-F5344CB8AC3E}">
        <p14:creationId xmlns:p14="http://schemas.microsoft.com/office/powerpoint/2010/main" val="841678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Psalm 119</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aseline="30000" dirty="0" smtClean="0">
                <a:latin typeface="Candara" charset="0"/>
                <a:ea typeface="Candara" charset="0"/>
                <a:cs typeface="Candara" charset="0"/>
              </a:rPr>
              <a:t>137</a:t>
            </a:r>
            <a:r>
              <a:rPr lang="en-US" sz="2800" dirty="0" smtClean="0">
                <a:latin typeface="Candara" charset="0"/>
                <a:ea typeface="Candara" charset="0"/>
                <a:cs typeface="Candara" charset="0"/>
              </a:rPr>
              <a:t> </a:t>
            </a:r>
            <a:r>
              <a:rPr lang="en-US" sz="2800" dirty="0">
                <a:latin typeface="Candara" charset="0"/>
                <a:ea typeface="Candara" charset="0"/>
                <a:cs typeface="Candara" charset="0"/>
              </a:rPr>
              <a:t>Righteous are you, O LORD</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right are your rules.</a:t>
            </a:r>
            <a:r>
              <a:rPr lang="en-US" sz="2800" baseline="30000" dirty="0">
                <a:latin typeface="Candara" charset="0"/>
                <a:ea typeface="Candara" charset="0"/>
                <a:cs typeface="Candara" charset="0"/>
              </a:rPr>
              <a:t>138</a:t>
            </a:r>
            <a:r>
              <a:rPr lang="en-US" sz="2800" dirty="0">
                <a:latin typeface="Candara" charset="0"/>
                <a:ea typeface="Candara" charset="0"/>
                <a:cs typeface="Candara" charset="0"/>
              </a:rPr>
              <a:t> You have appointed your testimonies in </a:t>
            </a:r>
            <a:r>
              <a:rPr lang="en-US" sz="2800" dirty="0" smtClean="0">
                <a:latin typeface="Candara" charset="0"/>
                <a:ea typeface="Candara" charset="0"/>
                <a:cs typeface="Candara" charset="0"/>
              </a:rPr>
              <a:t>righteousness and </a:t>
            </a:r>
            <a:r>
              <a:rPr lang="en-US" sz="2800" dirty="0">
                <a:latin typeface="Candara" charset="0"/>
                <a:ea typeface="Candara" charset="0"/>
                <a:cs typeface="Candara" charset="0"/>
              </a:rPr>
              <a:t>in all faithfulness</a:t>
            </a:r>
            <a:r>
              <a:rPr lang="en-US" sz="2800" dirty="0" smtClean="0">
                <a:latin typeface="Candara" charset="0"/>
                <a:ea typeface="Candara" charset="0"/>
                <a:cs typeface="Candara" charset="0"/>
              </a:rPr>
              <a:t>.</a:t>
            </a:r>
          </a:p>
          <a:p>
            <a:pPr marL="0" indent="0">
              <a:buNone/>
            </a:pPr>
            <a:endParaRPr lang="en-US" sz="2800" dirty="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160</a:t>
            </a:r>
            <a:r>
              <a:rPr lang="en-US" sz="2800" dirty="0" smtClean="0">
                <a:latin typeface="Candara" charset="0"/>
                <a:ea typeface="Candara" charset="0"/>
                <a:cs typeface="Candara" charset="0"/>
              </a:rPr>
              <a:t> </a:t>
            </a:r>
            <a:r>
              <a:rPr lang="en-US" sz="2800" dirty="0">
                <a:latin typeface="Candara" charset="0"/>
                <a:ea typeface="Candara" charset="0"/>
                <a:cs typeface="Candara" charset="0"/>
              </a:rPr>
              <a:t>The sum of your word is truth</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every one of your righteous rules endures forever</a:t>
            </a:r>
            <a:r>
              <a:rPr lang="en-US" sz="2800" dirty="0" smtClean="0">
                <a:latin typeface="Candara" charset="0"/>
                <a:ea typeface="Candara" charset="0"/>
                <a:cs typeface="Candara" charset="0"/>
              </a:rPr>
              <a:t>.</a:t>
            </a:r>
          </a:p>
          <a:p>
            <a:pPr marL="0" indent="0">
              <a:buNone/>
            </a:pPr>
            <a:endParaRPr lang="en-US" sz="2800" dirty="0" smtClean="0">
              <a:latin typeface="Candara" charset="0"/>
              <a:ea typeface="Candara" charset="0"/>
              <a:cs typeface="Candara" charset="0"/>
            </a:endParaRPr>
          </a:p>
          <a:p>
            <a:pPr marL="0" indent="0">
              <a:buNone/>
            </a:pPr>
            <a:r>
              <a:rPr lang="en-US" sz="2800" baseline="30000" dirty="0" smtClean="0">
                <a:latin typeface="Candara" charset="0"/>
                <a:ea typeface="Candara" charset="0"/>
                <a:cs typeface="Candara" charset="0"/>
              </a:rPr>
              <a:t>162</a:t>
            </a:r>
            <a:r>
              <a:rPr lang="en-US" sz="2800" dirty="0" smtClean="0">
                <a:latin typeface="Candara" charset="0"/>
                <a:ea typeface="Candara" charset="0"/>
                <a:cs typeface="Candara" charset="0"/>
              </a:rPr>
              <a:t> </a:t>
            </a:r>
            <a:r>
              <a:rPr lang="en-US" sz="2800" dirty="0">
                <a:latin typeface="Candara" charset="0"/>
                <a:ea typeface="Candara" charset="0"/>
                <a:cs typeface="Candara" charset="0"/>
              </a:rPr>
              <a:t>I rejoice at your </a:t>
            </a:r>
            <a:r>
              <a:rPr lang="en-US" sz="2800" dirty="0" smtClean="0">
                <a:latin typeface="Candara" charset="0"/>
                <a:ea typeface="Candara" charset="0"/>
                <a:cs typeface="Candara" charset="0"/>
              </a:rPr>
              <a:t>word like </a:t>
            </a:r>
            <a:r>
              <a:rPr lang="en-US" sz="2800" dirty="0">
                <a:latin typeface="Candara" charset="0"/>
                <a:ea typeface="Candara" charset="0"/>
                <a:cs typeface="Candara" charset="0"/>
              </a:rPr>
              <a:t>one who finds great spoil.</a:t>
            </a:r>
            <a:r>
              <a:rPr lang="en-US" sz="2800" baseline="30000" dirty="0">
                <a:latin typeface="Candara" charset="0"/>
                <a:ea typeface="Candara" charset="0"/>
                <a:cs typeface="Candara" charset="0"/>
              </a:rPr>
              <a:t>163</a:t>
            </a:r>
            <a:r>
              <a:rPr lang="en-US" sz="2800" dirty="0">
                <a:latin typeface="Candara" charset="0"/>
                <a:ea typeface="Candara" charset="0"/>
                <a:cs typeface="Candara" charset="0"/>
              </a:rPr>
              <a:t> I hate and abhor falsehood</a:t>
            </a:r>
            <a:r>
              <a:rPr lang="en-US" sz="2800" dirty="0" smtClean="0">
                <a:latin typeface="Candara" charset="0"/>
                <a:ea typeface="Candara" charset="0"/>
                <a:cs typeface="Candara" charset="0"/>
              </a:rPr>
              <a:t>, but </a:t>
            </a:r>
            <a:r>
              <a:rPr lang="en-US" sz="2800" dirty="0">
                <a:latin typeface="Candara" charset="0"/>
                <a:ea typeface="Candara" charset="0"/>
                <a:cs typeface="Candara" charset="0"/>
              </a:rPr>
              <a:t>I love your law.</a:t>
            </a:r>
            <a:r>
              <a:rPr lang="en-US" sz="2800" baseline="30000" dirty="0">
                <a:latin typeface="Candara" charset="0"/>
                <a:ea typeface="Candara" charset="0"/>
                <a:cs typeface="Candara" charset="0"/>
              </a:rPr>
              <a:t>164</a:t>
            </a:r>
            <a:r>
              <a:rPr lang="en-US" sz="2800" dirty="0">
                <a:latin typeface="Candara" charset="0"/>
                <a:ea typeface="Candara" charset="0"/>
                <a:cs typeface="Candara" charset="0"/>
              </a:rPr>
              <a:t> Seven times a day I praise </a:t>
            </a:r>
            <a:r>
              <a:rPr lang="en-US" sz="2800" dirty="0" smtClean="0">
                <a:latin typeface="Candara" charset="0"/>
                <a:ea typeface="Candara" charset="0"/>
                <a:cs typeface="Candara" charset="0"/>
              </a:rPr>
              <a:t>you for </a:t>
            </a:r>
            <a:r>
              <a:rPr lang="en-US" sz="2800" dirty="0">
                <a:latin typeface="Candara" charset="0"/>
                <a:ea typeface="Candara" charset="0"/>
                <a:cs typeface="Candara" charset="0"/>
              </a:rPr>
              <a:t>your righteous rules.</a:t>
            </a:r>
            <a:r>
              <a:rPr lang="en-US" sz="2800" baseline="30000" dirty="0">
                <a:latin typeface="Candara" charset="0"/>
                <a:ea typeface="Candara" charset="0"/>
                <a:cs typeface="Candara" charset="0"/>
              </a:rPr>
              <a:t>165</a:t>
            </a:r>
            <a:r>
              <a:rPr lang="en-US" sz="2800" dirty="0">
                <a:latin typeface="Candara" charset="0"/>
                <a:ea typeface="Candara" charset="0"/>
                <a:cs typeface="Candara" charset="0"/>
              </a:rPr>
              <a:t> Great peace have those who love your law</a:t>
            </a:r>
            <a:r>
              <a:rPr lang="en-US" sz="2800" dirty="0" smtClean="0">
                <a:latin typeface="Candara" charset="0"/>
                <a:ea typeface="Candara" charset="0"/>
                <a:cs typeface="Candara" charset="0"/>
              </a:rPr>
              <a:t>; nothing </a:t>
            </a:r>
            <a:r>
              <a:rPr lang="en-US" sz="2800" dirty="0">
                <a:latin typeface="Candara" charset="0"/>
                <a:ea typeface="Candara" charset="0"/>
                <a:cs typeface="Candara" charset="0"/>
              </a:rPr>
              <a:t>can make them stumble.</a:t>
            </a:r>
            <a:r>
              <a:rPr lang="en-US" sz="2800" baseline="30000" dirty="0">
                <a:latin typeface="Candara" charset="0"/>
                <a:ea typeface="Candara" charset="0"/>
                <a:cs typeface="Candara" charset="0"/>
              </a:rPr>
              <a:t>166</a:t>
            </a:r>
            <a:r>
              <a:rPr lang="en-US" sz="2800" dirty="0">
                <a:latin typeface="Candara" charset="0"/>
                <a:ea typeface="Candara" charset="0"/>
                <a:cs typeface="Candara" charset="0"/>
              </a:rPr>
              <a:t> I hope for your salvation, O LORD</a:t>
            </a:r>
            <a:r>
              <a:rPr lang="en-US" sz="2800" dirty="0" smtClean="0">
                <a:latin typeface="Candara" charset="0"/>
                <a:ea typeface="Candara" charset="0"/>
                <a:cs typeface="Candara" charset="0"/>
              </a:rPr>
              <a:t>, and </a:t>
            </a:r>
            <a:r>
              <a:rPr lang="en-US" sz="2800" dirty="0">
                <a:latin typeface="Candara" charset="0"/>
                <a:ea typeface="Candara" charset="0"/>
                <a:cs typeface="Candara" charset="0"/>
              </a:rPr>
              <a:t>I </a:t>
            </a:r>
            <a:r>
              <a:rPr lang="en-US" sz="2800" dirty="0" smtClean="0">
                <a:latin typeface="Candara" charset="0"/>
                <a:ea typeface="Candara" charset="0"/>
                <a:cs typeface="Candara" charset="0"/>
              </a:rPr>
              <a:t>follow </a:t>
            </a:r>
            <a:r>
              <a:rPr lang="en-US" sz="2800" dirty="0">
                <a:latin typeface="Candara" charset="0"/>
                <a:ea typeface="Candara" charset="0"/>
                <a:cs typeface="Candara" charset="0"/>
              </a:rPr>
              <a:t>your commandments.</a:t>
            </a:r>
            <a:r>
              <a:rPr lang="en-US" sz="2800" baseline="30000" dirty="0">
                <a:latin typeface="Candara" charset="0"/>
                <a:ea typeface="Candara" charset="0"/>
                <a:cs typeface="Candara" charset="0"/>
              </a:rPr>
              <a:t>167</a:t>
            </a:r>
            <a:r>
              <a:rPr lang="en-US" sz="2800" dirty="0">
                <a:latin typeface="Candara" charset="0"/>
                <a:ea typeface="Candara" charset="0"/>
                <a:cs typeface="Candara" charset="0"/>
              </a:rPr>
              <a:t> My soul keeps your testimonies</a:t>
            </a:r>
            <a:r>
              <a:rPr lang="en-US" sz="2800" dirty="0" smtClean="0">
                <a:latin typeface="Candara" charset="0"/>
                <a:ea typeface="Candara" charset="0"/>
                <a:cs typeface="Candara" charset="0"/>
              </a:rPr>
              <a:t>; I </a:t>
            </a:r>
            <a:r>
              <a:rPr lang="en-US" sz="2800" dirty="0">
                <a:latin typeface="Candara" charset="0"/>
                <a:ea typeface="Candara" charset="0"/>
                <a:cs typeface="Candara" charset="0"/>
              </a:rPr>
              <a:t>love them exceedingly.</a:t>
            </a:r>
            <a:r>
              <a:rPr lang="en-US" sz="2800" baseline="30000" dirty="0">
                <a:latin typeface="Candara" charset="0"/>
                <a:ea typeface="Candara" charset="0"/>
                <a:cs typeface="Candara" charset="0"/>
              </a:rPr>
              <a:t>168</a:t>
            </a:r>
            <a:r>
              <a:rPr lang="en-US" sz="2800" dirty="0">
                <a:latin typeface="Candara" charset="0"/>
                <a:ea typeface="Candara" charset="0"/>
                <a:cs typeface="Candara" charset="0"/>
              </a:rPr>
              <a:t> I keep your precepts and testimonies</a:t>
            </a:r>
            <a:r>
              <a:rPr lang="en-US" sz="2800" dirty="0" smtClean="0">
                <a:latin typeface="Candara" charset="0"/>
                <a:ea typeface="Candara" charset="0"/>
                <a:cs typeface="Candara" charset="0"/>
              </a:rPr>
              <a:t>, for </a:t>
            </a:r>
            <a:r>
              <a:rPr lang="en-US" sz="2800" dirty="0">
                <a:latin typeface="Candara" charset="0"/>
                <a:ea typeface="Candara" charset="0"/>
                <a:cs typeface="Candara" charset="0"/>
              </a:rPr>
              <a:t>all my ways are before you.</a:t>
            </a:r>
          </a:p>
        </p:txBody>
      </p:sp>
    </p:spTree>
    <p:extLst>
      <p:ext uri="{BB962C8B-B14F-4D97-AF65-F5344CB8AC3E}">
        <p14:creationId xmlns:p14="http://schemas.microsoft.com/office/powerpoint/2010/main" val="375706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a:latin typeface="Candara" charset="0"/>
                <a:ea typeface="Candara" charset="0"/>
                <a:cs typeface="Candara" charset="0"/>
              </a:rPr>
              <a:t>Increasing the Impact of Sermons on our Lives</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1" i="0" dirty="0" smtClean="0">
                <a:latin typeface="Candara" charset="0"/>
                <a:ea typeface="Candara" charset="0"/>
                <a:cs typeface="Candara" charset="0"/>
              </a:rPr>
              <a:t>Increase your interaction, obedience and exposure </a:t>
            </a:r>
            <a:r>
              <a:rPr lang="en-US" sz="2800" b="1" i="0" dirty="0">
                <a:latin typeface="Candara" charset="0"/>
                <a:ea typeface="Candara" charset="0"/>
                <a:cs typeface="Candara" charset="0"/>
              </a:rPr>
              <a:t>to the Word of God.</a:t>
            </a:r>
          </a:p>
          <a:p>
            <a:r>
              <a:rPr lang="en-US" sz="2800" i="0" dirty="0" smtClean="0">
                <a:latin typeface="Candara" charset="0"/>
                <a:ea typeface="Candara" charset="0"/>
                <a:cs typeface="Candara" charset="0"/>
              </a:rPr>
              <a:t>Don’t mere discuss the sermon, consider making an application</a:t>
            </a:r>
          </a:p>
          <a:p>
            <a:r>
              <a:rPr lang="en-US" sz="2800" i="0" dirty="0" smtClean="0">
                <a:latin typeface="Candara" charset="0"/>
                <a:ea typeface="Candara" charset="0"/>
                <a:cs typeface="Candara" charset="0"/>
              </a:rPr>
              <a:t>Talk about what you learned on your way home</a:t>
            </a:r>
          </a:p>
          <a:p>
            <a:r>
              <a:rPr lang="en-US" sz="2800" i="0" dirty="0" smtClean="0">
                <a:latin typeface="Candara" charset="0"/>
                <a:ea typeface="Candara" charset="0"/>
                <a:cs typeface="Candara" charset="0"/>
              </a:rPr>
              <a:t>Sunday afternoon have a look at your outline or the passage again.</a:t>
            </a:r>
            <a:r>
              <a:rPr lang="en-US" sz="2800" i="0" dirty="0">
                <a:latin typeface="Candara" charset="0"/>
                <a:ea typeface="Candara" charset="0"/>
                <a:cs typeface="Candara" charset="0"/>
              </a:rPr>
              <a:t> </a:t>
            </a:r>
            <a:r>
              <a:rPr lang="en-US" sz="2800" i="0" baseline="30000" dirty="0">
                <a:latin typeface="Candara" charset="0"/>
                <a:ea typeface="Candara" charset="0"/>
                <a:cs typeface="Candara" charset="0"/>
              </a:rPr>
              <a:t>^</a:t>
            </a:r>
            <a:endParaRPr lang="en-US" sz="2800" i="0" baseline="30000" dirty="0" smtClean="0">
              <a:latin typeface="Candara" charset="0"/>
              <a:ea typeface="Candara" charset="0"/>
              <a:cs typeface="Candara" charset="0"/>
            </a:endParaRPr>
          </a:p>
          <a:p>
            <a:r>
              <a:rPr lang="en-US" sz="2800" i="0" dirty="0" smtClean="0">
                <a:latin typeface="Candara" charset="0"/>
                <a:ea typeface="Candara" charset="0"/>
                <a:cs typeface="Candara" charset="0"/>
              </a:rPr>
              <a:t>Look at the </a:t>
            </a:r>
            <a:r>
              <a:rPr lang="en-US" sz="2800" i="0" dirty="0" err="1" smtClean="0">
                <a:latin typeface="Candara" charset="0"/>
                <a:ea typeface="Candara" charset="0"/>
                <a:cs typeface="Candara" charset="0"/>
              </a:rPr>
              <a:t>Powerpoint</a:t>
            </a:r>
            <a:r>
              <a:rPr lang="en-US" sz="2800" i="0" dirty="0" smtClean="0">
                <a:latin typeface="Candara" charset="0"/>
                <a:ea typeface="Candara" charset="0"/>
                <a:cs typeface="Candara" charset="0"/>
              </a:rPr>
              <a:t> when you get the email saying it’s been posted.</a:t>
            </a:r>
            <a:r>
              <a:rPr lang="en-US" sz="2800" i="0" baseline="30000" dirty="0">
                <a:latin typeface="Candara" charset="0"/>
                <a:ea typeface="Candara" charset="0"/>
                <a:cs typeface="Candara" charset="0"/>
              </a:rPr>
              <a:t> ^</a:t>
            </a:r>
            <a:endParaRPr lang="en-US" sz="2800" i="0" baseline="30000" dirty="0" smtClean="0">
              <a:latin typeface="Candara" charset="0"/>
              <a:ea typeface="Candara" charset="0"/>
              <a:cs typeface="Candara" charset="0"/>
            </a:endParaRPr>
          </a:p>
          <a:p>
            <a:r>
              <a:rPr lang="en-US" sz="2800" i="0" dirty="0" smtClean="0">
                <a:latin typeface="Candara" charset="0"/>
                <a:ea typeface="Candara" charset="0"/>
                <a:cs typeface="Candara" charset="0"/>
              </a:rPr>
              <a:t>Briefly discuss it at your men or women’s group </a:t>
            </a:r>
            <a:endParaRPr lang="en-US" sz="2800" i="0" dirty="0">
              <a:latin typeface="Candara" charset="0"/>
              <a:ea typeface="Candara" charset="0"/>
              <a:cs typeface="Candara" charset="0"/>
            </a:endParaRPr>
          </a:p>
          <a:p>
            <a:pPr lvl="0"/>
            <a:r>
              <a:rPr lang="en-US" sz="2800" i="0" dirty="0">
                <a:latin typeface="Candara" charset="0"/>
                <a:ea typeface="Candara" charset="0"/>
                <a:cs typeface="Candara" charset="0"/>
              </a:rPr>
              <a:t>Obey what you </a:t>
            </a:r>
            <a:r>
              <a:rPr lang="en-US" sz="2800" i="0" dirty="0" smtClean="0">
                <a:latin typeface="Candara" charset="0"/>
                <a:ea typeface="Candara" charset="0"/>
                <a:cs typeface="Candara" charset="0"/>
              </a:rPr>
              <a:t>heard – be a doer of the word</a:t>
            </a:r>
          </a:p>
          <a:p>
            <a:pPr lvl="0"/>
            <a:r>
              <a:rPr lang="en-US" sz="2800" i="0" dirty="0" smtClean="0">
                <a:latin typeface="Candara" charset="0"/>
                <a:ea typeface="Candara" charset="0"/>
                <a:cs typeface="Candara" charset="0"/>
              </a:rPr>
              <a:t>Be accountable to someone about what you want to obey.</a:t>
            </a:r>
          </a:p>
          <a:p>
            <a:pPr lvl="0"/>
            <a:r>
              <a:rPr lang="en-US" sz="2800" i="0" dirty="0" smtClean="0">
                <a:latin typeface="Candara" charset="0"/>
                <a:ea typeface="Candara" charset="0"/>
                <a:cs typeface="Candara" charset="0"/>
              </a:rPr>
              <a:t>Periodically review what you’ve been learning.</a:t>
            </a:r>
            <a:r>
              <a:rPr lang="en-US" sz="2800" i="0" baseline="30000" dirty="0" smtClean="0">
                <a:latin typeface="Candara" charset="0"/>
                <a:ea typeface="Candara" charset="0"/>
                <a:cs typeface="Candara" charset="0"/>
              </a:rPr>
              <a:t>^</a:t>
            </a:r>
          </a:p>
          <a:p>
            <a:pPr marL="0" lvl="0" indent="0">
              <a:buNone/>
            </a:pPr>
            <a:endParaRPr lang="en-US" sz="2800" i="0" baseline="30000" dirty="0">
              <a:latin typeface="Candara" charset="0"/>
              <a:ea typeface="Candara" charset="0"/>
              <a:cs typeface="Candara" charset="0"/>
            </a:endParaRPr>
          </a:p>
          <a:p>
            <a:pPr marL="0" lvl="0" indent="0">
              <a:buNone/>
            </a:pPr>
            <a:r>
              <a:rPr lang="en-US" sz="2800" b="1" i="0" dirty="0" smtClean="0">
                <a:latin typeface="Candara" charset="0"/>
                <a:ea typeface="Candara" charset="0"/>
                <a:cs typeface="Candara" charset="0"/>
              </a:rPr>
              <a:t>How to Avoid Being Overwhelmed</a:t>
            </a:r>
            <a:endParaRPr lang="en-US" sz="2800" b="1" i="0" dirty="0">
              <a:latin typeface="Candara" charset="0"/>
              <a:ea typeface="Candara" charset="0"/>
              <a:cs typeface="Candara" charset="0"/>
            </a:endParaRPr>
          </a:p>
          <a:p>
            <a:r>
              <a:rPr lang="en-US" sz="2800" i="0" dirty="0" smtClean="0">
                <a:latin typeface="Candara" charset="0"/>
                <a:ea typeface="Candara" charset="0"/>
                <a:cs typeface="Candara" charset="0"/>
              </a:rPr>
              <a:t>Utilize your Top 10</a:t>
            </a:r>
            <a:endParaRPr lang="en-US" sz="2800" i="0" dirty="0">
              <a:latin typeface="Candara" charset="0"/>
              <a:ea typeface="Candara" charset="0"/>
              <a:cs typeface="Candara" charset="0"/>
            </a:endParaRPr>
          </a:p>
          <a:p>
            <a:pPr marL="0" indent="0">
              <a:buNone/>
            </a:pP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112715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44500"/>
            <a:ext cx="11887200" cy="317500"/>
          </a:xfrm>
        </p:spPr>
        <p:txBody>
          <a:bodyPr/>
          <a:lstStyle/>
          <a:p>
            <a:r>
              <a:rPr lang="en-US" sz="3200" b="1" dirty="0">
                <a:latin typeface="Candara" charset="0"/>
                <a:ea typeface="Candara" charset="0"/>
                <a:cs typeface="Candara" charset="0"/>
              </a:rPr>
              <a:t>R</a:t>
            </a:r>
            <a:r>
              <a:rPr lang="en-US" sz="3200" b="1" dirty="0" smtClean="0">
                <a:latin typeface="Candara" charset="0"/>
                <a:ea typeface="Candara" charset="0"/>
                <a:cs typeface="Candara" charset="0"/>
              </a:rPr>
              <a:t>adish or Fruitful tree?</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solidFill>
            <a:schemeClr val="bg1"/>
          </a:solid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76400"/>
            <a:ext cx="2578100" cy="3797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028700"/>
            <a:ext cx="6184900" cy="5461000"/>
          </a:xfrm>
          <a:prstGeom prst="rect">
            <a:avLst/>
          </a:prstGeom>
        </p:spPr>
      </p:pic>
    </p:spTree>
    <p:extLst>
      <p:ext uri="{BB962C8B-B14F-4D97-AF65-F5344CB8AC3E}">
        <p14:creationId xmlns:p14="http://schemas.microsoft.com/office/powerpoint/2010/main" val="1407088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81000" y="1524000"/>
            <a:ext cx="11506200" cy="5156775"/>
          </a:xfrm>
        </p:spPr>
        <p:txBody>
          <a:bodyPr/>
          <a:lstStyle/>
          <a:p>
            <a:pPr marL="0" indent="0">
              <a:spcBef>
                <a:spcPts val="0"/>
              </a:spcBef>
              <a:buNone/>
            </a:pPr>
            <a:r>
              <a:rPr lang="en-US" sz="2800" b="1" smtClean="0">
                <a:latin typeface="Candara" charset="0"/>
                <a:ea typeface="Candara" charset="0"/>
                <a:cs typeface="Candara" charset="0"/>
              </a:rPr>
              <a:t>How </a:t>
            </a:r>
            <a:r>
              <a:rPr lang="en-US" sz="2800" b="1" dirty="0" smtClean="0">
                <a:latin typeface="Candara" charset="0"/>
                <a:ea typeface="Candara" charset="0"/>
                <a:cs typeface="Candara" charset="0"/>
              </a:rPr>
              <a:t>do you feel the Lord wants </a:t>
            </a:r>
            <a:r>
              <a:rPr lang="en-US" sz="2800" b="1" dirty="0">
                <a:latin typeface="Candara" charset="0"/>
                <a:ea typeface="Candara" charset="0"/>
                <a:cs typeface="Candara" charset="0"/>
              </a:rPr>
              <a:t>you to </a:t>
            </a:r>
            <a:r>
              <a:rPr lang="en-US" sz="2800" b="1" dirty="0" smtClean="0">
                <a:latin typeface="Candara" charset="0"/>
                <a:ea typeface="Candara" charset="0"/>
                <a:cs typeface="Candara" charset="0"/>
              </a:rPr>
              <a:t>increasing your interaction</a:t>
            </a:r>
            <a:r>
              <a:rPr lang="en-US" sz="2800" b="1" dirty="0">
                <a:latin typeface="Candara" charset="0"/>
                <a:ea typeface="Candara" charset="0"/>
                <a:cs typeface="Candara" charset="0"/>
              </a:rPr>
              <a:t>, </a:t>
            </a:r>
            <a:r>
              <a:rPr lang="en-US" sz="2800" b="1" dirty="0" smtClean="0">
                <a:latin typeface="Candara" charset="0"/>
                <a:ea typeface="Candara" charset="0"/>
                <a:cs typeface="Candara" charset="0"/>
              </a:rPr>
              <a:t>exposure and obedience </a:t>
            </a:r>
            <a:r>
              <a:rPr lang="en-US" sz="2800" b="1" dirty="0">
                <a:latin typeface="Candara" charset="0"/>
                <a:ea typeface="Candara" charset="0"/>
                <a:cs typeface="Candara" charset="0"/>
              </a:rPr>
              <a:t>to the Word of </a:t>
            </a:r>
            <a:r>
              <a:rPr lang="en-US" sz="2800" b="1" dirty="0" smtClean="0">
                <a:latin typeface="Candara" charset="0"/>
                <a:ea typeface="Candara" charset="0"/>
                <a:cs typeface="Candara" charset="0"/>
              </a:rPr>
              <a:t>God as you hear it each Sunday?</a:t>
            </a:r>
            <a:endParaRPr lang="en-US" sz="2800" b="1" dirty="0">
              <a:latin typeface="Candara" charset="0"/>
              <a:ea typeface="Candara" charset="0"/>
              <a:cs typeface="Candara" charset="0"/>
            </a:endParaRPr>
          </a:p>
          <a:p>
            <a:pPr marL="0" indent="0">
              <a:spcBef>
                <a:spcPts val="0"/>
              </a:spcBef>
              <a:buNone/>
            </a:pPr>
            <a:r>
              <a:rPr lang="en-US" sz="2800" dirty="0" smtClean="0">
                <a:latin typeface="Candara" charset="0"/>
                <a:ea typeface="Candara" charset="0"/>
                <a:cs typeface="Candara" charset="0"/>
              </a:rPr>
              <a:t> </a:t>
            </a:r>
            <a:endParaRPr lang="en-US" sz="2800" dirty="0">
              <a:latin typeface="Candara" charset="0"/>
              <a:ea typeface="Candara" charset="0"/>
              <a:cs typeface="Candara" charset="0"/>
            </a:endParaRPr>
          </a:p>
        </p:txBody>
      </p:sp>
      <p:sp>
        <p:nvSpPr>
          <p:cNvPr id="6" name="TextBox 5"/>
          <p:cNvSpPr txBox="1"/>
          <p:nvPr/>
        </p:nvSpPr>
        <p:spPr>
          <a:xfrm>
            <a:off x="1326630" y="633473"/>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Application</a:t>
            </a:r>
          </a:p>
        </p:txBody>
      </p:sp>
    </p:spTree>
    <p:extLst>
      <p:ext uri="{BB962C8B-B14F-4D97-AF65-F5344CB8AC3E}">
        <p14:creationId xmlns:p14="http://schemas.microsoft.com/office/powerpoint/2010/main" val="141810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a:latin typeface="Candara" charset="0"/>
                <a:ea typeface="Candara" charset="0"/>
                <a:cs typeface="Candara" charset="0"/>
              </a:rPr>
              <a:t>Increasing the Impact of Sermons on our Lives</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1" i="0" dirty="0">
                <a:latin typeface="Candara" charset="0"/>
                <a:ea typeface="Candara" charset="0"/>
                <a:cs typeface="Candara" charset="0"/>
              </a:rPr>
              <a:t>How Much Impact Do Sermons Normally Have on People</a:t>
            </a:r>
            <a:r>
              <a:rPr lang="en-US" sz="2800" i="0" dirty="0">
                <a:latin typeface="Candara" charset="0"/>
                <a:ea typeface="Candara" charset="0"/>
                <a:cs typeface="Candara" charset="0"/>
              </a:rPr>
              <a:t>? </a:t>
            </a:r>
            <a:endParaRPr lang="en-US" sz="2800" i="0" dirty="0" smtClean="0">
              <a:latin typeface="Candara" charset="0"/>
              <a:ea typeface="Candara" charset="0"/>
              <a:cs typeface="Candara" charset="0"/>
            </a:endParaRPr>
          </a:p>
          <a:p>
            <a:r>
              <a:rPr lang="en-US" sz="2800" dirty="0">
                <a:latin typeface="Candara" charset="0"/>
                <a:ea typeface="Candara" charset="0"/>
                <a:cs typeface="Candara" charset="0"/>
              </a:rPr>
              <a:t>Two weeks afterwards </a:t>
            </a:r>
            <a:r>
              <a:rPr lang="en-US" sz="2800" dirty="0" smtClean="0">
                <a:latin typeface="Candara" charset="0"/>
                <a:ea typeface="Candara" charset="0"/>
                <a:cs typeface="Candara" charset="0"/>
              </a:rPr>
              <a:t>95% </a:t>
            </a:r>
            <a:r>
              <a:rPr lang="en-US" sz="2800" dirty="0">
                <a:latin typeface="Candara" charset="0"/>
                <a:ea typeface="Candara" charset="0"/>
                <a:cs typeface="Candara" charset="0"/>
              </a:rPr>
              <a:t>of people can’t even remember the topic.</a:t>
            </a:r>
          </a:p>
          <a:p>
            <a:r>
              <a:rPr lang="en-US" sz="2800" dirty="0" smtClean="0">
                <a:latin typeface="Candara" charset="0"/>
                <a:ea typeface="Candara" charset="0"/>
                <a:cs typeface="Candara" charset="0"/>
              </a:rPr>
              <a:t>Dr. Charles Kraft’s view, </a:t>
            </a:r>
          </a:p>
          <a:p>
            <a:pPr marL="0" indent="0" algn="ctr">
              <a:buNone/>
            </a:pPr>
            <a:r>
              <a:rPr lang="en-US" sz="2800" dirty="0" smtClean="0">
                <a:latin typeface="Candara" charset="0"/>
                <a:ea typeface="Candara" charset="0"/>
                <a:cs typeface="Candara" charset="0"/>
              </a:rPr>
              <a:t>“</a:t>
            </a:r>
            <a:r>
              <a:rPr lang="en-US" sz="2800" dirty="0">
                <a:latin typeface="Candara" charset="0"/>
                <a:ea typeface="Candara" charset="0"/>
                <a:cs typeface="Candara" charset="0"/>
              </a:rPr>
              <a:t>They bond the congregation together through a </a:t>
            </a:r>
            <a:r>
              <a:rPr lang="en-US" sz="2800" dirty="0" smtClean="0">
                <a:latin typeface="Candara" charset="0"/>
                <a:ea typeface="Candara" charset="0"/>
                <a:cs typeface="Candara" charset="0"/>
              </a:rPr>
              <a:t>shared experience.”</a:t>
            </a:r>
          </a:p>
          <a:p>
            <a:endParaRPr lang="en-US" sz="2800" dirty="0">
              <a:latin typeface="Candara" charset="0"/>
              <a:ea typeface="Candara" charset="0"/>
              <a:cs typeface="Candara" charset="0"/>
            </a:endParaRPr>
          </a:p>
          <a:p>
            <a:endParaRPr lang="en-US" sz="2800" dirty="0" smtClean="0">
              <a:latin typeface="Candara" charset="0"/>
              <a:ea typeface="Candara" charset="0"/>
              <a:cs typeface="Candara" charset="0"/>
            </a:endParaRPr>
          </a:p>
          <a:p>
            <a:pPr marL="0" indent="0">
              <a:buNone/>
            </a:pPr>
            <a:r>
              <a:rPr lang="en-US" sz="2800" b="1" i="0" dirty="0" smtClean="0">
                <a:latin typeface="Candara" charset="0"/>
                <a:ea typeface="Candara" charset="0"/>
                <a:cs typeface="Candara" charset="0"/>
              </a:rPr>
              <a:t>How much time will the </a:t>
            </a:r>
            <a:r>
              <a:rPr lang="en-US" sz="2800" b="1" i="0" dirty="0">
                <a:latin typeface="Candara" charset="0"/>
                <a:ea typeface="Candara" charset="0"/>
                <a:cs typeface="Candara" charset="0"/>
              </a:rPr>
              <a:t>average </a:t>
            </a:r>
            <a:r>
              <a:rPr lang="en-US" sz="2800" b="1" i="0" dirty="0" err="1" smtClean="0">
                <a:latin typeface="Candara" charset="0"/>
                <a:ea typeface="Candara" charset="0"/>
                <a:cs typeface="Candara" charset="0"/>
              </a:rPr>
              <a:t>CrossWay</a:t>
            </a:r>
            <a:r>
              <a:rPr lang="en-US" sz="2800" b="1" i="0" dirty="0" smtClean="0">
                <a:latin typeface="Candara" charset="0"/>
                <a:ea typeface="Candara" charset="0"/>
                <a:cs typeface="Candara" charset="0"/>
              </a:rPr>
              <a:t> person spend listening to sermons during their lifetime?</a:t>
            </a:r>
          </a:p>
          <a:p>
            <a:pPr marL="0" indent="0">
              <a:buNone/>
            </a:pPr>
            <a:r>
              <a:rPr lang="en-US" sz="2800" b="1" i="0" dirty="0" smtClean="0">
                <a:latin typeface="Candara" charset="0"/>
                <a:ea typeface="Candara" charset="0"/>
                <a:cs typeface="Candara" charset="0"/>
              </a:rPr>
              <a:t>Men = 2,170 hours  Women = 2,347 hours</a:t>
            </a:r>
          </a:p>
          <a:p>
            <a:pPr marL="0" indent="0">
              <a:buNone/>
            </a:pPr>
            <a:r>
              <a:rPr lang="en-US" sz="2800" b="1" i="0" dirty="0" smtClean="0">
                <a:latin typeface="Candara" charset="0"/>
                <a:ea typeface="Candara" charset="0"/>
                <a:cs typeface="Candara" charset="0"/>
              </a:rPr>
              <a:t>How many forty-hours work weeks would that be?</a:t>
            </a:r>
          </a:p>
          <a:p>
            <a:pPr marL="0" indent="0">
              <a:buNone/>
            </a:pPr>
            <a:r>
              <a:rPr lang="en-US" sz="2800" b="1" i="0" dirty="0" smtClean="0">
                <a:solidFill>
                  <a:srgbClr val="FF0000"/>
                </a:solidFill>
                <a:latin typeface="Candara" charset="0"/>
                <a:ea typeface="Candara" charset="0"/>
                <a:cs typeface="Candara" charset="0"/>
              </a:rPr>
              <a:t>Men = 54 weeks!      Women </a:t>
            </a:r>
            <a:r>
              <a:rPr lang="en-US" sz="2800" b="1" i="0" dirty="0">
                <a:solidFill>
                  <a:srgbClr val="FF0000"/>
                </a:solidFill>
                <a:latin typeface="Candara" charset="0"/>
                <a:ea typeface="Candara" charset="0"/>
                <a:cs typeface="Candara" charset="0"/>
              </a:rPr>
              <a:t>= </a:t>
            </a:r>
            <a:r>
              <a:rPr lang="en-US" sz="2800" b="1" i="0" dirty="0" smtClean="0">
                <a:solidFill>
                  <a:srgbClr val="FF0000"/>
                </a:solidFill>
                <a:latin typeface="Candara" charset="0"/>
                <a:ea typeface="Candara" charset="0"/>
                <a:cs typeface="Candara" charset="0"/>
              </a:rPr>
              <a:t>59 weeks!</a:t>
            </a:r>
            <a:r>
              <a:rPr lang="en-US" sz="2800" baseline="30000" dirty="0">
                <a:latin typeface="Candara" charset="0"/>
                <a:ea typeface="Candara" charset="0"/>
                <a:cs typeface="Candara" charset="0"/>
              </a:rPr>
              <a:t> ^</a:t>
            </a:r>
          </a:p>
          <a:p>
            <a:pPr marL="0" indent="0">
              <a:buNone/>
            </a:pPr>
            <a:endParaRPr lang="en-US" sz="2800" b="1" i="0" dirty="0">
              <a:solidFill>
                <a:srgbClr val="FF0000"/>
              </a:solidFill>
              <a:latin typeface="Candara" charset="0"/>
              <a:ea typeface="Candara" charset="0"/>
              <a:cs typeface="Candara" charset="0"/>
            </a:endParaRPr>
          </a:p>
          <a:p>
            <a:pPr marL="0" indent="0">
              <a:buNone/>
            </a:pPr>
            <a:endParaRPr lang="en-US" sz="2800" b="1" i="0" dirty="0">
              <a:solidFill>
                <a:srgbClr val="FF0000"/>
              </a:solidFill>
              <a:latin typeface="Candara" charset="0"/>
              <a:ea typeface="Candara" charset="0"/>
              <a:cs typeface="Candara" charset="0"/>
            </a:endParaRPr>
          </a:p>
          <a:p>
            <a:endParaRPr lang="en-US" sz="2800" dirty="0"/>
          </a:p>
          <a:p>
            <a:pPr marL="0" indent="0">
              <a:buNone/>
            </a:pPr>
            <a:endParaRPr lang="en-US" sz="2800" i="0" dirty="0"/>
          </a:p>
        </p:txBody>
      </p:sp>
    </p:spTree>
    <p:extLst>
      <p:ext uri="{BB962C8B-B14F-4D97-AF65-F5344CB8AC3E}">
        <p14:creationId xmlns:p14="http://schemas.microsoft.com/office/powerpoint/2010/main" val="178602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990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a:latin typeface="Candara" charset="0"/>
                <a:ea typeface="Candara" charset="0"/>
                <a:cs typeface="Candara" charset="0"/>
              </a:rPr>
              <a:t>Increasing the Impact of Sermons on our Lives</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1" dirty="0" smtClean="0">
                <a:latin typeface="Candara" charset="0"/>
                <a:ea typeface="Candara" charset="0"/>
                <a:cs typeface="Candara" charset="0"/>
              </a:rPr>
              <a:t>Sometimes when we’re doing something over and over gain we need to stop and sharpen our axe.</a:t>
            </a:r>
            <a:endParaRPr lang="en-US" sz="2800" dirty="0">
              <a:latin typeface="Candara" charset="0"/>
              <a:ea typeface="Candara" charset="0"/>
              <a:cs typeface="Candara" charset="0"/>
            </a:endParaRPr>
          </a:p>
          <a:p>
            <a:pPr marL="0" indent="0">
              <a:buNone/>
            </a:pP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733165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a:latin typeface="Candara" charset="0"/>
                <a:ea typeface="Candara" charset="0"/>
                <a:cs typeface="Candara" charset="0"/>
              </a:rPr>
              <a:t>Increasing the Impact of Sermons on our Lives</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1" dirty="0">
                <a:latin typeface="Candara" charset="0"/>
                <a:ea typeface="Candara" charset="0"/>
                <a:cs typeface="Candara" charset="0"/>
              </a:rPr>
              <a:t>What Preachers Can Do</a:t>
            </a:r>
            <a:endParaRPr lang="en-US" sz="2800" dirty="0">
              <a:latin typeface="Candara" charset="0"/>
              <a:ea typeface="Candara" charset="0"/>
              <a:cs typeface="Candara" charset="0"/>
            </a:endParaRPr>
          </a:p>
          <a:p>
            <a:r>
              <a:rPr lang="en-US" sz="2800" dirty="0" smtClean="0">
                <a:latin typeface="Candara" charset="0"/>
                <a:ea typeface="Candara" charset="0"/>
                <a:cs typeface="Candara" charset="0"/>
              </a:rPr>
              <a:t>Hear from God as to what people need to hear.</a:t>
            </a:r>
          </a:p>
          <a:p>
            <a:r>
              <a:rPr lang="en-US" sz="2800" dirty="0" smtClean="0">
                <a:latin typeface="Candara" charset="0"/>
                <a:ea typeface="Candara" charset="0"/>
                <a:cs typeface="Candara" charset="0"/>
              </a:rPr>
              <a:t>Prepare </a:t>
            </a:r>
            <a:r>
              <a:rPr lang="en-US" sz="2800" dirty="0">
                <a:latin typeface="Candara" charset="0"/>
                <a:ea typeface="Candara" charset="0"/>
                <a:cs typeface="Candara" charset="0"/>
              </a:rPr>
              <a:t>well.</a:t>
            </a:r>
          </a:p>
          <a:p>
            <a:r>
              <a:rPr lang="en-US" sz="2800" dirty="0" smtClean="0">
                <a:latin typeface="Candara" charset="0"/>
                <a:ea typeface="Candara" charset="0"/>
                <a:cs typeface="Candara" charset="0"/>
              </a:rPr>
              <a:t>Experience and apply the text personally before preaching it to others</a:t>
            </a:r>
          </a:p>
          <a:p>
            <a:r>
              <a:rPr lang="en-US" sz="2800" dirty="0" smtClean="0">
                <a:latin typeface="Candara" charset="0"/>
                <a:ea typeface="Candara" charset="0"/>
                <a:cs typeface="Candara" charset="0"/>
              </a:rPr>
              <a:t>Generally keep to </a:t>
            </a:r>
            <a:r>
              <a:rPr lang="en-US" sz="2800" dirty="0">
                <a:latin typeface="Candara" charset="0"/>
                <a:ea typeface="Candara" charset="0"/>
                <a:cs typeface="Candara" charset="0"/>
              </a:rPr>
              <a:t>a few key </a:t>
            </a:r>
            <a:r>
              <a:rPr lang="en-US" sz="2800" dirty="0" smtClean="0">
                <a:latin typeface="Candara" charset="0"/>
                <a:ea typeface="Candara" charset="0"/>
                <a:cs typeface="Candara" charset="0"/>
              </a:rPr>
              <a:t>points. Explain, Illustrate &amp; apply them well. </a:t>
            </a:r>
          </a:p>
          <a:p>
            <a:r>
              <a:rPr lang="en-US" sz="2800" dirty="0" smtClean="0">
                <a:latin typeface="Candara" charset="0"/>
                <a:ea typeface="Candara" charset="0"/>
                <a:cs typeface="Candara" charset="0"/>
              </a:rPr>
              <a:t>Keep </a:t>
            </a:r>
            <a:r>
              <a:rPr lang="en-US" sz="2800" dirty="0">
                <a:latin typeface="Candara" charset="0"/>
                <a:ea typeface="Candara" charset="0"/>
                <a:cs typeface="Candara" charset="0"/>
              </a:rPr>
              <a:t>the focus on the text and off the </a:t>
            </a:r>
            <a:r>
              <a:rPr lang="en-US" sz="2800" dirty="0" smtClean="0">
                <a:latin typeface="Candara" charset="0"/>
                <a:ea typeface="Candara" charset="0"/>
                <a:cs typeface="Candara" charset="0"/>
              </a:rPr>
              <a:t>preacher.</a:t>
            </a:r>
            <a:endParaRPr lang="en-US" sz="2800" dirty="0">
              <a:latin typeface="Candara" charset="0"/>
              <a:ea typeface="Candara" charset="0"/>
              <a:cs typeface="Candara" charset="0"/>
            </a:endParaRPr>
          </a:p>
          <a:p>
            <a:r>
              <a:rPr lang="en-US" sz="2800" dirty="0" smtClean="0">
                <a:latin typeface="Candara" charset="0"/>
                <a:ea typeface="Candara" charset="0"/>
                <a:cs typeface="Candara" charset="0"/>
              </a:rPr>
              <a:t>Share </a:t>
            </a:r>
            <a:r>
              <a:rPr lang="en-US" sz="2800" dirty="0">
                <a:latin typeface="Candara" charset="0"/>
                <a:ea typeface="Candara" charset="0"/>
                <a:cs typeface="Candara" charset="0"/>
              </a:rPr>
              <a:t>our lives openly with people.</a:t>
            </a:r>
            <a:r>
              <a:rPr lang="en-US" sz="2800" baseline="30000" dirty="0">
                <a:latin typeface="Candara" charset="0"/>
                <a:ea typeface="Candara" charset="0"/>
                <a:cs typeface="Candara" charset="0"/>
              </a:rPr>
              <a:t> </a:t>
            </a:r>
            <a:r>
              <a:rPr lang="en-US" sz="2800" i="0" baseline="30000" dirty="0">
                <a:latin typeface="Candara" charset="0"/>
                <a:ea typeface="Candara" charset="0"/>
                <a:cs typeface="Candara" charset="0"/>
              </a:rPr>
              <a:t>^</a:t>
            </a:r>
          </a:p>
          <a:p>
            <a:r>
              <a:rPr lang="en-US" sz="2800" dirty="0">
                <a:latin typeface="Candara" charset="0"/>
                <a:ea typeface="Candara" charset="0"/>
                <a:cs typeface="Candara" charset="0"/>
              </a:rPr>
              <a:t>Rely on the Holy Spirit to change people’s lives. (Hebrews 4:12)</a:t>
            </a:r>
          </a:p>
          <a:p>
            <a:r>
              <a:rPr lang="en-US" sz="2800" dirty="0" smtClean="0">
                <a:latin typeface="Candara" charset="0"/>
                <a:ea typeface="Candara" charset="0"/>
                <a:cs typeface="Candara" charset="0"/>
              </a:rPr>
              <a:t>Allow </a:t>
            </a:r>
            <a:r>
              <a:rPr lang="en-US" sz="2800" dirty="0">
                <a:latin typeface="Candara" charset="0"/>
                <a:ea typeface="Candara" charset="0"/>
                <a:cs typeface="Candara" charset="0"/>
              </a:rPr>
              <a:t>time and give opportunities for people to interact about the </a:t>
            </a:r>
            <a:r>
              <a:rPr lang="en-US" sz="2800" dirty="0" smtClean="0">
                <a:latin typeface="Candara" charset="0"/>
                <a:ea typeface="Candara" charset="0"/>
                <a:cs typeface="Candara" charset="0"/>
              </a:rPr>
              <a:t>text</a:t>
            </a:r>
          </a:p>
          <a:p>
            <a:r>
              <a:rPr lang="en-US" sz="2800" dirty="0">
                <a:latin typeface="Candara" charset="0"/>
                <a:ea typeface="Candara" charset="0"/>
                <a:cs typeface="Candara" charset="0"/>
              </a:rPr>
              <a:t>Keep people engaged with the sermon. Make it memorable &amp; </a:t>
            </a:r>
            <a:r>
              <a:rPr lang="en-US" sz="2800" dirty="0" smtClean="0">
                <a:latin typeface="Candara" charset="0"/>
                <a:ea typeface="Candara" charset="0"/>
                <a:cs typeface="Candara" charset="0"/>
              </a:rPr>
              <a:t>meaningful  </a:t>
            </a:r>
            <a:r>
              <a:rPr lang="en-US" sz="2800" dirty="0">
                <a:latin typeface="Candara" charset="0"/>
                <a:ea typeface="Candara" charset="0"/>
                <a:cs typeface="Candara" charset="0"/>
              </a:rPr>
              <a:t>(Don’t go too long.)</a:t>
            </a:r>
            <a:r>
              <a:rPr lang="en-US" sz="2800" baseline="30000" dirty="0">
                <a:latin typeface="Candara" charset="0"/>
                <a:ea typeface="Candara" charset="0"/>
                <a:cs typeface="Candara" charset="0"/>
              </a:rPr>
              <a:t> ^</a:t>
            </a:r>
            <a:r>
              <a:rPr lang="en-US" sz="2800" dirty="0">
                <a:latin typeface="Candara" charset="0"/>
                <a:ea typeface="Candara" charset="0"/>
                <a:cs typeface="Candara" charset="0"/>
              </a:rPr>
              <a:t> </a:t>
            </a:r>
          </a:p>
          <a:p>
            <a:endParaRPr lang="en-US" sz="2800" dirty="0">
              <a:latin typeface="Candara" charset="0"/>
              <a:ea typeface="Candara" charset="0"/>
              <a:cs typeface="Candara" charset="0"/>
            </a:endParaRPr>
          </a:p>
          <a:p>
            <a:pPr marL="0" indent="0">
              <a:buNone/>
            </a:pP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15352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a:latin typeface="Candara" charset="0"/>
                <a:ea typeface="Candara" charset="0"/>
                <a:cs typeface="Candara" charset="0"/>
              </a:rPr>
              <a:t>Increasing the Impact of Sermons on our Lives</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800" b="1" dirty="0">
                <a:latin typeface="Candara" charset="0"/>
                <a:ea typeface="Candara" charset="0"/>
                <a:cs typeface="Candara" charset="0"/>
              </a:rPr>
              <a:t>What the Hearers Can </a:t>
            </a:r>
            <a:r>
              <a:rPr lang="en-US" sz="2800" b="1" dirty="0" smtClean="0">
                <a:latin typeface="Candara" charset="0"/>
                <a:ea typeface="Candara" charset="0"/>
                <a:cs typeface="Candara" charset="0"/>
              </a:rPr>
              <a:t>Do</a:t>
            </a:r>
            <a:endParaRPr lang="en-US" sz="2800" dirty="0" smtClean="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a:p>
            <a:pPr marL="0" indent="0" algn="ctr">
              <a:buNone/>
            </a:pPr>
            <a:r>
              <a:rPr lang="en-US" sz="6000" dirty="0" smtClean="0">
                <a:latin typeface="Candara" charset="0"/>
                <a:ea typeface="Candara" charset="0"/>
                <a:cs typeface="Candara" charset="0"/>
              </a:rPr>
              <a:t>Increase our interaction in varied ways with </a:t>
            </a:r>
            <a:r>
              <a:rPr lang="en-US" sz="6000" dirty="0">
                <a:latin typeface="Candara" charset="0"/>
                <a:ea typeface="Candara" charset="0"/>
                <a:cs typeface="Candara" charset="0"/>
              </a:rPr>
              <a:t>the Word of God</a:t>
            </a:r>
            <a:r>
              <a:rPr lang="en-US" sz="6000" dirty="0" smtClean="0">
                <a:latin typeface="Candara" charset="0"/>
                <a:ea typeface="Candara" charset="0"/>
                <a:cs typeface="Candara" charset="0"/>
              </a:rPr>
              <a:t>.</a:t>
            </a:r>
            <a:endParaRPr lang="en-US" sz="6000" dirty="0">
              <a:latin typeface="Candara" charset="0"/>
              <a:ea typeface="Candara" charset="0"/>
              <a:cs typeface="Candara" charset="0"/>
            </a:endParaRPr>
          </a:p>
          <a:p>
            <a:pPr marL="0" indent="0">
              <a:buNone/>
            </a:pP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1482862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Romans 12:1,2</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5875" indent="-15875">
              <a:buNone/>
            </a:pPr>
            <a:endParaRPr lang="en-US" sz="2800" dirty="0">
              <a:latin typeface="Candara" charset="0"/>
              <a:ea typeface="Candara" charset="0"/>
              <a:cs typeface="Candara" charset="0"/>
            </a:endParaRPr>
          </a:p>
          <a:p>
            <a:pPr marL="15875" indent="-15875">
              <a:buNone/>
            </a:pPr>
            <a:r>
              <a:rPr lang="en-US" sz="2800" baseline="30000" dirty="0" smtClean="0">
                <a:latin typeface="Candara" charset="0"/>
                <a:ea typeface="Candara" charset="0"/>
                <a:cs typeface="Candara" charset="0"/>
              </a:rPr>
              <a:t>1</a:t>
            </a:r>
            <a:r>
              <a:rPr lang="en-US" sz="2800" dirty="0" smtClean="0">
                <a:latin typeface="Candara" charset="0"/>
                <a:ea typeface="Candara" charset="0"/>
                <a:cs typeface="Candara" charset="0"/>
              </a:rPr>
              <a:t> </a:t>
            </a:r>
            <a:r>
              <a:rPr lang="en-US" sz="2800" dirty="0">
                <a:latin typeface="Candara" charset="0"/>
                <a:ea typeface="Candara" charset="0"/>
                <a:cs typeface="Candara" charset="0"/>
              </a:rPr>
              <a:t>Therefore, I urge you, brothers and sisters, in view of God’s mercy, to offer your bodies as a living sacrifice, holy and pleasing to God—this is your true and proper worship. </a:t>
            </a:r>
            <a:r>
              <a:rPr lang="en-US" sz="2800" baseline="30000" dirty="0">
                <a:latin typeface="Candara" charset="0"/>
                <a:ea typeface="Candara" charset="0"/>
                <a:cs typeface="Candara" charset="0"/>
              </a:rPr>
              <a:t>2</a:t>
            </a:r>
            <a:r>
              <a:rPr lang="en-US" sz="2800" dirty="0">
                <a:latin typeface="Candara" charset="0"/>
                <a:ea typeface="Candara" charset="0"/>
                <a:cs typeface="Candara" charset="0"/>
              </a:rPr>
              <a:t> Do not conform to the pattern of this world, but be transformed by the renewing of your mind. Then you will be able to test and approve what God’s will is—his good, pleasing and perfect will.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867861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dirty="0" smtClean="0">
                <a:latin typeface="Candara" charset="0"/>
                <a:ea typeface="Candara" charset="0"/>
                <a:cs typeface="Candara" charset="0"/>
              </a:rPr>
              <a:t>James 1:21-25 </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5875" indent="-15875">
              <a:buNone/>
            </a:pPr>
            <a:endParaRPr lang="en-US" sz="2800" dirty="0">
              <a:latin typeface="Candara" charset="0"/>
              <a:ea typeface="Candara" charset="0"/>
              <a:cs typeface="Candara" charset="0"/>
            </a:endParaRPr>
          </a:p>
          <a:p>
            <a:pPr marL="15875" indent="-15875">
              <a:buNone/>
            </a:pPr>
            <a:r>
              <a:rPr lang="en-US" sz="2800" baseline="30000" dirty="0" smtClean="0">
                <a:latin typeface="Candara" charset="0"/>
                <a:ea typeface="Candara" charset="0"/>
                <a:cs typeface="Candara" charset="0"/>
              </a:rPr>
              <a:t>21</a:t>
            </a:r>
            <a:r>
              <a:rPr lang="en-US" sz="2800" dirty="0" smtClean="0">
                <a:latin typeface="Candara" charset="0"/>
                <a:ea typeface="Candara" charset="0"/>
                <a:cs typeface="Candara" charset="0"/>
              </a:rPr>
              <a:t> </a:t>
            </a:r>
            <a:r>
              <a:rPr lang="en-US" sz="2800" dirty="0">
                <a:latin typeface="Candara" charset="0"/>
                <a:ea typeface="Candara" charset="0"/>
                <a:cs typeface="Candara" charset="0"/>
              </a:rPr>
              <a:t>Therefore, get rid of all moral filth and the evil that is so prevalent and humbly accept the word planted in you, which can save you.</a:t>
            </a:r>
            <a:r>
              <a:rPr lang="en-US" sz="2800" baseline="30000" dirty="0">
                <a:latin typeface="Candara" charset="0"/>
                <a:ea typeface="Candara" charset="0"/>
                <a:cs typeface="Candara" charset="0"/>
              </a:rPr>
              <a:t>22</a:t>
            </a:r>
            <a:r>
              <a:rPr lang="en-US" sz="2800" dirty="0">
                <a:latin typeface="Candara" charset="0"/>
                <a:ea typeface="Candara" charset="0"/>
                <a:cs typeface="Candara" charset="0"/>
              </a:rPr>
              <a:t> Do not merely listen to the word, and so deceive yourselves. Do what it says. </a:t>
            </a:r>
            <a:r>
              <a:rPr lang="en-US" sz="2800" baseline="30000" dirty="0">
                <a:latin typeface="Candara" charset="0"/>
                <a:ea typeface="Candara" charset="0"/>
                <a:cs typeface="Candara" charset="0"/>
              </a:rPr>
              <a:t>23</a:t>
            </a:r>
            <a:r>
              <a:rPr lang="en-US" sz="2800" dirty="0">
                <a:latin typeface="Candara" charset="0"/>
                <a:ea typeface="Candara" charset="0"/>
                <a:cs typeface="Candara" charset="0"/>
              </a:rPr>
              <a:t> Anyone who listens to the word but does not do what it says is like someone who looks at his face in a mirror </a:t>
            </a:r>
            <a:r>
              <a:rPr lang="en-US" sz="2800" baseline="30000" dirty="0">
                <a:latin typeface="Candara" charset="0"/>
                <a:ea typeface="Candara" charset="0"/>
                <a:cs typeface="Candara" charset="0"/>
              </a:rPr>
              <a:t>24</a:t>
            </a:r>
            <a:r>
              <a:rPr lang="en-US" sz="2800" dirty="0">
                <a:latin typeface="Candara" charset="0"/>
                <a:ea typeface="Candara" charset="0"/>
                <a:cs typeface="Candara" charset="0"/>
              </a:rPr>
              <a:t> and, after looking at himself, goes away and immediately forgets what he looks like. </a:t>
            </a:r>
            <a:r>
              <a:rPr lang="en-US" sz="2800" baseline="30000" dirty="0">
                <a:latin typeface="Candara" charset="0"/>
                <a:ea typeface="Candara" charset="0"/>
                <a:cs typeface="Candara" charset="0"/>
              </a:rPr>
              <a:t>25</a:t>
            </a:r>
            <a:r>
              <a:rPr lang="en-US" sz="2800" dirty="0">
                <a:latin typeface="Candara" charset="0"/>
                <a:ea typeface="Candara" charset="0"/>
                <a:cs typeface="Candara" charset="0"/>
              </a:rPr>
              <a:t> But whoever looks intently into the perfect law that gives freedom, and continues in it—not forgetting what they have heard, but doing it—they will be blessed in what they do.	</a:t>
            </a:r>
            <a:endParaRPr lang="en-US" sz="2800" dirty="0" smtClean="0">
              <a:latin typeface="Candara" charset="0"/>
              <a:ea typeface="Candara" charset="0"/>
              <a:cs typeface="Candara" charset="0"/>
            </a:endParaRPr>
          </a:p>
          <a:p>
            <a:pPr marL="15875" indent="-15875">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dirty="0">
                <a:latin typeface="Candara" charset="0"/>
                <a:ea typeface="Candara" charset="0"/>
                <a:cs typeface="Candara" charset="0"/>
              </a:rPr>
              <a:t> James 1:21-25 (NIV)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594973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0"/>
            <a:ext cx="11887200" cy="762000"/>
          </a:xfrm>
        </p:spPr>
        <p:txBody>
          <a:bodyPr/>
          <a:lstStyle/>
          <a:p>
            <a:r>
              <a:rPr lang="en-US" sz="3200" b="1" smtClean="0">
                <a:latin typeface="Candara" charset="0"/>
                <a:ea typeface="Candara" charset="0"/>
                <a:cs typeface="Candara" charset="0"/>
              </a:rPr>
              <a:t>James 1:21-25 </a:t>
            </a:r>
            <a:endParaRPr lang="en-US" sz="3200" dirty="0">
              <a:latin typeface="Candara" charset="0"/>
              <a:ea typeface="Candara" charset="0"/>
              <a:cs typeface="Candara" charset="0"/>
            </a:endParaRPr>
          </a:p>
        </p:txBody>
      </p:sp>
      <p:sp>
        <p:nvSpPr>
          <p:cNvPr id="5" name="Rectangle 3"/>
          <p:cNvSpPr txBox="1">
            <a:spLocks noChangeArrowheads="1"/>
          </p:cNvSpPr>
          <p:nvPr/>
        </p:nvSpPr>
        <p:spPr bwMode="auto">
          <a:xfrm>
            <a:off x="152400" y="762000"/>
            <a:ext cx="11887200" cy="5943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5875" indent="-15875">
              <a:buNone/>
            </a:pPr>
            <a:endParaRPr lang="en-US" sz="2800" dirty="0">
              <a:latin typeface="Candara" charset="0"/>
              <a:ea typeface="Candara" charset="0"/>
              <a:cs typeface="Candara" charset="0"/>
            </a:endParaRPr>
          </a:p>
          <a:p>
            <a:pPr marL="15875" indent="-15875">
              <a:buNone/>
            </a:pPr>
            <a:r>
              <a:rPr lang="en-US" sz="2800" baseline="30000" dirty="0" smtClean="0">
                <a:latin typeface="Candara" charset="0"/>
                <a:ea typeface="Candara" charset="0"/>
                <a:cs typeface="Candara" charset="0"/>
              </a:rPr>
              <a:t>21</a:t>
            </a:r>
            <a:r>
              <a:rPr lang="en-US" sz="2800" dirty="0" smtClean="0">
                <a:latin typeface="Candara" charset="0"/>
                <a:ea typeface="Candara" charset="0"/>
                <a:cs typeface="Candara" charset="0"/>
              </a:rPr>
              <a:t> </a:t>
            </a:r>
            <a:r>
              <a:rPr lang="en-US" sz="2800" dirty="0">
                <a:latin typeface="Candara" charset="0"/>
                <a:ea typeface="Candara" charset="0"/>
                <a:cs typeface="Candara" charset="0"/>
              </a:rPr>
              <a:t>Therefore, get rid of all moral filth and the evil that is so prevalent and humbly accept the word </a:t>
            </a:r>
            <a:r>
              <a:rPr lang="en-US" sz="2800" dirty="0">
                <a:solidFill>
                  <a:srgbClr val="FF0000"/>
                </a:solidFill>
                <a:latin typeface="Candara" charset="0"/>
                <a:ea typeface="Candara" charset="0"/>
                <a:cs typeface="Candara" charset="0"/>
              </a:rPr>
              <a:t>planted in you</a:t>
            </a:r>
            <a:r>
              <a:rPr lang="en-US" sz="2800" dirty="0">
                <a:latin typeface="Candara" charset="0"/>
                <a:ea typeface="Candara" charset="0"/>
                <a:cs typeface="Candara" charset="0"/>
              </a:rPr>
              <a:t>, which can save you.</a:t>
            </a:r>
            <a:r>
              <a:rPr lang="en-US" sz="2800" baseline="30000" dirty="0">
                <a:latin typeface="Candara" charset="0"/>
                <a:ea typeface="Candara" charset="0"/>
                <a:cs typeface="Candara" charset="0"/>
              </a:rPr>
              <a:t>22</a:t>
            </a:r>
            <a:r>
              <a:rPr lang="en-US" sz="2800" dirty="0">
                <a:latin typeface="Candara" charset="0"/>
                <a:ea typeface="Candara" charset="0"/>
                <a:cs typeface="Candara" charset="0"/>
              </a:rPr>
              <a:t> Do not merely listen to the word, and so deceive yourselves. Do what it says. </a:t>
            </a:r>
            <a:r>
              <a:rPr lang="en-US" sz="2800" baseline="30000" dirty="0">
                <a:latin typeface="Candara" charset="0"/>
                <a:ea typeface="Candara" charset="0"/>
                <a:cs typeface="Candara" charset="0"/>
              </a:rPr>
              <a:t>23</a:t>
            </a:r>
            <a:r>
              <a:rPr lang="en-US" sz="2800" dirty="0">
                <a:latin typeface="Candara" charset="0"/>
                <a:ea typeface="Candara" charset="0"/>
                <a:cs typeface="Candara" charset="0"/>
              </a:rPr>
              <a:t> Anyone who listens to the word but does not do what it says is like someone who looks at his face in a mirror </a:t>
            </a:r>
            <a:r>
              <a:rPr lang="en-US" sz="2800" baseline="30000" dirty="0">
                <a:latin typeface="Candara" charset="0"/>
                <a:ea typeface="Candara" charset="0"/>
                <a:cs typeface="Candara" charset="0"/>
              </a:rPr>
              <a:t>24</a:t>
            </a:r>
            <a:r>
              <a:rPr lang="en-US" sz="2800" dirty="0">
                <a:latin typeface="Candara" charset="0"/>
                <a:ea typeface="Candara" charset="0"/>
                <a:cs typeface="Candara" charset="0"/>
              </a:rPr>
              <a:t> and, after looking at himself, goes away and immediately forgets what he looks like. </a:t>
            </a:r>
            <a:r>
              <a:rPr lang="en-US" sz="2800" baseline="30000" dirty="0">
                <a:latin typeface="Candara" charset="0"/>
                <a:ea typeface="Candara" charset="0"/>
                <a:cs typeface="Candara" charset="0"/>
              </a:rPr>
              <a:t>25</a:t>
            </a:r>
            <a:r>
              <a:rPr lang="en-US" sz="2800" dirty="0">
                <a:latin typeface="Candara" charset="0"/>
                <a:ea typeface="Candara" charset="0"/>
                <a:cs typeface="Candara" charset="0"/>
              </a:rPr>
              <a:t> But whoever looks intently into the perfect law that gives freedom, and continues in it—not forgetting what they have heard, but doing it—they will be blessed in what they do.	</a:t>
            </a:r>
            <a:endParaRPr lang="en-US" sz="2800" dirty="0" smtClean="0">
              <a:latin typeface="Candara" charset="0"/>
              <a:ea typeface="Candara" charset="0"/>
              <a:cs typeface="Candara" charset="0"/>
            </a:endParaRPr>
          </a:p>
          <a:p>
            <a:pPr marL="15875" indent="-15875">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								</a:t>
            </a:r>
            <a:r>
              <a:rPr lang="en-US" sz="2800" dirty="0">
                <a:latin typeface="Candara" charset="0"/>
                <a:ea typeface="Candara" charset="0"/>
                <a:cs typeface="Candara" charset="0"/>
              </a:rPr>
              <a:t> James 1:21-25 (NIV) 			</a:t>
            </a:r>
            <a:r>
              <a:rPr lang="en-US" sz="2800" dirty="0" smtClean="0">
                <a:latin typeface="Candara" charset="0"/>
                <a:ea typeface="Candara" charset="0"/>
                <a:cs typeface="Candara" charset="0"/>
              </a:rPr>
              <a:t>				</a:t>
            </a:r>
            <a:endParaRPr lang="en-US" sz="2800" i="0" dirty="0">
              <a:latin typeface="Candara" charset="0"/>
              <a:ea typeface="Candara" charset="0"/>
              <a:cs typeface="Candara" charset="0"/>
            </a:endParaRPr>
          </a:p>
        </p:txBody>
      </p:sp>
    </p:spTree>
    <p:extLst>
      <p:ext uri="{BB962C8B-B14F-4D97-AF65-F5344CB8AC3E}">
        <p14:creationId xmlns:p14="http://schemas.microsoft.com/office/powerpoint/2010/main" val="1519322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66406</TotalTime>
  <Words>3293</Words>
  <Application>Microsoft Macintosh PowerPoint</Application>
  <PresentationFormat>Widescreen</PresentationFormat>
  <Paragraphs>222</Paragraphs>
  <Slides>30</Slides>
  <Notes>30</Notes>
  <HiddenSlides>0</HiddenSlides>
  <MMClips>0</MMClips>
  <ScaleCrop>false</ScaleCrop>
  <HeadingPairs>
    <vt:vector size="6" baseType="variant">
      <vt:variant>
        <vt:lpstr>Fonts Used</vt:lpstr>
      </vt:variant>
      <vt:variant>
        <vt:i4>8</vt:i4>
      </vt:variant>
      <vt:variant>
        <vt:lpstr>Theme</vt:lpstr>
      </vt:variant>
      <vt:variant>
        <vt:i4>27</vt:i4>
      </vt:variant>
      <vt:variant>
        <vt:lpstr>Slide Titles</vt:lpstr>
      </vt:variant>
      <vt:variant>
        <vt:i4>30</vt:i4>
      </vt:variant>
    </vt:vector>
  </HeadingPairs>
  <TitlesOfParts>
    <vt:vector size="65" baseType="lpstr">
      <vt:lpstr>Calibri</vt:lpstr>
      <vt:lpstr>Calibri Light</vt:lpstr>
      <vt:lpstr>Candara</vt:lpstr>
      <vt:lpstr>Eras Bold ITC</vt:lpstr>
      <vt:lpstr>Eras Medium ITC</vt:lpstr>
      <vt:lpstr>MS PGothic</vt:lpstr>
      <vt:lpstr>ＭＳ Ｐゴシック</vt:lpstr>
      <vt:lpstr>Arial</vt:lpstr>
      <vt:lpstr>Default Design</vt:lpstr>
      <vt:lpstr>1_Default Design</vt:lpstr>
      <vt:lpstr>2_Default Design</vt:lpstr>
      <vt:lpstr>3_Default Design</vt:lpstr>
      <vt:lpstr>4_Default Design</vt:lpstr>
      <vt:lpstr>5_Default Design</vt:lpstr>
      <vt:lpstr>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2_Office Theme</vt:lpstr>
      <vt:lpstr>23_Default Design</vt:lpstr>
      <vt:lpstr>24_Default Design</vt:lpstr>
      <vt:lpstr>PowerPoint Presentation</vt:lpstr>
      <vt:lpstr>Increasing the Impact  of Sermons on Our Lives</vt:lpstr>
      <vt:lpstr>Increasing the Impact of Sermons on our Lives</vt:lpstr>
      <vt:lpstr>Increasing the Impact of Sermons on our Lives</vt:lpstr>
      <vt:lpstr>Increasing the Impact of Sermons on our Lives</vt:lpstr>
      <vt:lpstr>Increasing the Impact of Sermons on our Lives</vt:lpstr>
      <vt:lpstr>Romans 12:1,2</vt:lpstr>
      <vt:lpstr>James 1:21-25 </vt:lpstr>
      <vt:lpstr>James 1:21-25 </vt:lpstr>
      <vt:lpstr>James 1:21-25 </vt:lpstr>
      <vt:lpstr>James 1:21-25 </vt:lpstr>
      <vt:lpstr>James 1:21-25 </vt:lpstr>
      <vt:lpstr>Romans 12:1,2</vt:lpstr>
      <vt:lpstr>Psalm 1</vt:lpstr>
      <vt:lpstr>Psalm 1</vt:lpstr>
      <vt:lpstr>Psalm 1</vt:lpstr>
      <vt:lpstr>Psalm 1</vt:lpstr>
      <vt:lpstr>Psalm 1</vt:lpstr>
      <vt:lpstr>Psalm 1</vt:lpstr>
      <vt:lpstr>Radish or Fruitful tree?</vt:lpstr>
      <vt:lpstr>Psalm 119</vt:lpstr>
      <vt:lpstr>Psalm 119</vt:lpstr>
      <vt:lpstr>Psalm 119</vt:lpstr>
      <vt:lpstr>Psalm 119</vt:lpstr>
      <vt:lpstr>Psalm 119</vt:lpstr>
      <vt:lpstr>Psalm 119</vt:lpstr>
      <vt:lpstr>Increasing the Impact of Sermons on our Lives</vt:lpstr>
      <vt:lpstr>Radish or Fruitful tree?</vt:lpstr>
      <vt:lpstr>PowerPoint Presentation</vt:lpstr>
      <vt:lpstr>PowerPoint Presentation</vt:lpstr>
    </vt:vector>
  </TitlesOfParts>
  <Manager/>
  <Company>UFP</Company>
  <LinksUpToDate>false</LinksUpToDate>
  <SharedDoc>false</SharedDoc>
  <HyperlinkBase/>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3786</cp:revision>
  <cp:lastPrinted>2017-09-03T14:06:31Z</cp:lastPrinted>
  <dcterms:created xsi:type="dcterms:W3CDTF">2007-10-20T20:09:35Z</dcterms:created>
  <dcterms:modified xsi:type="dcterms:W3CDTF">2017-10-22T18:57:07Z</dcterms:modified>
  <cp:category/>
</cp:coreProperties>
</file>