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4111" r:id="rId8"/>
    <p:sldMasterId id="2147484123" r:id="rId9"/>
    <p:sldMasterId id="2147484135" r:id="rId10"/>
    <p:sldMasterId id="2147484159" r:id="rId11"/>
    <p:sldMasterId id="2147484171" r:id="rId12"/>
    <p:sldMasterId id="2147484183" r:id="rId13"/>
    <p:sldMasterId id="2147484195" r:id="rId14"/>
    <p:sldMasterId id="2147484207" r:id="rId15"/>
    <p:sldMasterId id="2147484231" r:id="rId16"/>
    <p:sldMasterId id="2147484255" r:id="rId17"/>
    <p:sldMasterId id="2147484267" r:id="rId18"/>
    <p:sldMasterId id="2147484279" r:id="rId19"/>
    <p:sldMasterId id="2147484291" r:id="rId20"/>
    <p:sldMasterId id="2147484303" r:id="rId21"/>
    <p:sldMasterId id="2147484315" r:id="rId22"/>
  </p:sldMasterIdLst>
  <p:notesMasterIdLst>
    <p:notesMasterId r:id="rId30"/>
  </p:notesMasterIdLst>
  <p:handoutMasterIdLst>
    <p:handoutMasterId r:id="rId31"/>
  </p:handoutMasterIdLst>
  <p:sldIdLst>
    <p:sldId id="281" r:id="rId23"/>
    <p:sldId id="422" r:id="rId24"/>
    <p:sldId id="427" r:id="rId25"/>
    <p:sldId id="461" r:id="rId26"/>
    <p:sldId id="462" r:id="rId27"/>
    <p:sldId id="386" r:id="rId28"/>
    <p:sldId id="419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2818"/>
  </p:normalViewPr>
  <p:slideViewPr>
    <p:cSldViewPr>
      <p:cViewPr>
        <p:scale>
          <a:sx n="78" d="100"/>
          <a:sy n="78" d="100"/>
        </p:scale>
        <p:origin x="1680" y="912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184BF-8891-B34B-9695-6BF9B4758A91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BF6AF-CE7D-374D-AAA7-683B40F7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6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C54AA-3861-DE46-9F53-BEFEE89E58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6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0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7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9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9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6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6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0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7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7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7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7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4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4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00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85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5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1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685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986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60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50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1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862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1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99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41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174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7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6902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582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913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304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619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517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8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2185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838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7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7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2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697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35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462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12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653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015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76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535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8132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71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7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2" indent="0" algn="ctr">
              <a:buNone/>
              <a:defRPr/>
            </a:lvl2pPr>
            <a:lvl3pPr marL="914363" indent="0" algn="ctr">
              <a:buNone/>
              <a:defRPr/>
            </a:lvl3pPr>
            <a:lvl4pPr marL="1371545" indent="0" algn="ctr">
              <a:buNone/>
              <a:defRPr/>
            </a:lvl4pPr>
            <a:lvl5pPr marL="1828727" indent="0" algn="ctr">
              <a:buNone/>
              <a:defRPr/>
            </a:lvl5pPr>
            <a:lvl6pPr marL="2285909" indent="0" algn="ctr">
              <a:buNone/>
              <a:defRPr/>
            </a:lvl6pPr>
            <a:lvl7pPr marL="2743090" indent="0" algn="ctr">
              <a:buNone/>
              <a:defRPr/>
            </a:lvl7pPr>
            <a:lvl8pPr marL="3200272" indent="0" algn="ctr">
              <a:buNone/>
              <a:defRPr/>
            </a:lvl8pPr>
            <a:lvl9pPr marL="36574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522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301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82" indent="0">
              <a:buNone/>
              <a:defRPr sz="1800"/>
            </a:lvl2pPr>
            <a:lvl3pPr marL="914363" indent="0">
              <a:buNone/>
              <a:defRPr sz="15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0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2737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528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8962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6877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3852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961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5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6652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48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48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912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2" indent="0" algn="ctr">
              <a:buNone/>
              <a:defRPr/>
            </a:lvl2pPr>
            <a:lvl3pPr marL="914363" indent="0" algn="ctr">
              <a:buNone/>
              <a:defRPr/>
            </a:lvl3pPr>
            <a:lvl4pPr marL="1371545" indent="0" algn="ctr">
              <a:buNone/>
              <a:defRPr/>
            </a:lvl4pPr>
            <a:lvl5pPr marL="1828727" indent="0" algn="ctr">
              <a:buNone/>
              <a:defRPr/>
            </a:lvl5pPr>
            <a:lvl6pPr marL="2285909" indent="0" algn="ctr">
              <a:buNone/>
              <a:defRPr/>
            </a:lvl6pPr>
            <a:lvl7pPr marL="2743090" indent="0" algn="ctr">
              <a:buNone/>
              <a:defRPr/>
            </a:lvl7pPr>
            <a:lvl8pPr marL="3200272" indent="0" algn="ctr">
              <a:buNone/>
              <a:defRPr/>
            </a:lvl8pPr>
            <a:lvl9pPr marL="36574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6443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374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8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82" indent="0">
              <a:buNone/>
              <a:defRPr sz="1800"/>
            </a:lvl2pPr>
            <a:lvl3pPr marL="914363" indent="0">
              <a:buNone/>
              <a:defRPr sz="15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0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846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3463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1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919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6550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6223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0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660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9850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25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5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1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1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2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2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9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7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7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7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6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545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72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20" indent="-28573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954" indent="-22859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136" indent="-2285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charset="0"/>
          <a:cs typeface="+mn-cs"/>
        </a:defRPr>
      </a:lvl4pPr>
      <a:lvl5pPr marL="2057318" indent="-2285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Arial" charset="0"/>
          <a:cs typeface="+mn-cs"/>
        </a:defRPr>
      </a:lvl5pPr>
      <a:lvl6pPr marL="2514499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71681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28863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86045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3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6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545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72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20" indent="-28573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954" indent="-22859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136" indent="-2285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charset="0"/>
          <a:cs typeface="+mn-cs"/>
        </a:defRPr>
      </a:lvl4pPr>
      <a:lvl5pPr marL="2057318" indent="-2285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Arial" charset="0"/>
          <a:cs typeface="+mn-cs"/>
        </a:defRPr>
      </a:lvl5pPr>
      <a:lvl6pPr marL="2514499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71681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28863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86045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362200"/>
            <a:ext cx="11176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Mission Is for Everyone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98033"/>
            <a:ext cx="10464800" cy="256456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Missions Month Week #1 Message</a:t>
            </a: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Exodus 3 &amp; 4</a:t>
            </a: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March 5, 2017 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Guest 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Speaker: Dr</a:t>
            </a: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. Thom Wolf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3810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WHAT IS YOUR ADDRESS?</a:t>
            </a:r>
            <a:endParaRPr lang="en-US" sz="32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11277600" cy="5807653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Exodus 3:1-6 [ESV]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i="1" kern="1200" baseline="30000" dirty="0">
                <a:solidFill>
                  <a:srgbClr val="000000"/>
                </a:solidFill>
                <a:latin typeface="Eras Medium ITC" charset="0"/>
                <a:ea typeface="ＭＳ Ｐゴシック" charset="0"/>
                <a:cs typeface="ＭＳ Ｐゴシック" charset="0"/>
              </a:rPr>
              <a:t> </a:t>
            </a:r>
            <a:r>
              <a:rPr lang="en-US" sz="2600" i="1" kern="1200" baseline="300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Now Moses was keeping the flock of his father-in-law,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Jethro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, the priest of Midian, and he led his flock to the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west</a:t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side of the wilderness and came to Horeb, the mountain of God. 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b="1" i="1" baseline="30000" dirty="0" smtClean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en-US" sz="2600" b="1" i="1" baseline="30000" dirty="0">
                <a:latin typeface="Candara" charset="0"/>
                <a:ea typeface="Candara" charset="0"/>
                <a:cs typeface="Candara" charset="0"/>
              </a:rPr>
              <a:t> 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And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 the angel of the </a:t>
            </a:r>
            <a:r>
              <a:rPr lang="en-US" sz="2600" i="1" cap="small" dirty="0">
                <a:latin typeface="Candara" charset="0"/>
                <a:ea typeface="Candara" charset="0"/>
                <a:cs typeface="Candara" charset="0"/>
              </a:rPr>
              <a:t>Lord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 appeared to him in a flame of fire out of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midst of a bush. He looked, and behold, the bush was burning, yet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it</a:t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was not consumed. </a:t>
            </a:r>
            <a:r>
              <a:rPr lang="en-US" sz="2600" b="1" i="1" baseline="30000" dirty="0">
                <a:latin typeface="Candara" charset="0"/>
                <a:ea typeface="Candara" charset="0"/>
                <a:cs typeface="Candara" charset="0"/>
              </a:rPr>
              <a:t>3 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And Moses said, “I will turn aside to see this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great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sight,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why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the bush is not burned.” </a:t>
            </a:r>
            <a:r>
              <a:rPr lang="en-US" sz="2600" b="1" i="1" baseline="30000" dirty="0">
                <a:latin typeface="Candara" charset="0"/>
                <a:ea typeface="Candara" charset="0"/>
                <a:cs typeface="Candara" charset="0"/>
              </a:rPr>
              <a:t>4 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When the </a:t>
            </a:r>
            <a:r>
              <a:rPr lang="en-US" sz="2600" i="1" cap="small" dirty="0">
                <a:latin typeface="Candara" charset="0"/>
                <a:ea typeface="Candara" charset="0"/>
                <a:cs typeface="Candara" charset="0"/>
              </a:rPr>
              <a:t>Lord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 saw that he turned aside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to see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, God called to him out of the bush, “Moses, Moses!” And he said,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“Here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I am.” </a:t>
            </a:r>
            <a:r>
              <a:rPr lang="en-US" sz="2600" b="1" i="1" baseline="30000" dirty="0">
                <a:latin typeface="Candara" charset="0"/>
                <a:ea typeface="Candara" charset="0"/>
                <a:cs typeface="Candara" charset="0"/>
              </a:rPr>
              <a:t>5 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Then he said, “Do not come near; take your sandals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off</a:t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your feet, for the place on which you are standing is holy ground.” 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b="1" i="1" baseline="30000" dirty="0" smtClean="0">
                <a:latin typeface="Candara" charset="0"/>
                <a:ea typeface="Candara" charset="0"/>
                <a:cs typeface="Candara" charset="0"/>
              </a:rPr>
              <a:t>6</a:t>
            </a:r>
            <a:r>
              <a:rPr lang="en-US" sz="2600" b="1" i="1" baseline="30000" dirty="0">
                <a:latin typeface="Candara" charset="0"/>
                <a:ea typeface="Candara" charset="0"/>
                <a:cs typeface="Candara" charset="0"/>
              </a:rPr>
              <a:t> 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And he said, “I am the God of your father, the God of Abraham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,</a:t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the God of Isaac, and the God of Jacob.” And Moses hid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his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face, for he was afraid to look at God.</a:t>
            </a:r>
            <a:endParaRPr lang="en-US" sz="2600" b="1" i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3810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WHO IS GOD?</a:t>
            </a:r>
            <a:endParaRPr lang="en-US" sz="32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11277600" cy="5807653"/>
          </a:xfrm>
        </p:spPr>
        <p:txBody>
          <a:bodyPr/>
          <a:lstStyle/>
          <a:p>
            <a:pPr marL="463550" lvl="0" indent="-463550">
              <a:spcBef>
                <a:spcPts val="0"/>
              </a:spcBef>
              <a:defRPr/>
            </a:pP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Exodus 3:7-10 [ESV]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i="1" kern="1200" baseline="300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 </a:t>
            </a:r>
            <a:r>
              <a:rPr lang="en-US" sz="2800" b="1" i="1" baseline="30000" dirty="0" smtClean="0">
                <a:latin typeface="Candara" charset="0"/>
                <a:ea typeface="Candara" charset="0"/>
                <a:cs typeface="Candara" charset="0"/>
              </a:rPr>
              <a:t>7</a:t>
            </a:r>
            <a:r>
              <a:rPr lang="en-US" sz="2800" b="1" i="1" baseline="30000" dirty="0">
                <a:latin typeface="Candara" charset="0"/>
                <a:ea typeface="Candara" charset="0"/>
                <a:cs typeface="Candara" charset="0"/>
              </a:rPr>
              <a:t> 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Then the </a:t>
            </a:r>
            <a:r>
              <a:rPr lang="en-US" sz="2800" i="1" cap="small" dirty="0">
                <a:latin typeface="Candara" charset="0"/>
                <a:ea typeface="Candara" charset="0"/>
                <a:cs typeface="Candara" charset="0"/>
              </a:rPr>
              <a:t>Lord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 said, “I have surely seen the affliction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of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my people who are in Egypt and have heard their cry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because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of their taskmasters. I know their sufferings, </a:t>
            </a:r>
            <a:r>
              <a:rPr lang="en-US" sz="2800" b="1" i="1" baseline="30000" dirty="0">
                <a:latin typeface="Candara" charset="0"/>
                <a:ea typeface="Candara" charset="0"/>
                <a:cs typeface="Candara" charset="0"/>
              </a:rPr>
              <a:t>8 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and 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I</a:t>
            </a:r>
            <a:b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have come down to deliver them out of the hand of the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Egyptians </a:t>
            </a:r>
            <a:b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and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 to bring them up out of that land to a good and broad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land, a land</a:t>
            </a:r>
            <a:b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 flowing with milk and honey, to the place of the Canaanites, the Hittites,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Amorites, the </a:t>
            </a:r>
            <a:r>
              <a:rPr lang="en-US" sz="2800" i="1" dirty="0" err="1">
                <a:latin typeface="Candara" charset="0"/>
                <a:ea typeface="Candara" charset="0"/>
                <a:cs typeface="Candara" charset="0"/>
              </a:rPr>
              <a:t>Perizzites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, the </a:t>
            </a:r>
            <a:r>
              <a:rPr lang="en-US" sz="2800" i="1" dirty="0" err="1">
                <a:latin typeface="Candara" charset="0"/>
                <a:ea typeface="Candara" charset="0"/>
                <a:cs typeface="Candara" charset="0"/>
              </a:rPr>
              <a:t>Hivites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, and the </a:t>
            </a:r>
            <a:r>
              <a:rPr lang="en-US" sz="2800" i="1" dirty="0" err="1">
                <a:latin typeface="Candara" charset="0"/>
                <a:ea typeface="Candara" charset="0"/>
                <a:cs typeface="Candara" charset="0"/>
              </a:rPr>
              <a:t>Jebusites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. </a:t>
            </a:r>
            <a:r>
              <a:rPr lang="en-US" sz="2800" b="1" i="1" baseline="30000" dirty="0">
                <a:latin typeface="Candara" charset="0"/>
                <a:ea typeface="Candara" charset="0"/>
                <a:cs typeface="Candara" charset="0"/>
              </a:rPr>
              <a:t>9 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And now,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behold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, the cry of the people of Israel has come to me, and I have also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seen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the oppression with which the Egyptians oppress them. 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800" b="1" i="1" baseline="30000" dirty="0" smtClean="0">
                <a:latin typeface="Candara" charset="0"/>
                <a:ea typeface="Candara" charset="0"/>
                <a:cs typeface="Candara" charset="0"/>
              </a:rPr>
              <a:t>10</a:t>
            </a:r>
            <a:r>
              <a:rPr lang="en-US" sz="2800" b="1" i="1" baseline="30000" dirty="0">
                <a:latin typeface="Candara" charset="0"/>
                <a:ea typeface="Candara" charset="0"/>
                <a:cs typeface="Candara" charset="0"/>
              </a:rPr>
              <a:t> 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Come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I will send you to Pharaoh that you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may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bring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my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people, the children of Israel, out of Egypt.” </a:t>
            </a:r>
            <a:endParaRPr lang="en-US" sz="2600" b="1" i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3810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WHAT IS THAT IN YOUR HAND?</a:t>
            </a:r>
            <a:endParaRPr lang="en-US" sz="32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11277600" cy="5807653"/>
          </a:xfrm>
        </p:spPr>
        <p:txBody>
          <a:bodyPr/>
          <a:lstStyle/>
          <a:p>
            <a:pPr marL="463550" lvl="0" indent="-463550">
              <a:spcBef>
                <a:spcPts val="0"/>
              </a:spcBef>
              <a:defRPr/>
            </a:pP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Exodus 4:1-5 [ESV]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b="1" i="1" kern="1200" baseline="300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 </a:t>
            </a:r>
            <a:r>
              <a:rPr lang="en-US" sz="2600" b="1" i="1" baseline="30000" dirty="0" smtClean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en-US" sz="2600" b="1" i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Then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Moses answered, “But behold, they will not believe me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or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listen to my voice, for they will say, ‘The </a:t>
            </a:r>
            <a:r>
              <a:rPr lang="en-US" sz="2600" i="1" cap="small" dirty="0">
                <a:latin typeface="Candara" charset="0"/>
                <a:ea typeface="Candara" charset="0"/>
                <a:cs typeface="Candara" charset="0"/>
              </a:rPr>
              <a:t>Lord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 did not appear to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you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.’” </a:t>
            </a:r>
            <a:r>
              <a:rPr lang="en-US" sz="2600" b="1" i="1" baseline="30000" dirty="0">
                <a:latin typeface="Candara" charset="0"/>
                <a:ea typeface="Candara" charset="0"/>
                <a:cs typeface="Candara" charset="0"/>
              </a:rPr>
              <a:t>2 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The </a:t>
            </a:r>
            <a:r>
              <a:rPr lang="en-US" sz="2600" i="1" cap="small" dirty="0">
                <a:latin typeface="Candara" charset="0"/>
                <a:ea typeface="Candara" charset="0"/>
                <a:cs typeface="Candara" charset="0"/>
              </a:rPr>
              <a:t>Lord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 said to him, “What is that in your hand?” He said, “A staff.” 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b="1" i="1" baseline="30000" dirty="0" smtClean="0">
                <a:latin typeface="Candara" charset="0"/>
                <a:ea typeface="Candara" charset="0"/>
                <a:cs typeface="Candara" charset="0"/>
              </a:rPr>
              <a:t>3</a:t>
            </a:r>
            <a:r>
              <a:rPr lang="en-US" sz="2600" b="1" i="1" baseline="30000" dirty="0">
                <a:latin typeface="Candara" charset="0"/>
                <a:ea typeface="Candara" charset="0"/>
                <a:cs typeface="Candara" charset="0"/>
              </a:rPr>
              <a:t> 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And he said, “Throw it on the ground.” So he threw it on the ground, and it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became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a serpent, and Moses ran from it. </a:t>
            </a:r>
            <a:r>
              <a:rPr lang="en-US" sz="2600" b="1" i="1" baseline="30000" dirty="0">
                <a:latin typeface="Candara" charset="0"/>
                <a:ea typeface="Candara" charset="0"/>
                <a:cs typeface="Candara" charset="0"/>
              </a:rPr>
              <a:t>4 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But the </a:t>
            </a:r>
            <a:r>
              <a:rPr lang="en-US" sz="2600" i="1" cap="small" dirty="0">
                <a:latin typeface="Candara" charset="0"/>
                <a:ea typeface="Candara" charset="0"/>
                <a:cs typeface="Candara" charset="0"/>
              </a:rPr>
              <a:t>Lord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 said to Moses, “Put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out</a:t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your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hand and catch it by the tail”—so he put out his hand and caught it,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and</a:t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it became a staff in his hand— </a:t>
            </a:r>
            <a:r>
              <a:rPr lang="en-US" sz="2600" b="1" i="1" baseline="30000" dirty="0">
                <a:latin typeface="Candara" charset="0"/>
                <a:ea typeface="Candara" charset="0"/>
                <a:cs typeface="Candara" charset="0"/>
              </a:rPr>
              <a:t>5 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“that they may believe that the </a:t>
            </a:r>
            <a:r>
              <a:rPr lang="en-US" sz="2600" i="1" cap="small" dirty="0">
                <a:latin typeface="Candara" charset="0"/>
                <a:ea typeface="Candara" charset="0"/>
                <a:cs typeface="Candara" charset="0"/>
              </a:rPr>
              <a:t>Lord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, 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God of their fathers, the God of Abraham, the God of Isaac, </a:t>
            </a: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600" i="1" dirty="0" smtClean="0">
                <a:latin typeface="Candara" charset="0"/>
                <a:ea typeface="Candara" charset="0"/>
                <a:cs typeface="Candara" charset="0"/>
              </a:rPr>
              <a:t>and </a:t>
            </a:r>
            <a:r>
              <a:rPr lang="en-US" sz="2600" i="1" dirty="0">
                <a:latin typeface="Candara" charset="0"/>
                <a:ea typeface="Candara" charset="0"/>
                <a:cs typeface="Candara" charset="0"/>
              </a:rPr>
              <a:t>the God of Jacob, has appeared to you.” </a:t>
            </a:r>
            <a:endParaRPr lang="en-US" sz="2600" b="1" i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andara" charset="0"/>
                <a:cs typeface="MS PGothic" charset="0"/>
              </a:rPr>
              <a:t>THREE </a:t>
            </a:r>
            <a:r>
              <a:rPr lang="en-US" sz="3200" dirty="0">
                <a:latin typeface="Candara" charset="0"/>
                <a:cs typeface="MS PGothic" charset="0"/>
              </a:rPr>
              <a:t>PRACTICAL QUESTIONS </a:t>
            </a:r>
            <a:br>
              <a:rPr lang="en-US" sz="3200" dirty="0">
                <a:latin typeface="Candara" charset="0"/>
                <a:cs typeface="MS PGothic" charset="0"/>
              </a:rPr>
            </a:br>
            <a:r>
              <a:rPr lang="en-US" sz="32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11125200" cy="51054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800" dirty="0">
                <a:latin typeface="Candara" charset="0"/>
                <a:cs typeface="Candara" charset="0"/>
              </a:rPr>
              <a:t>What one insight hit home for you from </a:t>
            </a:r>
            <a:r>
              <a:rPr lang="en-US" sz="2800" dirty="0" smtClean="0">
                <a:latin typeface="Candara" charset="0"/>
                <a:cs typeface="Candara" charset="0"/>
              </a:rPr>
              <a:t>this sermon on mission? </a:t>
            </a:r>
            <a:r>
              <a:rPr lang="en-US" sz="2800" dirty="0">
                <a:latin typeface="Candara" charset="0"/>
                <a:cs typeface="Candara" charset="0"/>
              </a:rPr>
              <a:t>What will you do about it?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800" dirty="0" smtClean="0">
                <a:latin typeface="Candara" charset="0"/>
                <a:cs typeface="Candara" charset="0"/>
              </a:rPr>
              <a:t>In what ways are you convinced that </a:t>
            </a:r>
            <a:r>
              <a:rPr lang="en-US" sz="2800" i="1" dirty="0" smtClean="0">
                <a:latin typeface="Candara" charset="0"/>
                <a:cs typeface="Candara" charset="0"/>
              </a:rPr>
              <a:t>mission is indeed for Everyone? </a:t>
            </a:r>
            <a:endParaRPr lang="en-US" sz="2800" i="1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800" dirty="0">
                <a:latin typeface="Candara" charset="0"/>
                <a:cs typeface="Candara" charset="0"/>
              </a:rPr>
              <a:t>What is your first step </a:t>
            </a:r>
            <a:r>
              <a:rPr lang="en-US" sz="2800" dirty="0" smtClean="0">
                <a:latin typeface="Candara" charset="0"/>
                <a:cs typeface="Candara" charset="0"/>
              </a:rPr>
              <a:t>toward becoming more actively involved in the global mission of God?</a:t>
            </a:r>
            <a:endParaRPr lang="en-US" sz="2800" dirty="0">
              <a:latin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7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37516</TotalTime>
  <Words>114</Words>
  <Application>Microsoft Macintosh PowerPoint</Application>
  <PresentationFormat>Widescreen</PresentationFormat>
  <Paragraphs>25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7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Eras Bold ITC</vt:lpstr>
      <vt:lpstr>Eras Medium ITC</vt:lpstr>
      <vt:lpstr>MS PGothic</vt:lpstr>
      <vt:lpstr>ＭＳ Ｐゴシック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4_Office Theme</vt:lpstr>
      <vt:lpstr>14_Default Design</vt:lpstr>
      <vt:lpstr>15_Default Design</vt:lpstr>
      <vt:lpstr>16_Default Design</vt:lpstr>
      <vt:lpstr>17_Default Design</vt:lpstr>
      <vt:lpstr>18_Default Design</vt:lpstr>
      <vt:lpstr>PowerPoint Presentation</vt:lpstr>
      <vt:lpstr>Mission Is for Everyone</vt:lpstr>
      <vt:lpstr>WHAT IS YOUR ADDRESS?</vt:lpstr>
      <vt:lpstr>WHO IS GOD?</vt:lpstr>
      <vt:lpstr>WHAT IS THAT IN YOUR HAND?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2869</cp:revision>
  <cp:lastPrinted>2016-04-03T15:17:46Z</cp:lastPrinted>
  <dcterms:created xsi:type="dcterms:W3CDTF">2007-10-20T20:09:35Z</dcterms:created>
  <dcterms:modified xsi:type="dcterms:W3CDTF">2017-03-07T07:05:54Z</dcterms:modified>
  <cp:category/>
</cp:coreProperties>
</file>