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33" r:id="rId7"/>
    <p:sldMasterId id="2147484111" r:id="rId8"/>
    <p:sldMasterId id="2147484159" r:id="rId9"/>
    <p:sldMasterId id="2147484327" r:id="rId10"/>
    <p:sldMasterId id="2147484375" r:id="rId11"/>
    <p:sldMasterId id="2147484399" r:id="rId12"/>
    <p:sldMasterId id="2147484411" r:id="rId13"/>
  </p:sldMasterIdLst>
  <p:notesMasterIdLst>
    <p:notesMasterId r:id="rId21"/>
  </p:notesMasterIdLst>
  <p:handoutMasterIdLst>
    <p:handoutMasterId r:id="rId22"/>
  </p:handoutMasterIdLst>
  <p:sldIdLst>
    <p:sldId id="283" r:id="rId14"/>
    <p:sldId id="336" r:id="rId15"/>
    <p:sldId id="337" r:id="rId16"/>
    <p:sldId id="338" r:id="rId17"/>
    <p:sldId id="354" r:id="rId18"/>
    <p:sldId id="339" r:id="rId19"/>
    <p:sldId id="284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00"/>
    <a:srgbClr val="CC3300"/>
    <a:srgbClr val="8000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4" autoAdjust="0"/>
    <p:restoredTop sz="92610"/>
  </p:normalViewPr>
  <p:slideViewPr>
    <p:cSldViewPr>
      <p:cViewPr varScale="1">
        <p:scale>
          <a:sx n="87" d="100"/>
          <a:sy n="87" d="100"/>
        </p:scale>
        <p:origin x="232" y="728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3/11/18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3/11/18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BB0C5-7562-894C-AF30-61FF206C61BB}" type="slidenum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as Medium ITC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ras Medium ITC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5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buFont typeface="Arial" charset="0"/>
              <a:buNone/>
            </a:pPr>
            <a:endParaRPr lang="en-US" sz="2000" baseline="0" dirty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2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buFont typeface="Arial" charset="0"/>
              <a:buNone/>
            </a:pPr>
            <a:endParaRPr lang="en-US" sz="2000" baseline="0" dirty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29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buFont typeface="Arial" charset="0"/>
              <a:buNone/>
            </a:pPr>
            <a:endParaRPr lang="en-US" sz="2000" baseline="0" dirty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81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1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2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E8EB7-24A6-C04F-BB85-4B2C96272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913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DA376-00D2-3649-8A0C-E5B2F249D0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794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5C21B-D13A-BC40-8F06-2C5292D17B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529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1D065-DB86-8A47-94B2-C41B18A34F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042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C20F9-EFF8-D041-89F2-A5BF266CBF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070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A385C-4037-8043-8AFF-4BF356BD99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84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3F159-5812-8C46-B098-98E9B63F36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51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130EE-C8E5-DE48-B3C9-3191B3620B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770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EE60B-3049-F54F-9C97-BA8C2F82C9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64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2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F1CA7-CA3C-1A49-920C-7194CF691B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793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2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2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96CE7-AACA-E540-A436-87669B368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70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2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434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079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549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414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982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26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9773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279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433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11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2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2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2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2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3/11/18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3/11/18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3/11/18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1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1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7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7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F771AE-8F94-4F46-AFA6-FBBDC96160D0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6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5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362200"/>
            <a:ext cx="11074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Abundant Life of St. Patrick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3048000"/>
            <a:ext cx="10287000" cy="244214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Missions Month Week #2 Message</a:t>
            </a:r>
          </a:p>
          <a:p>
            <a:pPr marL="0" indent="0" algn="ctr" eaLnBrk="1" hangingPunct="1">
              <a:buNone/>
              <a:defRPr/>
            </a:pP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Philippians 2:5-11</a:t>
            </a:r>
          </a:p>
          <a:p>
            <a:pPr marL="0" indent="0" algn="ctr" eaLnBrk="1" hangingPunct="1">
              <a:buNone/>
              <a:defRPr/>
            </a:pPr>
            <a:r>
              <a:rPr lang="en-US" b="1" dirty="0">
                <a:latin typeface="Candara"/>
                <a:cs typeface="Candara"/>
              </a:rPr>
              <a:t>©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March 11, 2018</a:t>
            </a:r>
          </a:p>
          <a:p>
            <a:pPr marL="0" indent="0" algn="ctr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Wade Harlan</a:t>
            </a:r>
          </a:p>
          <a:p>
            <a:pPr marL="0" indent="0"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3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11895666" cy="5506453"/>
          </a:xfrm>
        </p:spPr>
        <p:txBody>
          <a:bodyPr/>
          <a:lstStyle/>
          <a:p>
            <a:r>
              <a:rPr lang="en-US" sz="2800" dirty="0"/>
              <a:t>A saint.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Named Patrick.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An Irishman.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First missionary to Ireland.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Drove the snakes out of Ireland.</a:t>
            </a:r>
          </a:p>
          <a:p>
            <a:pPr marL="0" indent="0">
              <a:buNone/>
            </a:pPr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457200"/>
            <a:ext cx="1212426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ST. PATRICK</a:t>
            </a:r>
          </a:p>
        </p:txBody>
      </p:sp>
    </p:spTree>
    <p:extLst>
      <p:ext uri="{BB962C8B-B14F-4D97-AF65-F5344CB8AC3E}">
        <p14:creationId xmlns:p14="http://schemas.microsoft.com/office/powerpoint/2010/main" val="194168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599" y="1295400"/>
            <a:ext cx="11895667" cy="5506453"/>
          </a:xfrm>
        </p:spPr>
        <p:txBody>
          <a:bodyPr/>
          <a:lstStyle/>
          <a:p>
            <a:r>
              <a:rPr lang="en-US" dirty="0"/>
              <a:t>Prayer (warfare prayer)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Dreams &amp; Visions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God’s sovereignty/God’s redemption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object of our love and prayers.</a:t>
            </a:r>
          </a:p>
          <a:p>
            <a:r>
              <a:rPr lang="en-US" dirty="0"/>
              <a:t>- those we fear </a:t>
            </a:r>
          </a:p>
          <a:p>
            <a:r>
              <a:rPr lang="en-US" dirty="0"/>
              <a:t>- those we hate.  </a:t>
            </a:r>
          </a:p>
          <a:p>
            <a:r>
              <a:rPr lang="en-US" dirty="0"/>
              <a:t>- those who persecute us.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Our comfort.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54" y="381000"/>
            <a:ext cx="1212426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ST. PATRICK’S CHALLENGE TO US WITH REGARD TO:</a:t>
            </a:r>
          </a:p>
        </p:txBody>
      </p:sp>
    </p:spTree>
    <p:extLst>
      <p:ext uri="{BB962C8B-B14F-4D97-AF65-F5344CB8AC3E}">
        <p14:creationId xmlns:p14="http://schemas.microsoft.com/office/powerpoint/2010/main" val="427652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11430000" cy="543025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 …God's hand to protect me,  God's way before me, God's shield to defend me, God's host to deliver me,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from snares of devils, from evil temptations, from nature's failings,</a:t>
            </a:r>
            <a:br>
              <a:rPr lang="en-US" sz="2800" dirty="0"/>
            </a:br>
            <a:r>
              <a:rPr lang="en-US" sz="2800" dirty="0"/>
              <a:t>          from all who wish to harm me, far or near, alone and in a crowd.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Around me I gather today all these powers</a:t>
            </a:r>
            <a:br>
              <a:rPr lang="en-US" sz="2800" dirty="0"/>
            </a:br>
            <a:r>
              <a:rPr lang="en-US" sz="2800" dirty="0"/>
              <a:t>  against every cruel and merciless force to attack my body and soul,</a:t>
            </a:r>
            <a:br>
              <a:rPr lang="en-US" sz="2800" dirty="0"/>
            </a:br>
            <a:r>
              <a:rPr lang="en-US" sz="2800" dirty="0"/>
              <a:t>    against the charms of false prophets,  the black laws of paganism,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     the false laws of heretics, the deceptions of idolatry,</a:t>
            </a:r>
            <a:br>
              <a:rPr lang="en-US" sz="2800" dirty="0"/>
            </a:br>
            <a:r>
              <a:rPr lang="en-US" sz="2800" dirty="0"/>
              <a:t>    against spells cast by women, smiths, and druids, and all unlawful knowledge that harms the body and soul.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 May Christ protect me today against poison and burning, against drowning and wounding, so that I may have abundant reward;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8" y="341293"/>
            <a:ext cx="1212426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“Saint Patrick's Breastplate” </a:t>
            </a:r>
          </a:p>
          <a:p>
            <a:pPr lvl="0" algn="ctr">
              <a:defRPr/>
            </a:pPr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</a:rPr>
              <a:t>- Old Irish, eighth-century prayer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ndara" panose="020E0502030303020204" pitchFamily="34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2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326572" y="1600200"/>
            <a:ext cx="11590608" cy="5105400"/>
          </a:xfrm>
        </p:spPr>
        <p:txBody>
          <a:bodyPr/>
          <a:lstStyle/>
          <a:p>
            <a:pPr marL="401638" indent="-401638">
              <a:spcBef>
                <a:spcPts val="0"/>
              </a:spcBef>
              <a:buAutoNum type="arabicPeriod"/>
              <a:tabLst>
                <a:tab pos="336550" algn="l"/>
              </a:tabLst>
            </a:pPr>
            <a:r>
              <a:rPr lang="en-US" sz="2800" dirty="0">
                <a:latin typeface="Candara" charset="0"/>
                <a:ea typeface="Candara" charset="0"/>
                <a:cs typeface="Candara" charset="0"/>
              </a:rPr>
              <a:t>St. Patrick boldly returned to preach the gospel to the very people that had captured and enslaved him. Is there a trauma in your life that you would like to ask God to redeem and bring good out of as only He can?</a:t>
            </a:r>
          </a:p>
          <a:p>
            <a:pPr marL="401638" indent="-401638">
              <a:spcBef>
                <a:spcPts val="0"/>
              </a:spcBef>
              <a:buAutoNum type="arabicPeriod"/>
              <a:tabLst>
                <a:tab pos="336550" algn="l"/>
              </a:tabLst>
            </a:pPr>
            <a:endParaRPr lang="en-US" sz="2800" dirty="0">
              <a:latin typeface="Candara" charset="0"/>
              <a:ea typeface="Candara" charset="0"/>
              <a:cs typeface="Candara" charset="0"/>
            </a:endParaRPr>
          </a:p>
          <a:p>
            <a:pPr marL="401638" indent="-401638">
              <a:spcBef>
                <a:spcPts val="0"/>
              </a:spcBef>
              <a:buAutoNum type="arabicPeriod"/>
              <a:tabLst>
                <a:tab pos="336550" algn="l"/>
              </a:tabLst>
            </a:pPr>
            <a:r>
              <a:rPr lang="en-US" sz="2800" dirty="0">
                <a:latin typeface="Candara" charset="0"/>
                <a:ea typeface="Candara" charset="0"/>
                <a:cs typeface="Candara" charset="0"/>
              </a:rPr>
              <a:t> What is one way you would like to be more like St. Patrick in the way you live your life ?</a:t>
            </a:r>
          </a:p>
          <a:p>
            <a:pPr marL="401638" indent="-401638">
              <a:spcBef>
                <a:spcPts val="0"/>
              </a:spcBef>
              <a:buAutoNum type="arabicPeriod"/>
              <a:tabLst>
                <a:tab pos="336550" algn="l"/>
              </a:tabLst>
            </a:pPr>
            <a:endParaRPr lang="en-US" sz="2000" dirty="0">
              <a:latin typeface="Candara" charset="0"/>
              <a:ea typeface="Candara" charset="0"/>
              <a:cs typeface="Candara" charset="0"/>
            </a:endParaRPr>
          </a:p>
          <a:p>
            <a:pPr marL="401638" indent="-401638">
              <a:spcBef>
                <a:spcPts val="0"/>
              </a:spcBef>
              <a:buAutoNum type="arabicPeriod"/>
              <a:tabLst>
                <a:tab pos="336550" algn="l"/>
              </a:tabLst>
            </a:pPr>
            <a:r>
              <a:rPr lang="en-US" sz="2800" dirty="0">
                <a:latin typeface="Candara" charset="0"/>
                <a:ea typeface="Candara" charset="0"/>
                <a:cs typeface="Candara" charset="0"/>
              </a:rPr>
              <a:t>Do you have someone you fear, hate or who has persecuted you that you feel God is calling you to love or pray for more?</a:t>
            </a:r>
          </a:p>
          <a:p>
            <a:pPr>
              <a:spcBef>
                <a:spcPts val="0"/>
              </a:spcBef>
              <a:tabLst>
                <a:tab pos="336550" algn="l"/>
              </a:tabLst>
            </a:pPr>
            <a:endParaRPr lang="en-US" sz="2000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8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1027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50028</TotalTime>
  <Words>179</Words>
  <Application>Microsoft Macintosh PowerPoint</Application>
  <PresentationFormat>Widescreen</PresentationFormat>
  <Paragraphs>42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7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Calibri Light</vt:lpstr>
      <vt:lpstr>Candara</vt:lpstr>
      <vt:lpstr>Eras Bold ITC</vt:lpstr>
      <vt:lpstr>Eras Medium ITC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2_Office Theme</vt:lpstr>
      <vt:lpstr>6_Default Design</vt:lpstr>
      <vt:lpstr>9_Default Design</vt:lpstr>
      <vt:lpstr>15_Default Design</vt:lpstr>
      <vt:lpstr>19_Default Design</vt:lpstr>
      <vt:lpstr>2_Normal</vt:lpstr>
      <vt:lpstr>7_Default Design</vt:lpstr>
      <vt:lpstr>PowerPoint Presentation</vt:lpstr>
      <vt:lpstr>The Abundant Life of St. Patrick</vt:lpstr>
      <vt:lpstr>PowerPoint Presentation</vt:lpstr>
      <vt:lpstr>PowerPoint Presentation</vt:lpstr>
      <vt:lpstr>PowerPoint Presentation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3217</cp:revision>
  <cp:lastPrinted>2016-10-16T14:21:14Z</cp:lastPrinted>
  <dcterms:created xsi:type="dcterms:W3CDTF">2007-10-20T20:09:35Z</dcterms:created>
  <dcterms:modified xsi:type="dcterms:W3CDTF">2018-03-11T21:03:20Z</dcterms:modified>
  <cp:category/>
</cp:coreProperties>
</file>