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5" r:id="rId3"/>
    <p:sldMasterId id="2147483729" r:id="rId4"/>
    <p:sldMasterId id="2147483774" r:id="rId5"/>
    <p:sldMasterId id="2147483830" r:id="rId6"/>
    <p:sldMasterId id="2147483933" r:id="rId7"/>
    <p:sldMasterId id="2147484111" r:id="rId8"/>
    <p:sldMasterId id="2147484159" r:id="rId9"/>
    <p:sldMasterId id="2147484327" r:id="rId10"/>
    <p:sldMasterId id="2147484375" r:id="rId11"/>
    <p:sldMasterId id="2147484411" r:id="rId12"/>
    <p:sldMasterId id="2147484423" r:id="rId13"/>
    <p:sldMasterId id="2147484461" r:id="rId14"/>
  </p:sldMasterIdLst>
  <p:notesMasterIdLst>
    <p:notesMasterId r:id="rId62"/>
  </p:notesMasterIdLst>
  <p:handoutMasterIdLst>
    <p:handoutMasterId r:id="rId63"/>
  </p:handoutMasterIdLst>
  <p:sldIdLst>
    <p:sldId id="283" r:id="rId15"/>
    <p:sldId id="336" r:id="rId16"/>
    <p:sldId id="710" r:id="rId17"/>
    <p:sldId id="711" r:id="rId18"/>
    <p:sldId id="712" r:id="rId19"/>
    <p:sldId id="713" r:id="rId20"/>
    <p:sldId id="714" r:id="rId21"/>
    <p:sldId id="715" r:id="rId22"/>
    <p:sldId id="716" r:id="rId23"/>
    <p:sldId id="718" r:id="rId24"/>
    <p:sldId id="719" r:id="rId25"/>
    <p:sldId id="720" r:id="rId26"/>
    <p:sldId id="721" r:id="rId27"/>
    <p:sldId id="722" r:id="rId28"/>
    <p:sldId id="723" r:id="rId29"/>
    <p:sldId id="725" r:id="rId30"/>
    <p:sldId id="726" r:id="rId31"/>
    <p:sldId id="727" r:id="rId32"/>
    <p:sldId id="728" r:id="rId33"/>
    <p:sldId id="729" r:id="rId34"/>
    <p:sldId id="317" r:id="rId35"/>
    <p:sldId id="731" r:id="rId36"/>
    <p:sldId id="732" r:id="rId37"/>
    <p:sldId id="733" r:id="rId38"/>
    <p:sldId id="734" r:id="rId39"/>
    <p:sldId id="735" r:id="rId40"/>
    <p:sldId id="736" r:id="rId41"/>
    <p:sldId id="740" r:id="rId42"/>
    <p:sldId id="741" r:id="rId43"/>
    <p:sldId id="743" r:id="rId44"/>
    <p:sldId id="744" r:id="rId45"/>
    <p:sldId id="745" r:id="rId46"/>
    <p:sldId id="751" r:id="rId47"/>
    <p:sldId id="752" r:id="rId48"/>
    <p:sldId id="754" r:id="rId49"/>
    <p:sldId id="755" r:id="rId50"/>
    <p:sldId id="756" r:id="rId51"/>
    <p:sldId id="757" r:id="rId52"/>
    <p:sldId id="758" r:id="rId53"/>
    <p:sldId id="760" r:id="rId54"/>
    <p:sldId id="761" r:id="rId55"/>
    <p:sldId id="762" r:id="rId56"/>
    <p:sldId id="764" r:id="rId57"/>
    <p:sldId id="765" r:id="rId58"/>
    <p:sldId id="766" r:id="rId59"/>
    <p:sldId id="709" r:id="rId60"/>
    <p:sldId id="284" r:id="rId6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6">
          <p15:clr>
            <a:srgbClr val="A4A3A4"/>
          </p15:clr>
        </p15:guide>
        <p15:guide id="2" pos="3840">
          <p15:clr>
            <a:srgbClr val="A4A3A4"/>
          </p15:clr>
        </p15:guide>
        <p15:guide id="3" pos="7152">
          <p15:clr>
            <a:srgbClr val="A4A3A4"/>
          </p15:clr>
        </p15:guide>
        <p15:guide id="4" pos="5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FF00"/>
    <a:srgbClr val="CC3300"/>
    <a:srgbClr val="800000"/>
    <a:srgbClr val="006600"/>
    <a:srgbClr val="CC9900"/>
    <a:srgbClr val="6600FF"/>
    <a:srgbClr val="FFCC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04" autoAdjust="0"/>
    <p:restoredTop sz="92610"/>
  </p:normalViewPr>
  <p:slideViewPr>
    <p:cSldViewPr>
      <p:cViewPr varScale="1">
        <p:scale>
          <a:sx n="104" d="100"/>
          <a:sy n="104" d="100"/>
        </p:scale>
        <p:origin x="732" y="108"/>
      </p:cViewPr>
      <p:guideLst>
        <p:guide orient="horz" pos="96"/>
        <p:guide pos="3840"/>
        <p:guide pos="7152"/>
        <p:guide pos="528"/>
      </p:guideLst>
    </p:cSldViewPr>
  </p:slideViewPr>
  <p:outlineViewPr>
    <p:cViewPr>
      <p:scale>
        <a:sx n="33" d="100"/>
        <a:sy n="33" d="100"/>
      </p:scale>
      <p:origin x="0" y="3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tableStyles" Target="tableStyle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F2B97C-BD44-CF48-A1F7-B1E7A6BF72D4}" type="doc">
      <dgm:prSet loTypeId="urn:microsoft.com/office/officeart/2005/8/layout/radial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DA51BB-7028-5148-AB41-59F01A46481E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Christ</a:t>
          </a:r>
        </a:p>
      </dgm:t>
    </dgm:pt>
    <dgm:pt modelId="{6D4B21EC-F792-1B45-ABB2-97F6E6B39758}" type="parTrans" cxnId="{B1DD47F1-54E5-214E-B9E0-15CCA44C1DC7}">
      <dgm:prSet/>
      <dgm:spPr/>
      <dgm:t>
        <a:bodyPr/>
        <a:lstStyle/>
        <a:p>
          <a:endParaRPr lang="en-US"/>
        </a:p>
      </dgm:t>
    </dgm:pt>
    <dgm:pt modelId="{C702A25F-DDCF-8143-8E24-DCB926F7F37C}" type="sibTrans" cxnId="{B1DD47F1-54E5-214E-B9E0-15CCA44C1DC7}">
      <dgm:prSet/>
      <dgm:spPr/>
      <dgm:t>
        <a:bodyPr/>
        <a:lstStyle/>
        <a:p>
          <a:endParaRPr lang="en-US"/>
        </a:p>
      </dgm:t>
    </dgm:pt>
    <dgm:pt modelId="{2B8E21A1-D51B-3E4B-9BB8-8D78B3D8A6D2}">
      <dgm:prSet phldrT="[Text]" custT="1"/>
      <dgm:spPr/>
      <dgm:t>
        <a:bodyPr/>
        <a:lstStyle/>
        <a:p>
          <a:r>
            <a:rPr lang="en-US" sz="2200" b="1" dirty="0">
              <a:solidFill>
                <a:srgbClr val="FF0000"/>
              </a:solidFill>
            </a:rPr>
            <a:t>Spiritual</a:t>
          </a:r>
        </a:p>
      </dgm:t>
    </dgm:pt>
    <dgm:pt modelId="{E2905EB0-6D39-1E4C-83DE-EA7323F514BC}" type="parTrans" cxnId="{D3E6CE51-05A0-5948-9093-5689878C3F97}">
      <dgm:prSet/>
      <dgm:spPr/>
      <dgm:t>
        <a:bodyPr/>
        <a:lstStyle/>
        <a:p>
          <a:endParaRPr lang="en-US"/>
        </a:p>
      </dgm:t>
    </dgm:pt>
    <dgm:pt modelId="{D5E1B988-5352-964D-82F1-19E9B8F3D961}" type="sibTrans" cxnId="{D3E6CE51-05A0-5948-9093-5689878C3F97}">
      <dgm:prSet/>
      <dgm:spPr/>
      <dgm:t>
        <a:bodyPr/>
        <a:lstStyle/>
        <a:p>
          <a:endParaRPr lang="en-US"/>
        </a:p>
      </dgm:t>
    </dgm:pt>
    <dgm:pt modelId="{DB59A211-6D50-7F44-9C51-7AEEAE4F1526}">
      <dgm:prSet phldrT="[Text]" custT="1"/>
      <dgm:spPr/>
      <dgm:t>
        <a:bodyPr/>
        <a:lstStyle/>
        <a:p>
          <a:r>
            <a:rPr lang="en-US" sz="2200" b="1" dirty="0">
              <a:solidFill>
                <a:srgbClr val="FF0000"/>
              </a:solidFill>
            </a:rPr>
            <a:t>Education</a:t>
          </a:r>
        </a:p>
      </dgm:t>
    </dgm:pt>
    <dgm:pt modelId="{510F9BC7-42D5-4C43-9D73-DDA05D77AD50}" type="parTrans" cxnId="{7F95293A-F78A-1844-A5C9-6A19F711C0A3}">
      <dgm:prSet/>
      <dgm:spPr/>
      <dgm:t>
        <a:bodyPr/>
        <a:lstStyle/>
        <a:p>
          <a:endParaRPr lang="en-US"/>
        </a:p>
      </dgm:t>
    </dgm:pt>
    <dgm:pt modelId="{F4308BAF-2349-4549-91AE-C5E2ED7EB7B9}" type="sibTrans" cxnId="{7F95293A-F78A-1844-A5C9-6A19F711C0A3}">
      <dgm:prSet/>
      <dgm:spPr/>
      <dgm:t>
        <a:bodyPr/>
        <a:lstStyle/>
        <a:p>
          <a:endParaRPr lang="en-US"/>
        </a:p>
      </dgm:t>
    </dgm:pt>
    <dgm:pt modelId="{AE669046-DA89-554F-B795-EBD77F8A04A2}">
      <dgm:prSet phldrT="[Text]" custT="1"/>
      <dgm:spPr/>
      <dgm:t>
        <a:bodyPr/>
        <a:lstStyle/>
        <a:p>
          <a:r>
            <a:rPr lang="en-US" sz="2200" b="1" dirty="0">
              <a:solidFill>
                <a:srgbClr val="FF0000"/>
              </a:solidFill>
            </a:rPr>
            <a:t>Social/ Health</a:t>
          </a:r>
        </a:p>
      </dgm:t>
    </dgm:pt>
    <dgm:pt modelId="{1EEE8A4F-2B13-1C4D-8EED-EB694717903D}" type="parTrans" cxnId="{A4804CB0-FE76-634D-8944-48225AAF4C4A}">
      <dgm:prSet/>
      <dgm:spPr/>
      <dgm:t>
        <a:bodyPr/>
        <a:lstStyle/>
        <a:p>
          <a:endParaRPr lang="en-US"/>
        </a:p>
      </dgm:t>
    </dgm:pt>
    <dgm:pt modelId="{0B11BF52-C68D-564E-A389-11BABAF41259}" type="sibTrans" cxnId="{A4804CB0-FE76-634D-8944-48225AAF4C4A}">
      <dgm:prSet/>
      <dgm:spPr/>
      <dgm:t>
        <a:bodyPr/>
        <a:lstStyle/>
        <a:p>
          <a:endParaRPr lang="en-US"/>
        </a:p>
      </dgm:t>
    </dgm:pt>
    <dgm:pt modelId="{303BFB07-54F1-4B42-A53D-CC8515B50305}">
      <dgm:prSet phldrT="[Text]" custT="1"/>
      <dgm:spPr/>
      <dgm:t>
        <a:bodyPr/>
        <a:lstStyle/>
        <a:p>
          <a:r>
            <a:rPr lang="en-US" sz="2400" b="1" dirty="0">
              <a:solidFill>
                <a:srgbClr val="FF0000"/>
              </a:solidFill>
            </a:rPr>
            <a:t>Leader-ship</a:t>
          </a:r>
        </a:p>
      </dgm:t>
    </dgm:pt>
    <dgm:pt modelId="{ECA10512-B410-BB4F-8865-A193A94123CE}" type="parTrans" cxnId="{5B27B776-57A4-DF49-B1F2-4EF9AB7C37B7}">
      <dgm:prSet/>
      <dgm:spPr/>
      <dgm:t>
        <a:bodyPr/>
        <a:lstStyle/>
        <a:p>
          <a:endParaRPr lang="en-US"/>
        </a:p>
      </dgm:t>
    </dgm:pt>
    <dgm:pt modelId="{DF569B08-6C18-9342-9375-5562C089D149}" type="sibTrans" cxnId="{5B27B776-57A4-DF49-B1F2-4EF9AB7C37B7}">
      <dgm:prSet/>
      <dgm:spPr/>
      <dgm:t>
        <a:bodyPr/>
        <a:lstStyle/>
        <a:p>
          <a:endParaRPr lang="en-US"/>
        </a:p>
      </dgm:t>
    </dgm:pt>
    <dgm:pt modelId="{31822059-F246-8F4E-A655-7E3BCB7A00A7}" type="pres">
      <dgm:prSet presAssocID="{88F2B97C-BD44-CF48-A1F7-B1E7A6BF72D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C732FEF-FA6D-034D-AEF1-646406051AEE}" type="pres">
      <dgm:prSet presAssocID="{B3DA51BB-7028-5148-AB41-59F01A46481E}" presName="centerShape" presStyleLbl="node0" presStyleIdx="0" presStyleCnt="1" custScaleX="108566" custScaleY="110725"/>
      <dgm:spPr/>
    </dgm:pt>
    <dgm:pt modelId="{038FA66C-263C-AF4F-A3EB-AEA22EBCCBA4}" type="pres">
      <dgm:prSet presAssocID="{E2905EB0-6D39-1E4C-83DE-EA7323F514BC}" presName="parTrans" presStyleLbl="sibTrans2D1" presStyleIdx="0" presStyleCnt="4"/>
      <dgm:spPr/>
    </dgm:pt>
    <dgm:pt modelId="{2E6DFCFE-0B74-3548-809F-78E9767C6449}" type="pres">
      <dgm:prSet presAssocID="{E2905EB0-6D39-1E4C-83DE-EA7323F514BC}" presName="connectorText" presStyleLbl="sibTrans2D1" presStyleIdx="0" presStyleCnt="4"/>
      <dgm:spPr/>
    </dgm:pt>
    <dgm:pt modelId="{B90363E7-A4F4-5946-8D0F-B4AF137492CB}" type="pres">
      <dgm:prSet presAssocID="{2B8E21A1-D51B-3E4B-9BB8-8D78B3D8A6D2}" presName="node" presStyleLbl="node1" presStyleIdx="0" presStyleCnt="4" custScaleX="111426" custScaleY="102661" custRadScaleRad="95622" custRadScaleInc="-2082">
        <dgm:presLayoutVars>
          <dgm:bulletEnabled val="1"/>
        </dgm:presLayoutVars>
      </dgm:prSet>
      <dgm:spPr/>
    </dgm:pt>
    <dgm:pt modelId="{31A1D76A-8026-B84B-9DB6-7BCCDD43994D}" type="pres">
      <dgm:prSet presAssocID="{510F9BC7-42D5-4C43-9D73-DDA05D77AD50}" presName="parTrans" presStyleLbl="sibTrans2D1" presStyleIdx="1" presStyleCnt="4"/>
      <dgm:spPr/>
    </dgm:pt>
    <dgm:pt modelId="{61342FDE-3414-A949-911F-BF9A41FEB238}" type="pres">
      <dgm:prSet presAssocID="{510F9BC7-42D5-4C43-9D73-DDA05D77AD50}" presName="connectorText" presStyleLbl="sibTrans2D1" presStyleIdx="1" presStyleCnt="4"/>
      <dgm:spPr/>
    </dgm:pt>
    <dgm:pt modelId="{4ADC0681-F685-744B-96B8-3D110967AE6D}" type="pres">
      <dgm:prSet presAssocID="{DB59A211-6D50-7F44-9C51-7AEEAE4F1526}" presName="node" presStyleLbl="node1" presStyleIdx="1" presStyleCnt="4" custScaleX="129565" custScaleY="123128">
        <dgm:presLayoutVars>
          <dgm:bulletEnabled val="1"/>
        </dgm:presLayoutVars>
      </dgm:prSet>
      <dgm:spPr/>
    </dgm:pt>
    <dgm:pt modelId="{54772DC2-0FAF-1B43-A2D6-902188C7ED5B}" type="pres">
      <dgm:prSet presAssocID="{1EEE8A4F-2B13-1C4D-8EED-EB694717903D}" presName="parTrans" presStyleLbl="sibTrans2D1" presStyleIdx="2" presStyleCnt="4"/>
      <dgm:spPr/>
    </dgm:pt>
    <dgm:pt modelId="{8A4E978E-6B0E-A141-88D9-48A86E1EBB66}" type="pres">
      <dgm:prSet presAssocID="{1EEE8A4F-2B13-1C4D-8EED-EB694717903D}" presName="connectorText" presStyleLbl="sibTrans2D1" presStyleIdx="2" presStyleCnt="4"/>
      <dgm:spPr/>
    </dgm:pt>
    <dgm:pt modelId="{BF0D11E6-E927-724E-9BFA-181C394252C2}" type="pres">
      <dgm:prSet presAssocID="{AE669046-DA89-554F-B795-EBD77F8A04A2}" presName="node" presStyleLbl="node1" presStyleIdx="2" presStyleCnt="4" custScaleX="113480" custScaleY="103389" custRadScaleRad="95363" custRadScaleInc="13">
        <dgm:presLayoutVars>
          <dgm:bulletEnabled val="1"/>
        </dgm:presLayoutVars>
      </dgm:prSet>
      <dgm:spPr/>
    </dgm:pt>
    <dgm:pt modelId="{3F3CC1BC-0ABC-644F-8ED3-53D16BC8B5ED}" type="pres">
      <dgm:prSet presAssocID="{ECA10512-B410-BB4F-8865-A193A94123CE}" presName="parTrans" presStyleLbl="sibTrans2D1" presStyleIdx="3" presStyleCnt="4"/>
      <dgm:spPr/>
    </dgm:pt>
    <dgm:pt modelId="{352730E1-6ED5-D84C-AD78-3451CD09A343}" type="pres">
      <dgm:prSet presAssocID="{ECA10512-B410-BB4F-8865-A193A94123CE}" presName="connectorText" presStyleLbl="sibTrans2D1" presStyleIdx="3" presStyleCnt="4"/>
      <dgm:spPr/>
    </dgm:pt>
    <dgm:pt modelId="{829F6605-A7D9-9E4F-9AFC-167098371591}" type="pres">
      <dgm:prSet presAssocID="{303BFB07-54F1-4B42-A53D-CC8515B50305}" presName="node" presStyleLbl="node1" presStyleIdx="3" presStyleCnt="4" custScaleX="124506" custScaleY="113249">
        <dgm:presLayoutVars>
          <dgm:bulletEnabled val="1"/>
        </dgm:presLayoutVars>
      </dgm:prSet>
      <dgm:spPr/>
    </dgm:pt>
  </dgm:ptLst>
  <dgm:cxnLst>
    <dgm:cxn modelId="{A8266814-18D3-3542-AD28-6574B4AF12A0}" type="presOf" srcId="{88F2B97C-BD44-CF48-A1F7-B1E7A6BF72D4}" destId="{31822059-F246-8F4E-A655-7E3BCB7A00A7}" srcOrd="0" destOrd="0" presId="urn:microsoft.com/office/officeart/2005/8/layout/radial5"/>
    <dgm:cxn modelId="{7F95293A-F78A-1844-A5C9-6A19F711C0A3}" srcId="{B3DA51BB-7028-5148-AB41-59F01A46481E}" destId="{DB59A211-6D50-7F44-9C51-7AEEAE4F1526}" srcOrd="1" destOrd="0" parTransId="{510F9BC7-42D5-4C43-9D73-DDA05D77AD50}" sibTransId="{F4308BAF-2349-4549-91AE-C5E2ED7EB7B9}"/>
    <dgm:cxn modelId="{E441A63F-4BB8-7745-8273-9199DA103902}" type="presOf" srcId="{ECA10512-B410-BB4F-8865-A193A94123CE}" destId="{352730E1-6ED5-D84C-AD78-3451CD09A343}" srcOrd="1" destOrd="0" presId="urn:microsoft.com/office/officeart/2005/8/layout/radial5"/>
    <dgm:cxn modelId="{98DFEF3F-683F-2541-BE9B-626EF97A73A6}" type="presOf" srcId="{E2905EB0-6D39-1E4C-83DE-EA7323F514BC}" destId="{2E6DFCFE-0B74-3548-809F-78E9767C6449}" srcOrd="1" destOrd="0" presId="urn:microsoft.com/office/officeart/2005/8/layout/radial5"/>
    <dgm:cxn modelId="{5F3D755E-C5F1-F94B-8C0B-DCA02FC34074}" type="presOf" srcId="{510F9BC7-42D5-4C43-9D73-DDA05D77AD50}" destId="{31A1D76A-8026-B84B-9DB6-7BCCDD43994D}" srcOrd="0" destOrd="0" presId="urn:microsoft.com/office/officeart/2005/8/layout/radial5"/>
    <dgm:cxn modelId="{F100D268-0092-CF40-8673-B2FEA817DD74}" type="presOf" srcId="{DB59A211-6D50-7F44-9C51-7AEEAE4F1526}" destId="{4ADC0681-F685-744B-96B8-3D110967AE6D}" srcOrd="0" destOrd="0" presId="urn:microsoft.com/office/officeart/2005/8/layout/radial5"/>
    <dgm:cxn modelId="{D3E6CE51-05A0-5948-9093-5689878C3F97}" srcId="{B3DA51BB-7028-5148-AB41-59F01A46481E}" destId="{2B8E21A1-D51B-3E4B-9BB8-8D78B3D8A6D2}" srcOrd="0" destOrd="0" parTransId="{E2905EB0-6D39-1E4C-83DE-EA7323F514BC}" sibTransId="{D5E1B988-5352-964D-82F1-19E9B8F3D961}"/>
    <dgm:cxn modelId="{5B27B776-57A4-DF49-B1F2-4EF9AB7C37B7}" srcId="{B3DA51BB-7028-5148-AB41-59F01A46481E}" destId="{303BFB07-54F1-4B42-A53D-CC8515B50305}" srcOrd="3" destOrd="0" parTransId="{ECA10512-B410-BB4F-8865-A193A94123CE}" sibTransId="{DF569B08-6C18-9342-9375-5562C089D149}"/>
    <dgm:cxn modelId="{7CD66F79-5336-FB49-B83B-59B3B58E2B1D}" type="presOf" srcId="{2B8E21A1-D51B-3E4B-9BB8-8D78B3D8A6D2}" destId="{B90363E7-A4F4-5946-8D0F-B4AF137492CB}" srcOrd="0" destOrd="0" presId="urn:microsoft.com/office/officeart/2005/8/layout/radial5"/>
    <dgm:cxn modelId="{79D18891-8EF0-0444-A383-3E345B5CE574}" type="presOf" srcId="{510F9BC7-42D5-4C43-9D73-DDA05D77AD50}" destId="{61342FDE-3414-A949-911F-BF9A41FEB238}" srcOrd="1" destOrd="0" presId="urn:microsoft.com/office/officeart/2005/8/layout/radial5"/>
    <dgm:cxn modelId="{A4804CB0-FE76-634D-8944-48225AAF4C4A}" srcId="{B3DA51BB-7028-5148-AB41-59F01A46481E}" destId="{AE669046-DA89-554F-B795-EBD77F8A04A2}" srcOrd="2" destOrd="0" parTransId="{1EEE8A4F-2B13-1C4D-8EED-EB694717903D}" sibTransId="{0B11BF52-C68D-564E-A389-11BABAF41259}"/>
    <dgm:cxn modelId="{62A71BB1-248F-0A4E-A446-80A5AE66C766}" type="presOf" srcId="{1EEE8A4F-2B13-1C4D-8EED-EB694717903D}" destId="{8A4E978E-6B0E-A141-88D9-48A86E1EBB66}" srcOrd="1" destOrd="0" presId="urn:microsoft.com/office/officeart/2005/8/layout/radial5"/>
    <dgm:cxn modelId="{17C085B1-93E1-BD4B-88E2-7A1C4BC5FCB5}" type="presOf" srcId="{B3DA51BB-7028-5148-AB41-59F01A46481E}" destId="{8C732FEF-FA6D-034D-AEF1-646406051AEE}" srcOrd="0" destOrd="0" presId="urn:microsoft.com/office/officeart/2005/8/layout/radial5"/>
    <dgm:cxn modelId="{D9BE62B4-CFE3-9444-AF6C-F99FF6319DC6}" type="presOf" srcId="{ECA10512-B410-BB4F-8865-A193A94123CE}" destId="{3F3CC1BC-0ABC-644F-8ED3-53D16BC8B5ED}" srcOrd="0" destOrd="0" presId="urn:microsoft.com/office/officeart/2005/8/layout/radial5"/>
    <dgm:cxn modelId="{F29E8DB9-2C7D-F941-AFB6-958C30CE120F}" type="presOf" srcId="{1EEE8A4F-2B13-1C4D-8EED-EB694717903D}" destId="{54772DC2-0FAF-1B43-A2D6-902188C7ED5B}" srcOrd="0" destOrd="0" presId="urn:microsoft.com/office/officeart/2005/8/layout/radial5"/>
    <dgm:cxn modelId="{ED4F65CB-E986-E64E-BE50-FA855B11E3A8}" type="presOf" srcId="{E2905EB0-6D39-1E4C-83DE-EA7323F514BC}" destId="{038FA66C-263C-AF4F-A3EB-AEA22EBCCBA4}" srcOrd="0" destOrd="0" presId="urn:microsoft.com/office/officeart/2005/8/layout/radial5"/>
    <dgm:cxn modelId="{7E3A1ED2-2E18-B54E-819B-48671D8F13A8}" type="presOf" srcId="{AE669046-DA89-554F-B795-EBD77F8A04A2}" destId="{BF0D11E6-E927-724E-9BFA-181C394252C2}" srcOrd="0" destOrd="0" presId="urn:microsoft.com/office/officeart/2005/8/layout/radial5"/>
    <dgm:cxn modelId="{C0D8C2D3-6CB9-1848-93B1-88D89D867974}" type="presOf" srcId="{303BFB07-54F1-4B42-A53D-CC8515B50305}" destId="{829F6605-A7D9-9E4F-9AFC-167098371591}" srcOrd="0" destOrd="0" presId="urn:microsoft.com/office/officeart/2005/8/layout/radial5"/>
    <dgm:cxn modelId="{B1DD47F1-54E5-214E-B9E0-15CCA44C1DC7}" srcId="{88F2B97C-BD44-CF48-A1F7-B1E7A6BF72D4}" destId="{B3DA51BB-7028-5148-AB41-59F01A46481E}" srcOrd="0" destOrd="0" parTransId="{6D4B21EC-F792-1B45-ABB2-97F6E6B39758}" sibTransId="{C702A25F-DDCF-8143-8E24-DCB926F7F37C}"/>
    <dgm:cxn modelId="{D208026A-3CEF-3246-A572-E381DB97E9DA}" type="presParOf" srcId="{31822059-F246-8F4E-A655-7E3BCB7A00A7}" destId="{8C732FEF-FA6D-034D-AEF1-646406051AEE}" srcOrd="0" destOrd="0" presId="urn:microsoft.com/office/officeart/2005/8/layout/radial5"/>
    <dgm:cxn modelId="{5CC74A24-142D-9645-824C-90D9FCDA0CF3}" type="presParOf" srcId="{31822059-F246-8F4E-A655-7E3BCB7A00A7}" destId="{038FA66C-263C-AF4F-A3EB-AEA22EBCCBA4}" srcOrd="1" destOrd="0" presId="urn:microsoft.com/office/officeart/2005/8/layout/radial5"/>
    <dgm:cxn modelId="{B566EF86-987D-CA4E-A6D1-D73DF78D002D}" type="presParOf" srcId="{038FA66C-263C-AF4F-A3EB-AEA22EBCCBA4}" destId="{2E6DFCFE-0B74-3548-809F-78E9767C6449}" srcOrd="0" destOrd="0" presId="urn:microsoft.com/office/officeart/2005/8/layout/radial5"/>
    <dgm:cxn modelId="{1C9AFB35-629A-0D43-BC42-1A8BF215C011}" type="presParOf" srcId="{31822059-F246-8F4E-A655-7E3BCB7A00A7}" destId="{B90363E7-A4F4-5946-8D0F-B4AF137492CB}" srcOrd="2" destOrd="0" presId="urn:microsoft.com/office/officeart/2005/8/layout/radial5"/>
    <dgm:cxn modelId="{E8AE7BD2-A016-C04E-B279-ECE1BD9D9A34}" type="presParOf" srcId="{31822059-F246-8F4E-A655-7E3BCB7A00A7}" destId="{31A1D76A-8026-B84B-9DB6-7BCCDD43994D}" srcOrd="3" destOrd="0" presId="urn:microsoft.com/office/officeart/2005/8/layout/radial5"/>
    <dgm:cxn modelId="{4A4D535B-D27B-F34D-855C-EE6832A7F4F3}" type="presParOf" srcId="{31A1D76A-8026-B84B-9DB6-7BCCDD43994D}" destId="{61342FDE-3414-A949-911F-BF9A41FEB238}" srcOrd="0" destOrd="0" presId="urn:microsoft.com/office/officeart/2005/8/layout/radial5"/>
    <dgm:cxn modelId="{83E39506-3D44-984A-9200-4B58CF3E5228}" type="presParOf" srcId="{31822059-F246-8F4E-A655-7E3BCB7A00A7}" destId="{4ADC0681-F685-744B-96B8-3D110967AE6D}" srcOrd="4" destOrd="0" presId="urn:microsoft.com/office/officeart/2005/8/layout/radial5"/>
    <dgm:cxn modelId="{F2E41E1A-0468-9744-8A52-84F094C17C81}" type="presParOf" srcId="{31822059-F246-8F4E-A655-7E3BCB7A00A7}" destId="{54772DC2-0FAF-1B43-A2D6-902188C7ED5B}" srcOrd="5" destOrd="0" presId="urn:microsoft.com/office/officeart/2005/8/layout/radial5"/>
    <dgm:cxn modelId="{993977E0-F742-A342-8EFB-71055640DA62}" type="presParOf" srcId="{54772DC2-0FAF-1B43-A2D6-902188C7ED5B}" destId="{8A4E978E-6B0E-A141-88D9-48A86E1EBB66}" srcOrd="0" destOrd="0" presId="urn:microsoft.com/office/officeart/2005/8/layout/radial5"/>
    <dgm:cxn modelId="{D013D357-39C2-7C45-83BD-64C7CC37A2D8}" type="presParOf" srcId="{31822059-F246-8F4E-A655-7E3BCB7A00A7}" destId="{BF0D11E6-E927-724E-9BFA-181C394252C2}" srcOrd="6" destOrd="0" presId="urn:microsoft.com/office/officeart/2005/8/layout/radial5"/>
    <dgm:cxn modelId="{C9C75D13-6FC5-0745-9BE8-13E3E528E28D}" type="presParOf" srcId="{31822059-F246-8F4E-A655-7E3BCB7A00A7}" destId="{3F3CC1BC-0ABC-644F-8ED3-53D16BC8B5ED}" srcOrd="7" destOrd="0" presId="urn:microsoft.com/office/officeart/2005/8/layout/radial5"/>
    <dgm:cxn modelId="{2A67406E-B55A-8F42-8C4B-873110D6CED2}" type="presParOf" srcId="{3F3CC1BC-0ABC-644F-8ED3-53D16BC8B5ED}" destId="{352730E1-6ED5-D84C-AD78-3451CD09A343}" srcOrd="0" destOrd="0" presId="urn:microsoft.com/office/officeart/2005/8/layout/radial5"/>
    <dgm:cxn modelId="{0065FA72-EF15-264A-BAF6-5E79F88891DE}" type="presParOf" srcId="{31822059-F246-8F4E-A655-7E3BCB7A00A7}" destId="{829F6605-A7D9-9E4F-9AFC-167098371591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32FEF-FA6D-034D-AEF1-646406051AEE}">
      <dsp:nvSpPr>
        <dsp:cNvPr id="0" name=""/>
        <dsp:cNvSpPr/>
      </dsp:nvSpPr>
      <dsp:spPr>
        <a:xfrm>
          <a:off x="3839268" y="2203487"/>
          <a:ext cx="1426443" cy="145481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FF0000"/>
              </a:solidFill>
            </a:rPr>
            <a:t>Christ</a:t>
          </a:r>
        </a:p>
      </dsp:txBody>
      <dsp:txXfrm>
        <a:off x="4048166" y="2416539"/>
        <a:ext cx="1008647" cy="1028706"/>
      </dsp:txXfrm>
    </dsp:sp>
    <dsp:sp modelId="{038FA66C-263C-AF4F-A3EB-AEA22EBCCBA4}">
      <dsp:nvSpPr>
        <dsp:cNvPr id="0" name=""/>
        <dsp:cNvSpPr/>
      </dsp:nvSpPr>
      <dsp:spPr>
        <a:xfrm rot="16143786">
          <a:off x="4392148" y="1677589"/>
          <a:ext cx="288267" cy="5244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10800000">
        <a:off x="4436095" y="1825720"/>
        <a:ext cx="201787" cy="314691"/>
      </dsp:txXfrm>
    </dsp:sp>
    <dsp:sp modelId="{B90363E7-A4F4-5946-8D0F-B4AF137492CB}">
      <dsp:nvSpPr>
        <dsp:cNvPr id="0" name=""/>
        <dsp:cNvSpPr/>
      </dsp:nvSpPr>
      <dsp:spPr>
        <a:xfrm>
          <a:off x="3659324" y="76197"/>
          <a:ext cx="1718861" cy="158365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FF0000"/>
              </a:solidFill>
            </a:rPr>
            <a:t>Spiritual</a:t>
          </a:r>
        </a:p>
      </dsp:txBody>
      <dsp:txXfrm>
        <a:off x="3911045" y="308117"/>
        <a:ext cx="1215419" cy="1119812"/>
      </dsp:txXfrm>
    </dsp:sp>
    <dsp:sp modelId="{31A1D76A-8026-B84B-9DB6-7BCCDD43994D}">
      <dsp:nvSpPr>
        <dsp:cNvPr id="0" name=""/>
        <dsp:cNvSpPr/>
      </dsp:nvSpPr>
      <dsp:spPr>
        <a:xfrm>
          <a:off x="5363621" y="2668649"/>
          <a:ext cx="235873" cy="5244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363621" y="2773546"/>
        <a:ext cx="165111" cy="314691"/>
      </dsp:txXfrm>
    </dsp:sp>
    <dsp:sp modelId="{4ADC0681-F685-744B-96B8-3D110967AE6D}">
      <dsp:nvSpPr>
        <dsp:cNvPr id="0" name=""/>
        <dsp:cNvSpPr/>
      </dsp:nvSpPr>
      <dsp:spPr>
        <a:xfrm>
          <a:off x="5710756" y="1981204"/>
          <a:ext cx="1998674" cy="18993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FF0000"/>
              </a:solidFill>
            </a:rPr>
            <a:t>Education</a:t>
          </a:r>
        </a:p>
      </dsp:txBody>
      <dsp:txXfrm>
        <a:off x="6003455" y="2259361"/>
        <a:ext cx="1413276" cy="1343062"/>
      </dsp:txXfrm>
    </dsp:sp>
    <dsp:sp modelId="{54772DC2-0FAF-1B43-A2D6-902188C7ED5B}">
      <dsp:nvSpPr>
        <dsp:cNvPr id="0" name=""/>
        <dsp:cNvSpPr/>
      </dsp:nvSpPr>
      <dsp:spPr>
        <a:xfrm rot="5400351">
          <a:off x="4411221" y="3654419"/>
          <a:ext cx="282336" cy="5244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10800000">
        <a:off x="4453576" y="3716966"/>
        <a:ext cx="197635" cy="314691"/>
      </dsp:txXfrm>
    </dsp:sp>
    <dsp:sp modelId="{BF0D11E6-E927-724E-9BFA-181C394252C2}">
      <dsp:nvSpPr>
        <dsp:cNvPr id="0" name=""/>
        <dsp:cNvSpPr/>
      </dsp:nvSpPr>
      <dsp:spPr>
        <a:xfrm>
          <a:off x="3677006" y="4191007"/>
          <a:ext cx="1750546" cy="15948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FF0000"/>
              </a:solidFill>
            </a:rPr>
            <a:t>Social/ Health</a:t>
          </a:r>
        </a:p>
      </dsp:txBody>
      <dsp:txXfrm>
        <a:off x="3933368" y="4424572"/>
        <a:ext cx="1237822" cy="1127752"/>
      </dsp:txXfrm>
    </dsp:sp>
    <dsp:sp modelId="{3F3CC1BC-0ABC-644F-8ED3-53D16BC8B5ED}">
      <dsp:nvSpPr>
        <dsp:cNvPr id="0" name=""/>
        <dsp:cNvSpPr/>
      </dsp:nvSpPr>
      <dsp:spPr>
        <a:xfrm rot="10800000">
          <a:off x="3476219" y="2668649"/>
          <a:ext cx="256554" cy="5244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10800000">
        <a:off x="3553185" y="2773546"/>
        <a:ext cx="179588" cy="314691"/>
      </dsp:txXfrm>
    </dsp:sp>
    <dsp:sp modelId="{829F6605-A7D9-9E4F-9AFC-167098371591}">
      <dsp:nvSpPr>
        <dsp:cNvPr id="0" name=""/>
        <dsp:cNvSpPr/>
      </dsp:nvSpPr>
      <dsp:spPr>
        <a:xfrm>
          <a:off x="1434568" y="2057400"/>
          <a:ext cx="1920633" cy="17469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0000"/>
              </a:solidFill>
            </a:rPr>
            <a:t>Leader-ship</a:t>
          </a:r>
        </a:p>
      </dsp:txBody>
      <dsp:txXfrm>
        <a:off x="1715838" y="2313240"/>
        <a:ext cx="1358093" cy="1235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C2EF3-51A9-D542-91AF-5422724EA014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6A8E7-26BB-1040-8CEC-F6AFDC014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04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0000"/>
              </a:lnSpc>
              <a:spcBef>
                <a:spcPct val="20000"/>
              </a:spcBef>
              <a:defRPr sz="1200">
                <a:latin typeface="Eras Medium ITC" panose="020B0602030504020804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0000"/>
              </a:lnSpc>
              <a:spcBef>
                <a:spcPct val="20000"/>
              </a:spcBef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357A5021-1D04-5942-BCFC-430264A0ACD4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0000"/>
              </a:lnSpc>
              <a:spcBef>
                <a:spcPct val="20000"/>
              </a:spcBef>
              <a:defRPr sz="1200">
                <a:latin typeface="Eras Medium ITC" panose="020B0602030504020804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0000"/>
              </a:lnSpc>
              <a:spcBef>
                <a:spcPct val="20000"/>
              </a:spcBef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EEAC54AA-3861-DE46-9F53-BEFEE89E5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848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3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353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BB0C5-7562-894C-AF30-61FF206C61BB}" type="slidenum"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ras Medium ITC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ras Medium IT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85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>
                <a:latin typeface="Calibri" charset="0"/>
              </a:rPr>
              <a:t>자바 섬에서 복음의 불꽂이 술라웨시로 튀어</a:t>
            </a:r>
            <a:r>
              <a:rPr lang="is-IS" altLang="ko-KR" dirty="0">
                <a:latin typeface="Calibri" charset="0"/>
              </a:rPr>
              <a:t>…</a:t>
            </a:r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B2B1E-1297-1E4E-A08E-21DD9BE1E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78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 man (center white clothes) is from a Ba-du-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yi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tribe, an unreached people group in Indonesia.  That means virtually no one is a Christ follower among that people group. They live in complete separation from society and no outsider is allowed to live among them, including Muslims.  Working with a Christian worker living near the tribe, our seminary team went to spend a couple of weeks along the border.  This man from Ba-du-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yi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tribe came to trust Christ during our outreach.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8C46A-89F0-5A49-980D-210577D04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610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We operate a children’s outreach called, the Good New Club, that we run in many of the Muslim neighborhoods.  Our seminary students meet with children in their homes, very often near a mosque or sometimes 2 or 3 mosques in the area.  During Christmas season, we invited children to our annual event and shared the gospel with more than 300 children as some received Christ.  PTL!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8C46A-89F0-5A49-980D-210577D04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74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>
                <a:latin typeface="Calibri" charset="0"/>
              </a:rPr>
              <a:t>자바 섬에서 복음의 불꽂이 술라웨시로 튀어</a:t>
            </a:r>
            <a:r>
              <a:rPr lang="is-IS" altLang="ko-KR" dirty="0">
                <a:latin typeface="Calibri" charset="0"/>
              </a:rPr>
              <a:t>…</a:t>
            </a:r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B2B1E-1297-1E4E-A08E-21DD9BE1E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667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8C46A-89F0-5A49-980D-210577D04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102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This is another option for an overview slide.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6626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2225" y="512763"/>
            <a:ext cx="4267200" cy="2401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71913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C54AA-3861-DE46-9F53-BEFEE89E58D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61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This is another option for an overview slide.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6626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11175" y="512763"/>
            <a:ext cx="3200400" cy="2401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080753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8C46A-89F0-5A49-980D-210577D04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884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C54AA-3861-DE46-9F53-BEFEE89E58D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1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8C46A-89F0-5A49-980D-210577D04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942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281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15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49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Harvest Information System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49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4DD42-003C-A840-B487-0B559EA70A3B}" type="datetime3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493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 March 2018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09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49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4BA63-0ABC-7F42-BCA0-316F1D2B8B48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493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0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883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49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Harvest Information System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49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3C779-42C7-3F4D-AF7B-9F2E30CEFA8E}" type="datetime3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493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 March 2018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198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49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41EEF6-1A82-814E-A2DC-A2DDA4219F18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493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63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B2B1E-1297-1E4E-A08E-21DD9BE1E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545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>
                <a:latin typeface="Calibri" charset="0"/>
              </a:rPr>
              <a:t>자바 섬에서 복음의 불꽂이 술라웨시로 튀어</a:t>
            </a:r>
            <a:r>
              <a:rPr lang="is-IS" altLang="ko-KR" dirty="0">
                <a:latin typeface="Calibri" charset="0"/>
              </a:rPr>
              <a:t>…</a:t>
            </a:r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B2B1E-1297-1E4E-A08E-21DD9BE1E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198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C54AA-3861-DE46-9F53-BEFEE89E58D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77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>
                <a:latin typeface="Calibri" charset="0"/>
              </a:rPr>
              <a:t>자바 섬에서 복음의 불꽂이 술라웨시로 튀어</a:t>
            </a:r>
            <a:r>
              <a:rPr lang="is-IS" altLang="ko-KR" dirty="0">
                <a:latin typeface="Calibri" charset="0"/>
              </a:rPr>
              <a:t>…</a:t>
            </a:r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B2B1E-1297-1E4E-A08E-21DD9BE1E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753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학교 건축중</a:t>
            </a:r>
            <a:r>
              <a:rPr lang="mr-IN" altLang="ko-KR" dirty="0"/>
              <a:t>…</a:t>
            </a:r>
            <a:r>
              <a:rPr lang="ko-KR" altLang="en-US" dirty="0"/>
              <a:t> </a:t>
            </a:r>
            <a:r>
              <a:rPr lang="en-US" altLang="ko-KR" dirty="0"/>
              <a:t>Dr. Gary Miller story:  Talbot </a:t>
            </a:r>
            <a:r>
              <a:rPr lang="ko-KR" altLang="en-US" dirty="0"/>
              <a:t>신학교가 소속된 </a:t>
            </a:r>
            <a:r>
              <a:rPr lang="en-US" altLang="ko-KR" dirty="0"/>
              <a:t>Biola</a:t>
            </a:r>
            <a:r>
              <a:rPr lang="ko-KR" altLang="en-US" baseline="0" dirty="0"/>
              <a:t> 대학에서 </a:t>
            </a:r>
            <a:r>
              <a:rPr lang="en-US" altLang="ko-KR" baseline="0" dirty="0"/>
              <a:t>#2;</a:t>
            </a:r>
            <a:r>
              <a:rPr lang="ko-KR" altLang="en-US" baseline="0" dirty="0"/>
              <a:t>   </a:t>
            </a:r>
            <a:r>
              <a:rPr lang="en-US" altLang="ko-KR" baseline="0" dirty="0"/>
              <a:t>UPH</a:t>
            </a:r>
            <a:r>
              <a:rPr lang="ko-KR" altLang="en-US" baseline="0" dirty="0"/>
              <a:t> 대하교 총장</a:t>
            </a:r>
            <a:r>
              <a:rPr lang="mr-IN" altLang="ko-KR" baseline="0" dirty="0"/>
              <a:t>…</a:t>
            </a:r>
            <a:endParaRPr lang="en-US" altLang="ko-KR" baseline="0" dirty="0"/>
          </a:p>
          <a:p>
            <a:r>
              <a:rPr lang="en-US" dirty="0"/>
              <a:t>1</a:t>
            </a:r>
            <a:r>
              <a:rPr lang="ko-KR" altLang="en-US" dirty="0"/>
              <a:t>월에 방문하시고 인도네시아를 섬기기로 헌신 </a:t>
            </a:r>
            <a:r>
              <a:rPr lang="en-US" altLang="ko-KR" dirty="0"/>
              <a:t>(</a:t>
            </a:r>
            <a:r>
              <a:rPr lang="ko-KR" altLang="en-US" dirty="0"/>
              <a:t>지금 </a:t>
            </a:r>
            <a:r>
              <a:rPr lang="en-US" altLang="ko-KR" dirty="0"/>
              <a:t>California</a:t>
            </a:r>
            <a:r>
              <a:rPr lang="ko-KR" altLang="en-US" dirty="0"/>
              <a:t>에서 기관</a:t>
            </a:r>
            <a:r>
              <a:rPr lang="en-US" altLang="ko-KR" dirty="0"/>
              <a:t>,</a:t>
            </a:r>
            <a:r>
              <a:rPr lang="ko-KR" altLang="en-US" dirty="0"/>
              <a:t> 제단</a:t>
            </a:r>
            <a:r>
              <a:rPr lang="en-US" altLang="ko-KR" dirty="0"/>
              <a:t>,</a:t>
            </a:r>
            <a:r>
              <a:rPr lang="ko-KR" altLang="en-US" dirty="0"/>
              <a:t> 기독교 교육 </a:t>
            </a:r>
            <a:r>
              <a:rPr lang="en-US" altLang="ko-KR" dirty="0"/>
              <a:t>network</a:t>
            </a:r>
            <a:r>
              <a:rPr lang="ko-KR" altLang="en-US" dirty="0"/>
              <a:t> 준비 작업중</a:t>
            </a:r>
            <a:r>
              <a:rPr lang="en-US" altLang="ko-KR" dirty="0"/>
              <a:t>)</a:t>
            </a:r>
            <a:r>
              <a:rPr lang="mr-IN" altLang="ko-KR" dirty="0"/>
              <a:t>…</a:t>
            </a:r>
            <a:r>
              <a:rPr lang="en-US" altLang="ko-KR" dirty="0"/>
              <a:t>..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ko-KR" altLang="en-US" dirty="0"/>
              <a:t>만낭의 축복입니다</a:t>
            </a:r>
            <a:r>
              <a:rPr lang="mr-IN" altLang="ko-KR" dirty="0"/>
              <a:t>…</a:t>
            </a:r>
            <a:r>
              <a:rPr lang="en-US" altLang="ko-KR" dirty="0"/>
              <a:t>.</a:t>
            </a:r>
            <a:r>
              <a:rPr lang="ko-KR" altLang="en-US" dirty="0"/>
              <a:t> 부모의 만남</a:t>
            </a:r>
            <a:r>
              <a:rPr lang="en-US" altLang="ko-KR" dirty="0"/>
              <a:t>,</a:t>
            </a:r>
            <a:r>
              <a:rPr lang="ko-KR" altLang="en-US" dirty="0"/>
              <a:t> 주님과의 만남 </a:t>
            </a:r>
            <a:r>
              <a:rPr lang="en-US" altLang="ko-KR" dirty="0"/>
              <a:t>(</a:t>
            </a:r>
            <a:r>
              <a:rPr lang="ko-KR" altLang="en-US" dirty="0"/>
              <a:t>영혼한 축복</a:t>
            </a:r>
            <a:r>
              <a:rPr lang="en-US" altLang="ko-KR" dirty="0"/>
              <a:t>),</a:t>
            </a:r>
            <a:r>
              <a:rPr lang="ko-KR" altLang="en-US" dirty="0"/>
              <a:t> 그리고 하나님 나라를 세워가는 하나님의 사람을 만나는 축복</a:t>
            </a:r>
            <a:r>
              <a:rPr lang="mr-IN" altLang="ko-KR" dirty="0"/>
              <a:t>…</a:t>
            </a:r>
            <a:r>
              <a:rPr lang="ko-KR" altLang="en-US" dirty="0"/>
              <a:t>얼마나 감사한지요</a:t>
            </a:r>
            <a:r>
              <a:rPr lang="mr-IN" altLang="ko-KR" dirty="0"/>
              <a:t>…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8C46A-89F0-5A49-980D-210577D04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57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05D75-55BA-DB45-8730-29C95AECF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9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ECE0D-F9E9-074D-A277-A1F3576E4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055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CE29B-1669-C644-AD31-6141EC01B3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881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E429DE-5ABB-AD48-AF8E-DEEF47DB5D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572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54BF4-3809-5E49-91C4-7E99991DAE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519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6273CA-70A0-594C-A728-6AF781026E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562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192552-CD46-AA40-A425-7C846D1DF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206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2FCA35-7B95-EC4B-936F-5ED6DA365C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026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8BFAD0-0FDA-0B49-8D03-D4F32CC490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152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DE3152-96A6-AA43-B2EA-35EF0AE91A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968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58BA5-13DC-144F-83A3-42D4E17DB7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056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A353B0-86C5-B341-AD79-144C1516F9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0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05195"/>
            <a:ext cx="2743200" cy="5821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5195"/>
            <a:ext cx="8026400" cy="5821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7B684-667F-6143-8922-8FFB76F61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851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04915"/>
            <a:ext cx="2743200" cy="5821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915"/>
            <a:ext cx="8026400" cy="5821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7EF79-A77B-BE42-A911-9F143A326B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9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E8EB7-24A6-C04F-BB85-4B2C96272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913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DA376-00D2-3649-8A0C-E5B2F249D0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794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5C21B-D13A-BC40-8F06-2C5292D17B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529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1D065-DB86-8A47-94B2-C41B18A34F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042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1C20F9-EFF8-D041-89F2-A5BF266CBF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070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EA385C-4037-8043-8AFF-4BF356BD99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84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73F159-5812-8C46-B098-98E9B63F36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51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9130EE-C8E5-DE48-B3C9-3191B3620B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770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EE60B-3049-F54F-9C97-BA8C2F82C9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64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1C4DA-3B9A-954F-9C95-F7C43C846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53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DF1CA7-CA3C-1A49-920C-7194CF691B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93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04802"/>
            <a:ext cx="2743200" cy="5821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2"/>
            <a:ext cx="8026400" cy="5821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896CE7-AACA-E540-A436-87669B3686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70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05D75-55BA-DB45-8730-29C95AECFE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434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E1FD-9115-214C-BE2F-35C7BF31CF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079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F0DA9-B7D5-1848-B2EE-C077B0393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549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E1E98-1F38-504A-9417-6E9D60B66E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3414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F76C6-9AAF-624B-9B5C-CC7202EAC0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9825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295DE-1EE7-F044-BA23-4E44FE73C1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26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31AF2-B6FE-2840-855D-DD8DE15625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5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4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E7ECC-EDCF-6F43-86B1-3E47739A39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97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51C83-878D-D947-A799-ECF9369AB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844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EF54B-ADAC-8D46-8381-EF7F4B854D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279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ECE0D-F9E9-074D-A277-A1F3576E4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433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05195"/>
            <a:ext cx="2743200" cy="5821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5195"/>
            <a:ext cx="8026400" cy="5821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7B684-667F-6143-8922-8FFB76F619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115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FBD51F6-A8FA-4C42-BC43-1F60DB649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113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400" b="1">
                <a:latin typeface="Candara"/>
                <a:cs typeface="Candara"/>
              </a:defRPr>
            </a:lvl1pPr>
            <a:lvl2pPr marL="457200" indent="0">
              <a:buFont typeface="Wingdings" charset="2"/>
              <a:buNone/>
              <a:defRPr sz="2300" b="1">
                <a:latin typeface="Candara"/>
                <a:cs typeface="Candara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2EC2181-8F87-8440-9EC8-DDB98769F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04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3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02EE989-F8BD-9D49-8816-377C02221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708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95ACEDD-7152-3943-B7EB-060128D43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0000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4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4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88AE3C6-B4B3-9349-A66D-9F2E2C69D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460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8B42EB-784C-C244-AC4A-CF4ABC371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385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8A16831-71BF-2641-BBD4-0C044E37D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76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A234B-CFAF-764D-AB51-242BB6798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0713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4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B81A705-3C54-A44B-8612-B069975FC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289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9AE783D-342D-3443-A5DE-24649C4A6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82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6EB3046-A0C6-6149-8314-2F5456C27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555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0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0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EA2B2B2-E321-7E48-8CB8-180CFB4D5B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729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FC7E9-36E0-CF4D-B248-9CB61A74F544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B5CDD-02E3-4B42-B5E4-AE6CE643F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83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F8397-09E6-6B4F-8DB1-056A59638B92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CE71F-5161-9442-B45D-4525F2E6C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208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54817-9F17-1041-9183-4252EA95B29C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D9FA1-8A70-B844-A059-DAECB9FE8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68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4230A-8D6A-6B4D-9079-A4974FF4D28E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C8E83-49D3-7D42-805E-3F1BC7709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846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5B95D-DAAE-EC42-83E3-59F4432A1F0C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0FFD0-5C96-5F4F-AC21-A5678B3F3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253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3A7CB-BCFC-CC4B-AFB0-AF18ECBBE0AD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8984-F4D2-C349-8F26-EC8E3397E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15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7874-FB70-F548-BB76-4A82312E3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3818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90D99-2F17-F24F-A6CD-047C6254B4E2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E9228-2B73-DC4F-8BB8-D7F9703AB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504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A3C06-C7A6-B04B-9B09-DD3100FBCFF7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18330-D422-D84A-9C1A-C9E752E3D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982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ED2BB-F63F-F141-BA2B-EC5C36B99BBA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71596-345F-3E45-B8A3-E277A774C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346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92330-0DDB-954B-8BC4-6CD31C10204F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165B7-2812-E74E-AB18-EC5EF51A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805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B3933-9D5C-4A4A-BB4F-6D59265808D8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DEE10-EAF5-BE4C-A706-AB456DF6E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49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48348-E700-8648-99E3-17BE957AC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3525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A22A8-4DD0-3B48-8789-583E9C5E3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81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A2B3C-F7EC-8048-A4EC-F59FFD89E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08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04C69-791F-E54A-8727-82CCCEFC5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4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AAF27-5489-7245-88F2-F26DCB94F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9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E1FD-9115-214C-BE2F-35C7BF31C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98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0A952-6C5C-5A4C-945B-A9ED60A08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15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7DA32-9C95-BD48-8FBB-02E2F3975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11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05195"/>
            <a:ext cx="2743200" cy="5821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5195"/>
            <a:ext cx="8026400" cy="5821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620BE-9506-104C-AE54-B2737AAE1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97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3C476-0927-D742-A0BC-C068DDD84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59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BDF34-83AF-1F46-90BF-0EA695A5D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21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3D3CD-1D03-2847-8224-8907E67DB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50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A6771-C502-6D4A-9FEB-D3E01E628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94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5FD78-1F8B-3E4D-9104-BA288DF29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36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46E39-6831-9F46-B983-9B577F768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67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A1938-7ADE-9140-ADF9-7273F2434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78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F0DA9-B7D5-1848-B2EE-C077B0393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02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4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F5B2F-8FB3-5348-A406-20639A2EB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6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77505-50EB-724B-8F6B-93056DE0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15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D5833-1C76-A448-8A23-420E26A8E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92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05195"/>
            <a:ext cx="2743200" cy="5821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5195"/>
            <a:ext cx="8026400" cy="5821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FE6A8-AD0A-F443-A0AF-99682030A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40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3BB66-DC02-0042-8CF6-DDC3C98C4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71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7E41F-18AE-4046-8E0F-A1CC5E2E3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67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AB8B8-038A-3740-AA43-C3FFBBB67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39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C6509-5AFF-7D47-90CA-A6085F6FE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05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8770A-2166-EC4F-BCAB-FFCCED324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80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CFB6D-2AC0-F748-A8D3-2EADF0FD1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6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E1E98-1F38-504A-9417-6E9D60B66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29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674F2-1B8A-AB40-BE8E-B88C8ED93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12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4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3F0D7-6EB9-1A40-A506-1416F85F2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871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43B56-026E-934C-8D34-7F5E77114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8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B8C18-0CB8-ED4D-A237-64E6A87C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52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05195"/>
            <a:ext cx="2743200" cy="5821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5195"/>
            <a:ext cx="8026400" cy="5821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99D53-3248-A442-8E35-5997BF24D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05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DF58B-5CD6-8946-AA63-7C1848E15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61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A5E73-4A04-ED4E-BF30-354C9E13D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23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ED295-DAF4-CA45-B238-B4A22CCE9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69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45812-38F8-464E-8931-1DA40016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974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648CF-351C-6348-BA35-DF24A66BC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17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F76C6-9AAF-624B-9B5C-CC7202EAC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341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1547A-30E0-C74B-B9D2-452BB45A6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975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99CE-8E44-FC41-9210-106D3F903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124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4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6EB7B-4497-2446-87CA-AB55D1965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522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4646E-7049-734B-953E-82615D303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589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FE4A4-9B6B-3444-87C1-29459FC31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05195"/>
            <a:ext cx="2743200" cy="5821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5195"/>
            <a:ext cx="8026400" cy="5821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39385-B085-8A48-96A3-FA99DD7C8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650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C7EB3-CC68-3C4F-BCAB-7E1EF119A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719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12FBA-BAD1-6443-BFCE-71E3578A6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949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34DC2-7D18-A542-9536-C04B6E81C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421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D29BB-FFD6-A544-AC01-517A742CF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1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295DE-1EE7-F044-BA23-4E44FE73C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04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CC178-1209-1043-A94F-47CD97945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002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A27E7-C32C-3646-99E7-5DAB0FF82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211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10240-A60E-914E-BE14-058B6FB8C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98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4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4759-1ECB-3E43-A3E5-459A805B9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768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F3255-ACDB-7E4F-A441-F5957896C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613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A52E9-E5AC-E245-9459-C346BA0FD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731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05195"/>
            <a:ext cx="2743200" cy="5821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5195"/>
            <a:ext cx="8026400" cy="5821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2BCB3-D159-A54E-9E68-37A3C03DF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022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49A914D5-9335-C540-B952-B01A893A7216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3362DA3F-8E88-E64B-A469-4A2A38558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98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C8556B70-4FAF-664F-ADA0-A254032F2B89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B7E17587-1BB1-B24D-9FA8-96D496052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979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0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8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22AF4A68-2F96-3247-BD1E-61E4580C719E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BF802F0A-0CAB-5746-B86D-A53A3AFF0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4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31AF2-B6FE-2840-855D-DD8DE1562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32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9701B122-CFBB-8B43-B6C5-1169CB822042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BF845F07-EAA9-414B-840C-3ADB8A5E1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345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567A68B9-06EB-654A-83A0-24A340099D3A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A97D3BD3-A4B5-F043-8BED-DCC27EFAD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079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0A935E69-3F77-7B4E-B708-4C18F8FC1EEA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A8086E5B-CC65-8A45-BE41-FD87F3E95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080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061DA29F-E201-E34B-9BA4-9587347F3050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8AED9253-14F8-5442-83EC-8128A2239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036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4EE8D812-8FE9-B447-8B3F-65D4E386D77D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FD4B2199-5CD5-6A41-9976-34D977D95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651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78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2D320BBA-E797-F149-A19F-E9078B454C43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49F34572-B444-E94F-88D4-22E944234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350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8A310831-5085-234C-88F6-5F2720C372A4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DCE6A79A-CD17-6648-B195-7A11E9759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734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503DB152-ADAF-184E-A76F-4318D56670B7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/>
            </a:lvl1pPr>
          </a:lstStyle>
          <a:p>
            <a:pPr>
              <a:defRPr/>
            </a:pPr>
            <a:fld id="{86937EF6-DCFF-3045-AE9F-D9B8298B9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254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33AD3-4860-0043-86C5-EE56AD538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170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F2224-3783-224C-81DC-22757755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39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4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E7ECC-EDCF-6F43-86B1-3E47739A3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053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D2913-07A1-FA4D-B8D4-5C26568DE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951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4B211-C921-4D4C-ABF6-4479A611D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366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E5D9C-4CAA-024F-A862-A3381A68B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130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98275-FC37-AE4D-95A4-68F01EF3B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648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17F3F-083D-9A4D-A23B-5A3BD485D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384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4F032-C73D-F747-A0F9-659711F94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479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70A8E-6338-FB47-9976-4B4F34ADE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891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2A2BA-5813-774E-8D3F-E7DC43B3B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362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05111"/>
            <a:ext cx="2743200" cy="5821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5111"/>
            <a:ext cx="8026400" cy="5821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F2914-38C6-A049-9E02-ECD0C88D8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248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05D75-55BA-DB45-8730-29C95AECFE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7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EF54B-ADAC-8D46-8381-EF7F4B854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104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E1FD-9115-214C-BE2F-35C7BF31CF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5196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F0DA9-B7D5-1848-B2EE-C077B0393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82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E1E98-1F38-504A-9417-6E9D60B66E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134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F76C6-9AAF-624B-9B5C-CC7202EAC0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1983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295DE-1EE7-F044-BA23-4E44FE73C1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548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31AF2-B6FE-2840-855D-DD8DE15625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080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E7ECC-EDCF-6F43-86B1-3E47739A39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919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EF54B-ADAC-8D46-8381-EF7F4B854D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801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ECE0D-F9E9-074D-A277-A1F3576E4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336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05137"/>
            <a:ext cx="2743200" cy="5821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5137"/>
            <a:ext cx="8026400" cy="5821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7B684-667F-6143-8922-8FFB76F619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1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64CAAA-148C-3345-BD91-934311BDE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Arial" charset="0"/>
              </a:defRPr>
            </a:lvl1pPr>
          </a:lstStyle>
          <a:p>
            <a:pPr eaLnBrk="1" hangingPunct="1"/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Arial" charset="0"/>
              </a:defRPr>
            </a:lvl1pPr>
          </a:lstStyle>
          <a:p>
            <a:pPr eaLnBrk="1" hangingPunct="1"/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Arial" charset="0"/>
              </a:defRPr>
            </a:lvl1pPr>
          </a:lstStyle>
          <a:p>
            <a:pPr eaLnBrk="1" hangingPunct="1"/>
            <a:fld id="{1B2604A5-7475-DF4F-85D2-55C0C9F5D2A1}" type="slidenum">
              <a:rPr lang="en-US" smtClean="0">
                <a:solidFill>
                  <a:srgbClr val="000000"/>
                </a:solidFill>
                <a:cs typeface="Arial" charset="0"/>
              </a:rPr>
              <a:pPr eaLnBrk="1" hangingPunct="1"/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7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400" i="0">
                <a:latin typeface="Arial" charset="0"/>
                <a:ea typeface="+mn-ea"/>
                <a:cs typeface="Arial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i="0">
                <a:latin typeface="Arial" charset="0"/>
                <a:ea typeface="+mn-ea"/>
                <a:cs typeface="Arial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Arial" charset="0"/>
              </a:defRPr>
            </a:lvl1pPr>
          </a:lstStyle>
          <a:p>
            <a:pPr eaLnBrk="1" hangingPunct="1"/>
            <a:fld id="{1BF771AE-8F94-4F46-AFA6-FBBDC96160D0}" type="slidenum">
              <a:rPr lang="en-US" smtClean="0">
                <a:solidFill>
                  <a:srgbClr val="000000"/>
                </a:solidFill>
                <a:cs typeface="Arial" charset="0"/>
              </a:rPr>
              <a:pPr eaLnBrk="1" hangingPunct="1"/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6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6" r:id="rId1"/>
    <p:sldLayoutId id="2147484377" r:id="rId2"/>
    <p:sldLayoutId id="2147484378" r:id="rId3"/>
    <p:sldLayoutId id="2147484379" r:id="rId4"/>
    <p:sldLayoutId id="2147484380" r:id="rId5"/>
    <p:sldLayoutId id="2147484381" r:id="rId6"/>
    <p:sldLayoutId id="2147484382" r:id="rId7"/>
    <p:sldLayoutId id="2147484383" r:id="rId8"/>
    <p:sldLayoutId id="2147484384" r:id="rId9"/>
    <p:sldLayoutId id="2147484385" r:id="rId10"/>
    <p:sldLayoutId id="21474843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64CAAA-148C-3345-BD91-934311BDE1AB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45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E46F5D3D-B0CF-4E45-88BF-B1E3A3E03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3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425" r:id="rId2"/>
    <p:sldLayoutId id="2147484426" r:id="rId3"/>
    <p:sldLayoutId id="2147484427" r:id="rId4"/>
    <p:sldLayoutId id="2147484428" r:id="rId5"/>
    <p:sldLayoutId id="2147484429" r:id="rId6"/>
    <p:sldLayoutId id="2147484430" r:id="rId7"/>
    <p:sldLayoutId id="2147484431" r:id="rId8"/>
    <p:sldLayoutId id="2147484432" r:id="rId9"/>
    <p:sldLayoutId id="2147484433" r:id="rId10"/>
    <p:sldLayoutId id="214748443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800000"/>
          </a:solidFill>
          <a:latin typeface="Candara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Candara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Candara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Candara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Candar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2F09995-7812-7449-9797-3A5691FCCFD3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90EBA0F-9F04-8A4B-820A-E40690561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19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  <p:sldLayoutId id="21474844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charset="0"/>
        <a:buChar char="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0"/>
        <a:buChar char="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charset="0"/>
        <a:buChar char="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charset="0"/>
        <a:buChar char="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charset="0"/>
        <a:buChar char="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84E3E3C-E897-B04D-AF87-735BB080E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6CCCCD-C491-384F-B820-A2BF4D9F0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1AEF10-F721-8341-99FD-89BE2F8C0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FE6131A-C149-904B-812F-9DCA145CC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1FB35D9-066B-4D4C-8F05-D861FBE7D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88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2CD2A858-E964-704C-8FE2-D4CF7743C7A1}" type="datetimeFigureOut">
              <a:rPr lang="en-US"/>
              <a:pPr>
                <a:defRPr/>
              </a:pPr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7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i="0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D68A4C77-B6FC-4C4D-9EBE-9935774C0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 eaLnBrk="1" hangingPunct="1">
              <a:defRPr/>
            </a:pPr>
            <a:fld id="{53D6B2C5-A86A-4648-A427-EA5B1306113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4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64CAAA-148C-3345-BD91-934311BDE1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8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9.xml"/><Relationship Id="rId5" Type="http://schemas.microsoft.com/office/2007/relationships/hdphoto" Target="../media/hdphoto1.wdp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Content Placeholder 2" descr="20160123_011845.jpg"/>
          <p:cNvPicPr>
            <a:picLocks noGrp="1" noChangeAspect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295400"/>
            <a:ext cx="9147763" cy="5562600"/>
          </a:xfrm>
        </p:spPr>
      </p:pic>
      <p:sp>
        <p:nvSpPr>
          <p:cNvPr id="2" name="Rectangle 1"/>
          <p:cNvSpPr/>
          <p:nvPr/>
        </p:nvSpPr>
        <p:spPr>
          <a:xfrm>
            <a:off x="1981200" y="22860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000" b="1" i="0" dirty="0" err="1">
                <a:solidFill>
                  <a:srgbClr val="FFFF00"/>
                </a:solidFill>
                <a:latin typeface="Arial" charset="0"/>
              </a:rPr>
              <a:t>Bumi</a:t>
            </a:r>
            <a:r>
              <a:rPr lang="en-US" sz="4000" b="1" i="0" dirty="0">
                <a:solidFill>
                  <a:srgbClr val="FFFF00"/>
                </a:solidFill>
                <a:latin typeface="Arial" charset="0"/>
              </a:rPr>
              <a:t> Indah Orphanage</a:t>
            </a:r>
          </a:p>
        </p:txBody>
      </p:sp>
    </p:spTree>
    <p:extLst>
      <p:ext uri="{BB962C8B-B14F-4D97-AF65-F5344CB8AC3E}">
        <p14:creationId xmlns:p14="http://schemas.microsoft.com/office/powerpoint/2010/main" val="84081303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600" y="1524000"/>
            <a:ext cx="9144000" cy="533400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905000" y="304801"/>
            <a:ext cx="7848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i="0" dirty="0">
                <a:solidFill>
                  <a:srgbClr val="FFFF00"/>
                </a:solidFill>
              </a:rPr>
              <a:t>Old Building - Crumbling</a:t>
            </a:r>
          </a:p>
        </p:txBody>
      </p:sp>
    </p:spTree>
    <p:extLst>
      <p:ext uri="{BB962C8B-B14F-4D97-AF65-F5344CB8AC3E}">
        <p14:creationId xmlns:p14="http://schemas.microsoft.com/office/powerpoint/2010/main" val="324783950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-20160406-WA0001.jpg"/>
          <p:cNvPicPr>
            <a:picLocks noGrp="1" noChangeAspect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38111" y="1388533"/>
            <a:ext cx="9129889" cy="5486400"/>
          </a:xfrm>
        </p:spPr>
      </p:pic>
    </p:spTree>
    <p:extLst>
      <p:ext uri="{BB962C8B-B14F-4D97-AF65-F5344CB8AC3E}">
        <p14:creationId xmlns:p14="http://schemas.microsoft.com/office/powerpoint/2010/main" val="194874760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 bwMode="auto">
          <a:xfrm>
            <a:off x="1752600" y="304801"/>
            <a:ext cx="8686800" cy="80803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charset="0"/>
              <a:buChar char="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0"/>
              <a:buChar char="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charset="0"/>
              <a:buChar char=""/>
              <a:defRPr sz="21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charset="0"/>
              <a:buChar char="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buChar char="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4400" b="1" i="0" dirty="0">
                <a:solidFill>
                  <a:srgbClr val="FFFF00"/>
                </a:solidFill>
                <a:latin typeface="Calibri" charset="0"/>
              </a:rPr>
              <a:t>New Orphanage Under Construction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240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2397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24000"/>
            <a:ext cx="9144000" cy="533400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1524000" y="304801"/>
            <a:ext cx="8839200" cy="80803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charset="0"/>
              <a:buChar char="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0"/>
              <a:buChar char="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charset="0"/>
              <a:buChar char=""/>
              <a:defRPr sz="21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charset="0"/>
              <a:buChar char="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buChar char="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4200" b="1" i="0" dirty="0">
                <a:solidFill>
                  <a:srgbClr val="FFFF00"/>
                </a:solidFill>
                <a:latin typeface="Calibri" charset="0"/>
              </a:rPr>
              <a:t>Orphanage Activities</a:t>
            </a:r>
          </a:p>
        </p:txBody>
      </p:sp>
    </p:spTree>
    <p:extLst>
      <p:ext uri="{BB962C8B-B14F-4D97-AF65-F5344CB8AC3E}">
        <p14:creationId xmlns:p14="http://schemas.microsoft.com/office/powerpoint/2010/main" val="286522482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2895600" y="304801"/>
            <a:ext cx="601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i="0" dirty="0" err="1">
                <a:solidFill>
                  <a:srgbClr val="FFFF00"/>
                </a:solidFill>
              </a:rPr>
              <a:t>Bumi</a:t>
            </a:r>
            <a:r>
              <a:rPr lang="en-US" sz="4800" b="1" i="0" dirty="0">
                <a:solidFill>
                  <a:srgbClr val="FFFF00"/>
                </a:solidFill>
              </a:rPr>
              <a:t> Indah</a:t>
            </a:r>
          </a:p>
        </p:txBody>
      </p:sp>
      <p:pic>
        <p:nvPicPr>
          <p:cNvPr id="2" name="Picture 1" descr="20160709_14500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6002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1120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152401"/>
            <a:ext cx="906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000" b="1" i="0" dirty="0" err="1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  <a:t>Bumi</a:t>
            </a:r>
            <a:r>
              <a:rPr lang="en-US" sz="4000" b="1" i="0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  <a:t> Indah Orphanage Building </a:t>
            </a:r>
          </a:p>
          <a:p>
            <a:pPr algn="ctr" eaLnBrk="1" hangingPunct="1"/>
            <a:r>
              <a:rPr lang="en-US" sz="4000" b="1" i="0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  <a:t>(under Construction)</a:t>
            </a:r>
          </a:p>
        </p:txBody>
      </p:sp>
      <p:pic>
        <p:nvPicPr>
          <p:cNvPr id="4" name="Picture 3" descr="Bumi Indah Bldg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"/>
          <a:stretch/>
        </p:blipFill>
        <p:spPr>
          <a:xfrm>
            <a:off x="1540933" y="1752600"/>
            <a:ext cx="9144000" cy="485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621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mi Indah Eng Cam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65"/>
          <a:stretch/>
        </p:blipFill>
        <p:spPr>
          <a:xfrm>
            <a:off x="5079999" y="838201"/>
            <a:ext cx="5576712" cy="3747911"/>
          </a:xfrm>
          <a:prstGeom prst="rect">
            <a:avLst/>
          </a:prstGeom>
        </p:spPr>
      </p:pic>
      <p:pic>
        <p:nvPicPr>
          <p:cNvPr id="4" name="Picture 3" descr="Bumi Indah Eng Camp @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352800"/>
            <a:ext cx="5257800" cy="3771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152401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000" b="1" i="0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  <a:t>Summer English Camp Outreach</a:t>
            </a:r>
          </a:p>
        </p:txBody>
      </p:sp>
    </p:spTree>
    <p:extLst>
      <p:ext uri="{BB962C8B-B14F-4D97-AF65-F5344CB8AC3E}">
        <p14:creationId xmlns:p14="http://schemas.microsoft.com/office/powerpoint/2010/main" val="259664304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09800" y="152400"/>
            <a:ext cx="7772400" cy="5943600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40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  <a:t>Make Disciples of </a:t>
            </a:r>
            <a:br>
              <a:rPr lang="en-US" sz="4800" b="1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</a:br>
            <a:r>
              <a:rPr lang="en-US" sz="4800" b="1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  <a:t>All Nations...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  <a:t>(Matthew 28:18-20)</a:t>
            </a:r>
          </a:p>
          <a:p>
            <a:pPr marL="0" indent="0" algn="ctr">
              <a:buNone/>
            </a:pPr>
            <a:endParaRPr lang="en-US" altLang="ko-KR" sz="4800" dirty="0">
              <a:solidFill>
                <a:srgbClr val="FFFF00"/>
              </a:solidFill>
              <a:latin typeface="나눔명조 ExtraBold"/>
              <a:ea typeface="나눔명조 ExtraBold"/>
              <a:cs typeface="나눔명조 ExtraBold"/>
            </a:endParaRPr>
          </a:p>
          <a:p>
            <a:pPr marL="0" indent="0" algn="ctr">
              <a:buNone/>
              <a:defRPr/>
            </a:pPr>
            <a:r>
              <a:rPr lang="en-US" altLang="ko-KR" sz="4800" b="1" dirty="0">
                <a:solidFill>
                  <a:srgbClr val="FFFF00"/>
                </a:solidFill>
                <a:latin typeface="+mj-lt"/>
                <a:ea typeface="나눔명조 Bold"/>
                <a:cs typeface="나눔명조 Bold"/>
              </a:rPr>
              <a:t>Papua: </a:t>
            </a:r>
          </a:p>
          <a:p>
            <a:pPr marL="0" indent="0" algn="ctr"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+mj-lt"/>
              </a:rPr>
              <a:t>A Remarkable Journey</a:t>
            </a:r>
          </a:p>
          <a:p>
            <a:pPr marL="0" indent="0" algn="ctr"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2822460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00"/>
                </a:solidFill>
                <a:latin typeface="+mj-lt"/>
              </a:rPr>
              <a:t>Unreached/Least Reached People Group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  <a:latin typeface="+mj-lt"/>
              </a:rPr>
              <a:t>Less than or equal to 2% Evangelical Christian and less than or equal to 5% Professing Christians.</a:t>
            </a:r>
          </a:p>
          <a:p>
            <a:endParaRPr lang="en-US" dirty="0">
              <a:solidFill>
                <a:srgbClr val="FFFF00"/>
              </a:solidFill>
              <a:latin typeface="+mj-lt"/>
            </a:endParaRPr>
          </a:p>
          <a:p>
            <a:r>
              <a:rPr lang="en-US" dirty="0">
                <a:solidFill>
                  <a:srgbClr val="FFFF00"/>
                </a:solidFill>
                <a:latin typeface="+mj-lt"/>
              </a:rPr>
              <a:t>An unreached or least-reached people is a people group among which there is no indigenous community of believing Christians with adequate numbers and resources to evangelize this people group without outside assistance.</a:t>
            </a:r>
          </a:p>
          <a:p>
            <a:pPr marL="0" indent="0" algn="r">
              <a:buNone/>
            </a:pPr>
            <a:endParaRPr lang="en-US" sz="1800" dirty="0">
              <a:solidFill>
                <a:srgbClr val="FFFF00"/>
              </a:solidFill>
              <a:latin typeface="+mj-lt"/>
            </a:endParaRPr>
          </a:p>
          <a:p>
            <a:pPr marL="0" indent="0" algn="r">
              <a:buNone/>
            </a:pPr>
            <a:r>
              <a:rPr lang="en-US" sz="1800" dirty="0">
                <a:solidFill>
                  <a:srgbClr val="FFFF00"/>
                </a:solidFill>
                <a:latin typeface="+mj-lt"/>
              </a:rPr>
              <a:t>Joshua Project</a:t>
            </a:r>
          </a:p>
        </p:txBody>
      </p:sp>
    </p:spTree>
    <p:extLst>
      <p:ext uri="{BB962C8B-B14F-4D97-AF65-F5344CB8AC3E}">
        <p14:creationId xmlns:p14="http://schemas.microsoft.com/office/powerpoint/2010/main" val="240836594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8000" y="2362200"/>
            <a:ext cx="11074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Candara" charset="0"/>
                <a:ea typeface="MS PGothic" charset="0"/>
                <a:cs typeface="Arial" charset="0"/>
              </a:rPr>
              <a:t>To the Ends of the Earth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3048000"/>
            <a:ext cx="10287000" cy="2442148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Candara" charset="0"/>
                <a:ea typeface="MS PGothic" charset="0"/>
                <a:cs typeface="Arial" charset="0"/>
              </a:rPr>
              <a:t>Missions Month Week #4 Message</a:t>
            </a:r>
          </a:p>
          <a:p>
            <a:pPr marL="0" indent="0" algn="ctr" eaLnBrk="1" hangingPunct="1">
              <a:buNone/>
              <a:defRPr/>
            </a:pPr>
            <a:r>
              <a:rPr lang="en-US" i="1" dirty="0">
                <a:effectLst>
                  <a:outerShdw blurRad="38100" dist="38100" dir="2700000" algn="tl">
                    <a:srgbClr val="DDDDDD"/>
                  </a:outerShdw>
                </a:effectLst>
                <a:latin typeface="Candara" charset="0"/>
                <a:ea typeface="MS PGothic" charset="0"/>
                <a:cs typeface="Arial" charset="0"/>
              </a:rPr>
              <a:t>Matthew 28:18-20</a:t>
            </a:r>
          </a:p>
          <a:p>
            <a:pPr marL="0" indent="0" algn="ctr" eaLnBrk="1" hangingPunct="1">
              <a:buNone/>
              <a:defRPr/>
            </a:pPr>
            <a:r>
              <a:rPr lang="en-US" b="1" dirty="0">
                <a:latin typeface="Candara"/>
                <a:cs typeface="Candara"/>
              </a:rPr>
              <a:t>©</a:t>
            </a:r>
            <a:r>
              <a:rPr lang="en-US" dirty="0"/>
              <a:t>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ndara" charset="0"/>
                <a:ea typeface="MS PGothic" charset="0"/>
                <a:cs typeface="Arial" charset="0"/>
              </a:rPr>
              <a:t>March 25, 2018</a:t>
            </a:r>
          </a:p>
          <a:p>
            <a:pPr marL="0" indent="0" algn="ctr">
              <a:buFontTx/>
              <a:buNone/>
              <a:defRPr/>
            </a:pPr>
            <a:r>
              <a:rPr lang="en-US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Candara" charset="0"/>
                <a:ea typeface="MS PGothic" charset="0"/>
                <a:cs typeface="Arial" charset="0"/>
              </a:rPr>
              <a:t>John J. </a:t>
            </a:r>
            <a:r>
              <a:rPr lang="en-US" b="1" i="1">
                <a:effectLst>
                  <a:outerShdw blurRad="38100" dist="38100" dir="2700000" algn="tl">
                    <a:srgbClr val="DDDDDD"/>
                  </a:outerShdw>
                </a:effectLst>
                <a:latin typeface="Candara" charset="0"/>
                <a:ea typeface="MS PGothic" charset="0"/>
                <a:cs typeface="Arial" charset="0"/>
              </a:rPr>
              <a:t>Lee</a:t>
            </a:r>
            <a:endParaRPr lang="en-US" b="1" i="1" dirty="0">
              <a:effectLst>
                <a:outerShdw blurRad="38100" dist="38100" dir="2700000" algn="tl">
                  <a:srgbClr val="DDDDDD"/>
                </a:outerShdw>
              </a:effectLst>
              <a:latin typeface="Candara" charset="0"/>
              <a:ea typeface="MS PGothic" charset="0"/>
              <a:cs typeface="Arial" charset="0"/>
            </a:endParaRPr>
          </a:p>
          <a:p>
            <a:pPr marL="0" indent="0" algn="ctr">
              <a:buFontTx/>
              <a:buNone/>
              <a:defRPr/>
            </a:pPr>
            <a:endParaRPr lang="en-US" i="1" dirty="0">
              <a:effectLst>
                <a:outerShdw blurRad="38100" dist="38100" dir="2700000" algn="tl">
                  <a:srgbClr val="DDDDDD"/>
                </a:outerShdw>
              </a:effectLst>
              <a:latin typeface="Candara" charset="0"/>
              <a:ea typeface="MS PGothic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576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2"/>
          <p:cNvGrpSpPr>
            <a:grpSpLocks/>
          </p:cNvGrpSpPr>
          <p:nvPr/>
        </p:nvGrpSpPr>
        <p:grpSpPr bwMode="auto">
          <a:xfrm>
            <a:off x="1720850" y="1177925"/>
            <a:ext cx="8916988" cy="4192588"/>
            <a:chOff x="124" y="742"/>
            <a:chExt cx="5617" cy="2641"/>
          </a:xfrm>
        </p:grpSpPr>
        <p:sp>
          <p:nvSpPr>
            <p:cNvPr id="21509" name="Freeform 3"/>
            <p:cNvSpPr>
              <a:spLocks/>
            </p:cNvSpPr>
            <p:nvPr/>
          </p:nvSpPr>
          <p:spPr bwMode="auto">
            <a:xfrm>
              <a:off x="2956" y="1488"/>
              <a:ext cx="20" cy="17"/>
            </a:xfrm>
            <a:custGeom>
              <a:avLst/>
              <a:gdLst>
                <a:gd name="T0" fmla="*/ 19 w 20"/>
                <a:gd name="T1" fmla="*/ 0 h 17"/>
                <a:gd name="T2" fmla="*/ 19 w 20"/>
                <a:gd name="T3" fmla="*/ 13 h 17"/>
                <a:gd name="T4" fmla="*/ 12 w 20"/>
                <a:gd name="T5" fmla="*/ 16 h 17"/>
                <a:gd name="T6" fmla="*/ 0 w 20"/>
                <a:gd name="T7" fmla="*/ 2 h 17"/>
                <a:gd name="T8" fmla="*/ 6 w 20"/>
                <a:gd name="T9" fmla="*/ 0 h 17"/>
                <a:gd name="T10" fmla="*/ 19 w 2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7"/>
                <a:gd name="T20" fmla="*/ 20 w 2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7">
                  <a:moveTo>
                    <a:pt x="19" y="0"/>
                  </a:moveTo>
                  <a:lnTo>
                    <a:pt x="19" y="13"/>
                  </a:lnTo>
                  <a:lnTo>
                    <a:pt x="12" y="16"/>
                  </a:lnTo>
                  <a:lnTo>
                    <a:pt x="0" y="2"/>
                  </a:lnTo>
                  <a:lnTo>
                    <a:pt x="6" y="0"/>
                  </a:lnTo>
                  <a:lnTo>
                    <a:pt x="19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0" name="Freeform 4"/>
            <p:cNvSpPr>
              <a:spLocks/>
            </p:cNvSpPr>
            <p:nvPr/>
          </p:nvSpPr>
          <p:spPr bwMode="auto">
            <a:xfrm>
              <a:off x="2904" y="1427"/>
              <a:ext cx="17" cy="33"/>
            </a:xfrm>
            <a:custGeom>
              <a:avLst/>
              <a:gdLst>
                <a:gd name="T0" fmla="*/ 16 w 17"/>
                <a:gd name="T1" fmla="*/ 0 h 33"/>
                <a:gd name="T2" fmla="*/ 0 w 17"/>
                <a:gd name="T3" fmla="*/ 9 h 33"/>
                <a:gd name="T4" fmla="*/ 2 w 17"/>
                <a:gd name="T5" fmla="*/ 32 h 33"/>
                <a:gd name="T6" fmla="*/ 13 w 17"/>
                <a:gd name="T7" fmla="*/ 31 h 33"/>
                <a:gd name="T8" fmla="*/ 16 w 17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3"/>
                <a:gd name="T17" fmla="*/ 17 w 1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3">
                  <a:moveTo>
                    <a:pt x="16" y="0"/>
                  </a:moveTo>
                  <a:lnTo>
                    <a:pt x="0" y="9"/>
                  </a:lnTo>
                  <a:lnTo>
                    <a:pt x="2" y="32"/>
                  </a:lnTo>
                  <a:lnTo>
                    <a:pt x="13" y="31"/>
                  </a:lnTo>
                  <a:lnTo>
                    <a:pt x="16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grpSp>
          <p:nvGrpSpPr>
            <p:cNvPr id="21511" name="Group 5"/>
            <p:cNvGrpSpPr>
              <a:grpSpLocks/>
            </p:cNvGrpSpPr>
            <p:nvPr/>
          </p:nvGrpSpPr>
          <p:grpSpPr bwMode="auto">
            <a:xfrm>
              <a:off x="5261" y="2950"/>
              <a:ext cx="480" cy="249"/>
              <a:chOff x="5261" y="2950"/>
              <a:chExt cx="480" cy="249"/>
            </a:xfrm>
          </p:grpSpPr>
          <p:sp>
            <p:nvSpPr>
              <p:cNvPr id="21541" name="Freeform 6"/>
              <p:cNvSpPr>
                <a:spLocks/>
              </p:cNvSpPr>
              <p:nvPr/>
            </p:nvSpPr>
            <p:spPr bwMode="auto">
              <a:xfrm>
                <a:off x="5677" y="2950"/>
                <a:ext cx="64" cy="147"/>
              </a:xfrm>
              <a:custGeom>
                <a:avLst/>
                <a:gdLst>
                  <a:gd name="T0" fmla="*/ 20 w 64"/>
                  <a:gd name="T1" fmla="*/ 2 h 147"/>
                  <a:gd name="T2" fmla="*/ 26 w 64"/>
                  <a:gd name="T3" fmla="*/ 0 h 147"/>
                  <a:gd name="T4" fmla="*/ 38 w 64"/>
                  <a:gd name="T5" fmla="*/ 18 h 147"/>
                  <a:gd name="T6" fmla="*/ 36 w 64"/>
                  <a:gd name="T7" fmla="*/ 63 h 147"/>
                  <a:gd name="T8" fmla="*/ 44 w 64"/>
                  <a:gd name="T9" fmla="*/ 63 h 147"/>
                  <a:gd name="T10" fmla="*/ 47 w 64"/>
                  <a:gd name="T11" fmla="*/ 72 h 147"/>
                  <a:gd name="T12" fmla="*/ 48 w 64"/>
                  <a:gd name="T13" fmla="*/ 76 h 147"/>
                  <a:gd name="T14" fmla="*/ 53 w 64"/>
                  <a:gd name="T15" fmla="*/ 85 h 147"/>
                  <a:gd name="T16" fmla="*/ 57 w 64"/>
                  <a:gd name="T17" fmla="*/ 81 h 147"/>
                  <a:gd name="T18" fmla="*/ 60 w 64"/>
                  <a:gd name="T19" fmla="*/ 74 h 147"/>
                  <a:gd name="T20" fmla="*/ 63 w 64"/>
                  <a:gd name="T21" fmla="*/ 76 h 147"/>
                  <a:gd name="T22" fmla="*/ 59 w 64"/>
                  <a:gd name="T23" fmla="*/ 87 h 147"/>
                  <a:gd name="T24" fmla="*/ 57 w 64"/>
                  <a:gd name="T25" fmla="*/ 92 h 147"/>
                  <a:gd name="T26" fmla="*/ 54 w 64"/>
                  <a:gd name="T27" fmla="*/ 105 h 147"/>
                  <a:gd name="T28" fmla="*/ 48 w 64"/>
                  <a:gd name="T29" fmla="*/ 109 h 147"/>
                  <a:gd name="T30" fmla="*/ 42 w 64"/>
                  <a:gd name="T31" fmla="*/ 113 h 147"/>
                  <a:gd name="T32" fmla="*/ 36 w 64"/>
                  <a:gd name="T33" fmla="*/ 118 h 147"/>
                  <a:gd name="T34" fmla="*/ 33 w 64"/>
                  <a:gd name="T35" fmla="*/ 124 h 147"/>
                  <a:gd name="T36" fmla="*/ 36 w 64"/>
                  <a:gd name="T37" fmla="*/ 128 h 147"/>
                  <a:gd name="T38" fmla="*/ 38 w 64"/>
                  <a:gd name="T39" fmla="*/ 137 h 147"/>
                  <a:gd name="T40" fmla="*/ 32 w 64"/>
                  <a:gd name="T41" fmla="*/ 140 h 147"/>
                  <a:gd name="T42" fmla="*/ 26 w 64"/>
                  <a:gd name="T43" fmla="*/ 144 h 147"/>
                  <a:gd name="T44" fmla="*/ 20 w 64"/>
                  <a:gd name="T45" fmla="*/ 146 h 147"/>
                  <a:gd name="T46" fmla="*/ 15 w 64"/>
                  <a:gd name="T47" fmla="*/ 144 h 147"/>
                  <a:gd name="T48" fmla="*/ 9 w 64"/>
                  <a:gd name="T49" fmla="*/ 140 h 147"/>
                  <a:gd name="T50" fmla="*/ 5 w 64"/>
                  <a:gd name="T51" fmla="*/ 137 h 147"/>
                  <a:gd name="T52" fmla="*/ 9 w 64"/>
                  <a:gd name="T53" fmla="*/ 131 h 147"/>
                  <a:gd name="T54" fmla="*/ 15 w 64"/>
                  <a:gd name="T55" fmla="*/ 128 h 147"/>
                  <a:gd name="T56" fmla="*/ 20 w 64"/>
                  <a:gd name="T57" fmla="*/ 120 h 147"/>
                  <a:gd name="T58" fmla="*/ 20 w 64"/>
                  <a:gd name="T59" fmla="*/ 116 h 147"/>
                  <a:gd name="T60" fmla="*/ 15 w 64"/>
                  <a:gd name="T61" fmla="*/ 113 h 147"/>
                  <a:gd name="T62" fmla="*/ 9 w 64"/>
                  <a:gd name="T63" fmla="*/ 107 h 147"/>
                  <a:gd name="T64" fmla="*/ 5 w 64"/>
                  <a:gd name="T65" fmla="*/ 107 h 147"/>
                  <a:gd name="T66" fmla="*/ 0 w 64"/>
                  <a:gd name="T67" fmla="*/ 105 h 147"/>
                  <a:gd name="T68" fmla="*/ 0 w 64"/>
                  <a:gd name="T69" fmla="*/ 102 h 147"/>
                  <a:gd name="T70" fmla="*/ 0 w 64"/>
                  <a:gd name="T71" fmla="*/ 94 h 147"/>
                  <a:gd name="T72" fmla="*/ 5 w 64"/>
                  <a:gd name="T73" fmla="*/ 94 h 147"/>
                  <a:gd name="T74" fmla="*/ 9 w 64"/>
                  <a:gd name="T75" fmla="*/ 92 h 147"/>
                  <a:gd name="T76" fmla="*/ 15 w 64"/>
                  <a:gd name="T77" fmla="*/ 87 h 147"/>
                  <a:gd name="T78" fmla="*/ 17 w 64"/>
                  <a:gd name="T79" fmla="*/ 85 h 147"/>
                  <a:gd name="T80" fmla="*/ 21 w 64"/>
                  <a:gd name="T81" fmla="*/ 63 h 147"/>
                  <a:gd name="T82" fmla="*/ 17 w 64"/>
                  <a:gd name="T83" fmla="*/ 59 h 147"/>
                  <a:gd name="T84" fmla="*/ 14 w 64"/>
                  <a:gd name="T85" fmla="*/ 52 h 147"/>
                  <a:gd name="T86" fmla="*/ 11 w 64"/>
                  <a:gd name="T87" fmla="*/ 41 h 147"/>
                  <a:gd name="T88" fmla="*/ 14 w 64"/>
                  <a:gd name="T89" fmla="*/ 30 h 147"/>
                  <a:gd name="T90" fmla="*/ 15 w 64"/>
                  <a:gd name="T91" fmla="*/ 22 h 147"/>
                  <a:gd name="T92" fmla="*/ 20 w 64"/>
                  <a:gd name="T93" fmla="*/ 2 h 14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4"/>
                  <a:gd name="T142" fmla="*/ 0 h 147"/>
                  <a:gd name="T143" fmla="*/ 64 w 64"/>
                  <a:gd name="T144" fmla="*/ 147 h 14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4" h="147">
                    <a:moveTo>
                      <a:pt x="20" y="2"/>
                    </a:moveTo>
                    <a:lnTo>
                      <a:pt x="26" y="0"/>
                    </a:lnTo>
                    <a:lnTo>
                      <a:pt x="38" y="18"/>
                    </a:lnTo>
                    <a:lnTo>
                      <a:pt x="36" y="63"/>
                    </a:lnTo>
                    <a:lnTo>
                      <a:pt x="44" y="63"/>
                    </a:lnTo>
                    <a:lnTo>
                      <a:pt x="47" y="72"/>
                    </a:lnTo>
                    <a:lnTo>
                      <a:pt x="48" y="76"/>
                    </a:lnTo>
                    <a:lnTo>
                      <a:pt x="53" y="85"/>
                    </a:lnTo>
                    <a:lnTo>
                      <a:pt x="57" y="81"/>
                    </a:lnTo>
                    <a:lnTo>
                      <a:pt x="60" y="74"/>
                    </a:lnTo>
                    <a:lnTo>
                      <a:pt x="63" y="76"/>
                    </a:lnTo>
                    <a:lnTo>
                      <a:pt x="59" y="87"/>
                    </a:lnTo>
                    <a:lnTo>
                      <a:pt x="57" y="92"/>
                    </a:lnTo>
                    <a:lnTo>
                      <a:pt x="54" y="105"/>
                    </a:lnTo>
                    <a:lnTo>
                      <a:pt x="48" y="109"/>
                    </a:lnTo>
                    <a:lnTo>
                      <a:pt x="42" y="113"/>
                    </a:lnTo>
                    <a:lnTo>
                      <a:pt x="36" y="118"/>
                    </a:lnTo>
                    <a:lnTo>
                      <a:pt x="33" y="124"/>
                    </a:lnTo>
                    <a:lnTo>
                      <a:pt x="36" y="128"/>
                    </a:lnTo>
                    <a:lnTo>
                      <a:pt x="38" y="137"/>
                    </a:lnTo>
                    <a:lnTo>
                      <a:pt x="32" y="140"/>
                    </a:lnTo>
                    <a:lnTo>
                      <a:pt x="26" y="144"/>
                    </a:lnTo>
                    <a:lnTo>
                      <a:pt x="20" y="146"/>
                    </a:lnTo>
                    <a:lnTo>
                      <a:pt x="15" y="144"/>
                    </a:lnTo>
                    <a:lnTo>
                      <a:pt x="9" y="140"/>
                    </a:lnTo>
                    <a:lnTo>
                      <a:pt x="5" y="137"/>
                    </a:lnTo>
                    <a:lnTo>
                      <a:pt x="9" y="131"/>
                    </a:lnTo>
                    <a:lnTo>
                      <a:pt x="15" y="128"/>
                    </a:lnTo>
                    <a:lnTo>
                      <a:pt x="20" y="120"/>
                    </a:lnTo>
                    <a:lnTo>
                      <a:pt x="20" y="116"/>
                    </a:lnTo>
                    <a:lnTo>
                      <a:pt x="15" y="113"/>
                    </a:lnTo>
                    <a:lnTo>
                      <a:pt x="9" y="107"/>
                    </a:lnTo>
                    <a:lnTo>
                      <a:pt x="5" y="107"/>
                    </a:lnTo>
                    <a:lnTo>
                      <a:pt x="0" y="105"/>
                    </a:lnTo>
                    <a:lnTo>
                      <a:pt x="0" y="102"/>
                    </a:lnTo>
                    <a:lnTo>
                      <a:pt x="0" y="94"/>
                    </a:lnTo>
                    <a:lnTo>
                      <a:pt x="5" y="94"/>
                    </a:lnTo>
                    <a:lnTo>
                      <a:pt x="9" y="92"/>
                    </a:lnTo>
                    <a:lnTo>
                      <a:pt x="15" y="87"/>
                    </a:lnTo>
                    <a:lnTo>
                      <a:pt x="17" y="85"/>
                    </a:lnTo>
                    <a:lnTo>
                      <a:pt x="21" y="63"/>
                    </a:lnTo>
                    <a:lnTo>
                      <a:pt x="17" y="59"/>
                    </a:lnTo>
                    <a:lnTo>
                      <a:pt x="14" y="52"/>
                    </a:lnTo>
                    <a:lnTo>
                      <a:pt x="11" y="41"/>
                    </a:lnTo>
                    <a:lnTo>
                      <a:pt x="14" y="30"/>
                    </a:lnTo>
                    <a:lnTo>
                      <a:pt x="15" y="22"/>
                    </a:lnTo>
                    <a:lnTo>
                      <a:pt x="20" y="2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42" name="Freeform 7"/>
              <p:cNvSpPr>
                <a:spLocks/>
              </p:cNvSpPr>
              <p:nvPr/>
            </p:nvSpPr>
            <p:spPr bwMode="auto">
              <a:xfrm>
                <a:off x="5526" y="3078"/>
                <a:ext cx="130" cy="121"/>
              </a:xfrm>
              <a:custGeom>
                <a:avLst/>
                <a:gdLst>
                  <a:gd name="T0" fmla="*/ 90 w 130"/>
                  <a:gd name="T1" fmla="*/ 0 h 121"/>
                  <a:gd name="T2" fmla="*/ 108 w 130"/>
                  <a:gd name="T3" fmla="*/ 0 h 121"/>
                  <a:gd name="T4" fmla="*/ 129 w 130"/>
                  <a:gd name="T5" fmla="*/ 35 h 121"/>
                  <a:gd name="T6" fmla="*/ 106 w 130"/>
                  <a:gd name="T7" fmla="*/ 60 h 121"/>
                  <a:gd name="T8" fmla="*/ 106 w 130"/>
                  <a:gd name="T9" fmla="*/ 73 h 121"/>
                  <a:gd name="T10" fmla="*/ 101 w 130"/>
                  <a:gd name="T11" fmla="*/ 76 h 121"/>
                  <a:gd name="T12" fmla="*/ 83 w 130"/>
                  <a:gd name="T13" fmla="*/ 76 h 121"/>
                  <a:gd name="T14" fmla="*/ 67 w 130"/>
                  <a:gd name="T15" fmla="*/ 89 h 121"/>
                  <a:gd name="T16" fmla="*/ 52 w 130"/>
                  <a:gd name="T17" fmla="*/ 107 h 121"/>
                  <a:gd name="T18" fmla="*/ 42 w 130"/>
                  <a:gd name="T19" fmla="*/ 120 h 121"/>
                  <a:gd name="T20" fmla="*/ 42 w 130"/>
                  <a:gd name="T21" fmla="*/ 107 h 121"/>
                  <a:gd name="T22" fmla="*/ 23 w 130"/>
                  <a:gd name="T23" fmla="*/ 113 h 121"/>
                  <a:gd name="T24" fmla="*/ 11 w 130"/>
                  <a:gd name="T25" fmla="*/ 113 h 121"/>
                  <a:gd name="T26" fmla="*/ 0 w 130"/>
                  <a:gd name="T27" fmla="*/ 113 h 121"/>
                  <a:gd name="T28" fmla="*/ 20 w 130"/>
                  <a:gd name="T29" fmla="*/ 89 h 121"/>
                  <a:gd name="T30" fmla="*/ 26 w 130"/>
                  <a:gd name="T31" fmla="*/ 82 h 121"/>
                  <a:gd name="T32" fmla="*/ 31 w 130"/>
                  <a:gd name="T33" fmla="*/ 82 h 121"/>
                  <a:gd name="T34" fmla="*/ 47 w 130"/>
                  <a:gd name="T35" fmla="*/ 62 h 121"/>
                  <a:gd name="T36" fmla="*/ 52 w 130"/>
                  <a:gd name="T37" fmla="*/ 62 h 121"/>
                  <a:gd name="T38" fmla="*/ 60 w 130"/>
                  <a:gd name="T39" fmla="*/ 56 h 121"/>
                  <a:gd name="T40" fmla="*/ 67 w 130"/>
                  <a:gd name="T41" fmla="*/ 56 h 121"/>
                  <a:gd name="T42" fmla="*/ 65 w 130"/>
                  <a:gd name="T43" fmla="*/ 40 h 121"/>
                  <a:gd name="T44" fmla="*/ 67 w 130"/>
                  <a:gd name="T45" fmla="*/ 40 h 121"/>
                  <a:gd name="T46" fmla="*/ 77 w 130"/>
                  <a:gd name="T47" fmla="*/ 33 h 121"/>
                  <a:gd name="T48" fmla="*/ 77 w 130"/>
                  <a:gd name="T49" fmla="*/ 36 h 121"/>
                  <a:gd name="T50" fmla="*/ 95 w 130"/>
                  <a:gd name="T51" fmla="*/ 24 h 121"/>
                  <a:gd name="T52" fmla="*/ 90 w 130"/>
                  <a:gd name="T53" fmla="*/ 0 h 12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0"/>
                  <a:gd name="T82" fmla="*/ 0 h 121"/>
                  <a:gd name="T83" fmla="*/ 130 w 130"/>
                  <a:gd name="T84" fmla="*/ 121 h 12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0" h="121">
                    <a:moveTo>
                      <a:pt x="90" y="0"/>
                    </a:moveTo>
                    <a:lnTo>
                      <a:pt x="108" y="0"/>
                    </a:lnTo>
                    <a:lnTo>
                      <a:pt x="129" y="35"/>
                    </a:lnTo>
                    <a:lnTo>
                      <a:pt x="106" y="60"/>
                    </a:lnTo>
                    <a:lnTo>
                      <a:pt x="106" y="73"/>
                    </a:lnTo>
                    <a:lnTo>
                      <a:pt x="101" y="76"/>
                    </a:lnTo>
                    <a:lnTo>
                      <a:pt x="83" y="76"/>
                    </a:lnTo>
                    <a:lnTo>
                      <a:pt x="67" y="89"/>
                    </a:lnTo>
                    <a:lnTo>
                      <a:pt x="52" y="107"/>
                    </a:lnTo>
                    <a:lnTo>
                      <a:pt x="42" y="120"/>
                    </a:lnTo>
                    <a:lnTo>
                      <a:pt x="42" y="107"/>
                    </a:lnTo>
                    <a:lnTo>
                      <a:pt x="23" y="113"/>
                    </a:lnTo>
                    <a:lnTo>
                      <a:pt x="11" y="113"/>
                    </a:lnTo>
                    <a:lnTo>
                      <a:pt x="0" y="113"/>
                    </a:lnTo>
                    <a:lnTo>
                      <a:pt x="20" y="89"/>
                    </a:lnTo>
                    <a:lnTo>
                      <a:pt x="26" y="82"/>
                    </a:lnTo>
                    <a:lnTo>
                      <a:pt x="31" y="82"/>
                    </a:lnTo>
                    <a:lnTo>
                      <a:pt x="47" y="62"/>
                    </a:lnTo>
                    <a:lnTo>
                      <a:pt x="52" y="62"/>
                    </a:lnTo>
                    <a:lnTo>
                      <a:pt x="60" y="56"/>
                    </a:lnTo>
                    <a:lnTo>
                      <a:pt x="67" y="56"/>
                    </a:lnTo>
                    <a:lnTo>
                      <a:pt x="65" y="40"/>
                    </a:lnTo>
                    <a:lnTo>
                      <a:pt x="67" y="40"/>
                    </a:lnTo>
                    <a:lnTo>
                      <a:pt x="77" y="33"/>
                    </a:lnTo>
                    <a:lnTo>
                      <a:pt x="77" y="36"/>
                    </a:lnTo>
                    <a:lnTo>
                      <a:pt x="95" y="24"/>
                    </a:lnTo>
                    <a:lnTo>
                      <a:pt x="9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43" name="Freeform 8"/>
              <p:cNvSpPr>
                <a:spLocks/>
              </p:cNvSpPr>
              <p:nvPr/>
            </p:nvSpPr>
            <p:spPr bwMode="auto">
              <a:xfrm>
                <a:off x="5261" y="3087"/>
                <a:ext cx="39" cy="58"/>
              </a:xfrm>
              <a:custGeom>
                <a:avLst/>
                <a:gdLst>
                  <a:gd name="T0" fmla="*/ 0 w 39"/>
                  <a:gd name="T1" fmla="*/ 0 h 58"/>
                  <a:gd name="T2" fmla="*/ 9 w 39"/>
                  <a:gd name="T3" fmla="*/ 0 h 58"/>
                  <a:gd name="T4" fmla="*/ 18 w 39"/>
                  <a:gd name="T5" fmla="*/ 6 h 58"/>
                  <a:gd name="T6" fmla="*/ 38 w 39"/>
                  <a:gd name="T7" fmla="*/ 6 h 58"/>
                  <a:gd name="T8" fmla="*/ 34 w 39"/>
                  <a:gd name="T9" fmla="*/ 17 h 58"/>
                  <a:gd name="T10" fmla="*/ 38 w 39"/>
                  <a:gd name="T11" fmla="*/ 25 h 58"/>
                  <a:gd name="T12" fmla="*/ 32 w 39"/>
                  <a:gd name="T13" fmla="*/ 25 h 58"/>
                  <a:gd name="T14" fmla="*/ 29 w 39"/>
                  <a:gd name="T15" fmla="*/ 29 h 58"/>
                  <a:gd name="T16" fmla="*/ 25 w 39"/>
                  <a:gd name="T17" fmla="*/ 30 h 58"/>
                  <a:gd name="T18" fmla="*/ 29 w 39"/>
                  <a:gd name="T19" fmla="*/ 57 h 58"/>
                  <a:gd name="T20" fmla="*/ 18 w 39"/>
                  <a:gd name="T21" fmla="*/ 54 h 58"/>
                  <a:gd name="T22" fmla="*/ 6 w 39"/>
                  <a:gd name="T23" fmla="*/ 46 h 58"/>
                  <a:gd name="T24" fmla="*/ 6 w 39"/>
                  <a:gd name="T25" fmla="*/ 29 h 58"/>
                  <a:gd name="T26" fmla="*/ 6 w 39"/>
                  <a:gd name="T27" fmla="*/ 24 h 58"/>
                  <a:gd name="T28" fmla="*/ 0 w 39"/>
                  <a:gd name="T29" fmla="*/ 17 h 58"/>
                  <a:gd name="T30" fmla="*/ 0 w 39"/>
                  <a:gd name="T31" fmla="*/ 0 h 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9"/>
                  <a:gd name="T49" fmla="*/ 0 h 58"/>
                  <a:gd name="T50" fmla="*/ 39 w 39"/>
                  <a:gd name="T51" fmla="*/ 58 h 5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9" h="58">
                    <a:moveTo>
                      <a:pt x="0" y="0"/>
                    </a:moveTo>
                    <a:lnTo>
                      <a:pt x="9" y="0"/>
                    </a:lnTo>
                    <a:lnTo>
                      <a:pt x="18" y="6"/>
                    </a:lnTo>
                    <a:lnTo>
                      <a:pt x="38" y="6"/>
                    </a:lnTo>
                    <a:lnTo>
                      <a:pt x="34" y="17"/>
                    </a:lnTo>
                    <a:lnTo>
                      <a:pt x="38" y="25"/>
                    </a:lnTo>
                    <a:lnTo>
                      <a:pt x="32" y="25"/>
                    </a:lnTo>
                    <a:lnTo>
                      <a:pt x="29" y="29"/>
                    </a:lnTo>
                    <a:lnTo>
                      <a:pt x="25" y="30"/>
                    </a:lnTo>
                    <a:lnTo>
                      <a:pt x="29" y="57"/>
                    </a:lnTo>
                    <a:lnTo>
                      <a:pt x="18" y="54"/>
                    </a:lnTo>
                    <a:lnTo>
                      <a:pt x="6" y="46"/>
                    </a:lnTo>
                    <a:lnTo>
                      <a:pt x="6" y="29"/>
                    </a:lnTo>
                    <a:lnTo>
                      <a:pt x="6" y="24"/>
                    </a:ln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21512" name="Freeform 9"/>
            <p:cNvSpPr>
              <a:spLocks/>
            </p:cNvSpPr>
            <p:nvPr/>
          </p:nvSpPr>
          <p:spPr bwMode="auto">
            <a:xfrm>
              <a:off x="5359" y="2315"/>
              <a:ext cx="77" cy="63"/>
            </a:xfrm>
            <a:custGeom>
              <a:avLst/>
              <a:gdLst>
                <a:gd name="T0" fmla="*/ 15 w 77"/>
                <a:gd name="T1" fmla="*/ 24 h 63"/>
                <a:gd name="T2" fmla="*/ 0 w 77"/>
                <a:gd name="T3" fmla="*/ 51 h 63"/>
                <a:gd name="T4" fmla="*/ 5 w 77"/>
                <a:gd name="T5" fmla="*/ 60 h 63"/>
                <a:gd name="T6" fmla="*/ 27 w 77"/>
                <a:gd name="T7" fmla="*/ 62 h 63"/>
                <a:gd name="T8" fmla="*/ 44 w 77"/>
                <a:gd name="T9" fmla="*/ 62 h 63"/>
                <a:gd name="T10" fmla="*/ 53 w 77"/>
                <a:gd name="T11" fmla="*/ 54 h 63"/>
                <a:gd name="T12" fmla="*/ 56 w 77"/>
                <a:gd name="T13" fmla="*/ 42 h 63"/>
                <a:gd name="T14" fmla="*/ 76 w 77"/>
                <a:gd name="T15" fmla="*/ 42 h 63"/>
                <a:gd name="T16" fmla="*/ 71 w 77"/>
                <a:gd name="T17" fmla="*/ 26 h 63"/>
                <a:gd name="T18" fmla="*/ 71 w 77"/>
                <a:gd name="T19" fmla="*/ 13 h 63"/>
                <a:gd name="T20" fmla="*/ 55 w 77"/>
                <a:gd name="T21" fmla="*/ 0 h 63"/>
                <a:gd name="T22" fmla="*/ 50 w 77"/>
                <a:gd name="T23" fmla="*/ 20 h 63"/>
                <a:gd name="T24" fmla="*/ 61 w 77"/>
                <a:gd name="T25" fmla="*/ 29 h 63"/>
                <a:gd name="T26" fmla="*/ 43 w 77"/>
                <a:gd name="T27" fmla="*/ 29 h 63"/>
                <a:gd name="T28" fmla="*/ 36 w 77"/>
                <a:gd name="T29" fmla="*/ 36 h 63"/>
                <a:gd name="T30" fmla="*/ 15 w 77"/>
                <a:gd name="T31" fmla="*/ 24 h 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7"/>
                <a:gd name="T49" fmla="*/ 0 h 63"/>
                <a:gd name="T50" fmla="*/ 77 w 77"/>
                <a:gd name="T51" fmla="*/ 63 h 6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7" h="63">
                  <a:moveTo>
                    <a:pt x="15" y="24"/>
                  </a:moveTo>
                  <a:lnTo>
                    <a:pt x="0" y="51"/>
                  </a:lnTo>
                  <a:lnTo>
                    <a:pt x="5" y="60"/>
                  </a:lnTo>
                  <a:lnTo>
                    <a:pt x="27" y="62"/>
                  </a:lnTo>
                  <a:lnTo>
                    <a:pt x="44" y="62"/>
                  </a:lnTo>
                  <a:lnTo>
                    <a:pt x="53" y="54"/>
                  </a:lnTo>
                  <a:lnTo>
                    <a:pt x="56" y="42"/>
                  </a:lnTo>
                  <a:lnTo>
                    <a:pt x="76" y="42"/>
                  </a:lnTo>
                  <a:lnTo>
                    <a:pt x="71" y="26"/>
                  </a:lnTo>
                  <a:lnTo>
                    <a:pt x="71" y="13"/>
                  </a:lnTo>
                  <a:lnTo>
                    <a:pt x="55" y="0"/>
                  </a:lnTo>
                  <a:lnTo>
                    <a:pt x="50" y="20"/>
                  </a:lnTo>
                  <a:lnTo>
                    <a:pt x="61" y="29"/>
                  </a:lnTo>
                  <a:lnTo>
                    <a:pt x="43" y="29"/>
                  </a:lnTo>
                  <a:lnTo>
                    <a:pt x="36" y="36"/>
                  </a:lnTo>
                  <a:lnTo>
                    <a:pt x="15" y="24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grpSp>
          <p:nvGrpSpPr>
            <p:cNvPr id="21513" name="Group 10"/>
            <p:cNvGrpSpPr>
              <a:grpSpLocks/>
            </p:cNvGrpSpPr>
            <p:nvPr/>
          </p:nvGrpSpPr>
          <p:grpSpPr bwMode="auto">
            <a:xfrm>
              <a:off x="4376" y="1136"/>
              <a:ext cx="1035" cy="1902"/>
              <a:chOff x="4376" y="1136"/>
              <a:chExt cx="1035" cy="1902"/>
            </a:xfrm>
          </p:grpSpPr>
          <p:grpSp>
            <p:nvGrpSpPr>
              <p:cNvPr id="21528" name="Group 11"/>
              <p:cNvGrpSpPr>
                <a:grpSpLocks/>
              </p:cNvGrpSpPr>
              <p:nvPr/>
            </p:nvGrpSpPr>
            <p:grpSpPr bwMode="auto">
              <a:xfrm>
                <a:off x="4544" y="1335"/>
                <a:ext cx="221" cy="559"/>
                <a:chOff x="4544" y="1335"/>
                <a:chExt cx="221" cy="559"/>
              </a:xfrm>
            </p:grpSpPr>
            <p:sp>
              <p:nvSpPr>
                <p:cNvPr id="21538" name="Freeform 12"/>
                <p:cNvSpPr>
                  <a:spLocks/>
                </p:cNvSpPr>
                <p:nvPr/>
              </p:nvSpPr>
              <p:spPr bwMode="auto">
                <a:xfrm>
                  <a:off x="4544" y="1850"/>
                  <a:ext cx="41" cy="44"/>
                </a:xfrm>
                <a:custGeom>
                  <a:avLst/>
                  <a:gdLst>
                    <a:gd name="T0" fmla="*/ 0 w 41"/>
                    <a:gd name="T1" fmla="*/ 32 h 44"/>
                    <a:gd name="T2" fmla="*/ 7 w 41"/>
                    <a:gd name="T3" fmla="*/ 43 h 44"/>
                    <a:gd name="T4" fmla="*/ 16 w 41"/>
                    <a:gd name="T5" fmla="*/ 40 h 44"/>
                    <a:gd name="T6" fmla="*/ 29 w 41"/>
                    <a:gd name="T7" fmla="*/ 43 h 44"/>
                    <a:gd name="T8" fmla="*/ 39 w 41"/>
                    <a:gd name="T9" fmla="*/ 43 h 44"/>
                    <a:gd name="T10" fmla="*/ 40 w 41"/>
                    <a:gd name="T11" fmla="*/ 29 h 44"/>
                    <a:gd name="T12" fmla="*/ 36 w 41"/>
                    <a:gd name="T13" fmla="*/ 17 h 44"/>
                    <a:gd name="T14" fmla="*/ 31 w 41"/>
                    <a:gd name="T15" fmla="*/ 6 h 44"/>
                    <a:gd name="T16" fmla="*/ 24 w 41"/>
                    <a:gd name="T17" fmla="*/ 6 h 44"/>
                    <a:gd name="T18" fmla="*/ 20 w 41"/>
                    <a:gd name="T19" fmla="*/ 0 h 44"/>
                    <a:gd name="T20" fmla="*/ 11 w 41"/>
                    <a:gd name="T21" fmla="*/ 0 h 44"/>
                    <a:gd name="T22" fmla="*/ 11 w 41"/>
                    <a:gd name="T23" fmla="*/ 12 h 44"/>
                    <a:gd name="T24" fmla="*/ 0 w 41"/>
                    <a:gd name="T25" fmla="*/ 32 h 4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1"/>
                    <a:gd name="T40" fmla="*/ 0 h 44"/>
                    <a:gd name="T41" fmla="*/ 41 w 41"/>
                    <a:gd name="T42" fmla="*/ 44 h 4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1" h="44">
                      <a:moveTo>
                        <a:pt x="0" y="32"/>
                      </a:moveTo>
                      <a:lnTo>
                        <a:pt x="7" y="43"/>
                      </a:lnTo>
                      <a:lnTo>
                        <a:pt x="16" y="40"/>
                      </a:lnTo>
                      <a:lnTo>
                        <a:pt x="29" y="43"/>
                      </a:lnTo>
                      <a:lnTo>
                        <a:pt x="39" y="43"/>
                      </a:lnTo>
                      <a:lnTo>
                        <a:pt x="40" y="29"/>
                      </a:lnTo>
                      <a:lnTo>
                        <a:pt x="36" y="17"/>
                      </a:lnTo>
                      <a:lnTo>
                        <a:pt x="31" y="6"/>
                      </a:lnTo>
                      <a:lnTo>
                        <a:pt x="24" y="6"/>
                      </a:lnTo>
                      <a:lnTo>
                        <a:pt x="20" y="0"/>
                      </a:lnTo>
                      <a:lnTo>
                        <a:pt x="11" y="0"/>
                      </a:lnTo>
                      <a:lnTo>
                        <a:pt x="11" y="12"/>
                      </a:lnTo>
                      <a:lnTo>
                        <a:pt x="0" y="32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  <p:sp>
              <p:nvSpPr>
                <p:cNvPr id="21539" name="Freeform 13"/>
                <p:cNvSpPr>
                  <a:spLocks/>
                </p:cNvSpPr>
                <p:nvPr/>
              </p:nvSpPr>
              <p:spPr bwMode="auto">
                <a:xfrm>
                  <a:off x="4695" y="1747"/>
                  <a:ext cx="39" cy="56"/>
                </a:xfrm>
                <a:custGeom>
                  <a:avLst/>
                  <a:gdLst>
                    <a:gd name="T0" fmla="*/ 8 w 39"/>
                    <a:gd name="T1" fmla="*/ 0 h 56"/>
                    <a:gd name="T2" fmla="*/ 22 w 39"/>
                    <a:gd name="T3" fmla="*/ 3 h 56"/>
                    <a:gd name="T4" fmla="*/ 31 w 39"/>
                    <a:gd name="T5" fmla="*/ 17 h 56"/>
                    <a:gd name="T6" fmla="*/ 38 w 39"/>
                    <a:gd name="T7" fmla="*/ 27 h 56"/>
                    <a:gd name="T8" fmla="*/ 33 w 39"/>
                    <a:gd name="T9" fmla="*/ 33 h 56"/>
                    <a:gd name="T10" fmla="*/ 38 w 39"/>
                    <a:gd name="T11" fmla="*/ 41 h 56"/>
                    <a:gd name="T12" fmla="*/ 34 w 39"/>
                    <a:gd name="T13" fmla="*/ 50 h 56"/>
                    <a:gd name="T14" fmla="*/ 29 w 39"/>
                    <a:gd name="T15" fmla="*/ 55 h 56"/>
                    <a:gd name="T16" fmla="*/ 17 w 39"/>
                    <a:gd name="T17" fmla="*/ 55 h 56"/>
                    <a:gd name="T18" fmla="*/ 9 w 39"/>
                    <a:gd name="T19" fmla="*/ 55 h 56"/>
                    <a:gd name="T20" fmla="*/ 5 w 39"/>
                    <a:gd name="T21" fmla="*/ 49 h 56"/>
                    <a:gd name="T22" fmla="*/ 0 w 39"/>
                    <a:gd name="T23" fmla="*/ 39 h 56"/>
                    <a:gd name="T24" fmla="*/ 0 w 39"/>
                    <a:gd name="T25" fmla="*/ 33 h 56"/>
                    <a:gd name="T26" fmla="*/ 0 w 39"/>
                    <a:gd name="T27" fmla="*/ 20 h 56"/>
                    <a:gd name="T28" fmla="*/ 8 w 39"/>
                    <a:gd name="T29" fmla="*/ 0 h 5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9"/>
                    <a:gd name="T46" fmla="*/ 0 h 56"/>
                    <a:gd name="T47" fmla="*/ 39 w 39"/>
                    <a:gd name="T48" fmla="*/ 56 h 5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9" h="56">
                      <a:moveTo>
                        <a:pt x="8" y="0"/>
                      </a:moveTo>
                      <a:lnTo>
                        <a:pt x="22" y="3"/>
                      </a:lnTo>
                      <a:lnTo>
                        <a:pt x="31" y="17"/>
                      </a:lnTo>
                      <a:lnTo>
                        <a:pt x="38" y="27"/>
                      </a:lnTo>
                      <a:lnTo>
                        <a:pt x="33" y="33"/>
                      </a:lnTo>
                      <a:lnTo>
                        <a:pt x="38" y="41"/>
                      </a:lnTo>
                      <a:lnTo>
                        <a:pt x="34" y="50"/>
                      </a:lnTo>
                      <a:lnTo>
                        <a:pt x="29" y="55"/>
                      </a:lnTo>
                      <a:lnTo>
                        <a:pt x="17" y="55"/>
                      </a:lnTo>
                      <a:lnTo>
                        <a:pt x="9" y="55"/>
                      </a:lnTo>
                      <a:lnTo>
                        <a:pt x="5" y="49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0"/>
                      </a:lnTo>
                      <a:lnTo>
                        <a:pt x="8" y="0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  <p:sp>
              <p:nvSpPr>
                <p:cNvPr id="21540" name="Freeform 14"/>
                <p:cNvSpPr>
                  <a:spLocks/>
                </p:cNvSpPr>
                <p:nvPr/>
              </p:nvSpPr>
              <p:spPr bwMode="auto">
                <a:xfrm>
                  <a:off x="4682" y="1335"/>
                  <a:ext cx="83" cy="49"/>
                </a:xfrm>
                <a:custGeom>
                  <a:avLst/>
                  <a:gdLst>
                    <a:gd name="T0" fmla="*/ 12 w 83"/>
                    <a:gd name="T1" fmla="*/ 0 h 49"/>
                    <a:gd name="T2" fmla="*/ 23 w 83"/>
                    <a:gd name="T3" fmla="*/ 6 h 49"/>
                    <a:gd name="T4" fmla="*/ 33 w 83"/>
                    <a:gd name="T5" fmla="*/ 5 h 49"/>
                    <a:gd name="T6" fmla="*/ 50 w 83"/>
                    <a:gd name="T7" fmla="*/ 6 h 49"/>
                    <a:gd name="T8" fmla="*/ 61 w 83"/>
                    <a:gd name="T9" fmla="*/ 6 h 49"/>
                    <a:gd name="T10" fmla="*/ 67 w 83"/>
                    <a:gd name="T11" fmla="*/ 11 h 49"/>
                    <a:gd name="T12" fmla="*/ 76 w 83"/>
                    <a:gd name="T13" fmla="*/ 21 h 49"/>
                    <a:gd name="T14" fmla="*/ 82 w 83"/>
                    <a:gd name="T15" fmla="*/ 24 h 49"/>
                    <a:gd name="T16" fmla="*/ 62 w 83"/>
                    <a:gd name="T17" fmla="*/ 29 h 49"/>
                    <a:gd name="T18" fmla="*/ 56 w 83"/>
                    <a:gd name="T19" fmla="*/ 33 h 49"/>
                    <a:gd name="T20" fmla="*/ 62 w 83"/>
                    <a:gd name="T21" fmla="*/ 41 h 49"/>
                    <a:gd name="T22" fmla="*/ 62 w 83"/>
                    <a:gd name="T23" fmla="*/ 48 h 49"/>
                    <a:gd name="T24" fmla="*/ 46 w 83"/>
                    <a:gd name="T25" fmla="*/ 41 h 49"/>
                    <a:gd name="T26" fmla="*/ 32 w 83"/>
                    <a:gd name="T27" fmla="*/ 38 h 49"/>
                    <a:gd name="T28" fmla="*/ 23 w 83"/>
                    <a:gd name="T29" fmla="*/ 38 h 49"/>
                    <a:gd name="T30" fmla="*/ 23 w 83"/>
                    <a:gd name="T31" fmla="*/ 48 h 49"/>
                    <a:gd name="T32" fmla="*/ 12 w 83"/>
                    <a:gd name="T33" fmla="*/ 48 h 49"/>
                    <a:gd name="T34" fmla="*/ 11 w 83"/>
                    <a:gd name="T35" fmla="*/ 41 h 49"/>
                    <a:gd name="T36" fmla="*/ 8 w 83"/>
                    <a:gd name="T37" fmla="*/ 29 h 49"/>
                    <a:gd name="T38" fmla="*/ 0 w 83"/>
                    <a:gd name="T39" fmla="*/ 27 h 49"/>
                    <a:gd name="T40" fmla="*/ 8 w 83"/>
                    <a:gd name="T41" fmla="*/ 21 h 49"/>
                    <a:gd name="T42" fmla="*/ 15 w 83"/>
                    <a:gd name="T43" fmla="*/ 17 h 49"/>
                    <a:gd name="T44" fmla="*/ 12 w 83"/>
                    <a:gd name="T45" fmla="*/ 0 h 4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83"/>
                    <a:gd name="T70" fmla="*/ 0 h 49"/>
                    <a:gd name="T71" fmla="*/ 83 w 83"/>
                    <a:gd name="T72" fmla="*/ 49 h 4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83" h="49">
                      <a:moveTo>
                        <a:pt x="12" y="0"/>
                      </a:moveTo>
                      <a:lnTo>
                        <a:pt x="23" y="6"/>
                      </a:lnTo>
                      <a:lnTo>
                        <a:pt x="33" y="5"/>
                      </a:lnTo>
                      <a:lnTo>
                        <a:pt x="50" y="6"/>
                      </a:lnTo>
                      <a:lnTo>
                        <a:pt x="61" y="6"/>
                      </a:lnTo>
                      <a:lnTo>
                        <a:pt x="67" y="11"/>
                      </a:lnTo>
                      <a:lnTo>
                        <a:pt x="76" y="21"/>
                      </a:lnTo>
                      <a:lnTo>
                        <a:pt x="82" y="24"/>
                      </a:lnTo>
                      <a:lnTo>
                        <a:pt x="62" y="29"/>
                      </a:lnTo>
                      <a:lnTo>
                        <a:pt x="56" y="33"/>
                      </a:lnTo>
                      <a:lnTo>
                        <a:pt x="62" y="41"/>
                      </a:lnTo>
                      <a:lnTo>
                        <a:pt x="62" y="48"/>
                      </a:lnTo>
                      <a:lnTo>
                        <a:pt x="46" y="41"/>
                      </a:lnTo>
                      <a:lnTo>
                        <a:pt x="32" y="38"/>
                      </a:lnTo>
                      <a:lnTo>
                        <a:pt x="23" y="38"/>
                      </a:lnTo>
                      <a:lnTo>
                        <a:pt x="23" y="48"/>
                      </a:lnTo>
                      <a:lnTo>
                        <a:pt x="12" y="48"/>
                      </a:lnTo>
                      <a:lnTo>
                        <a:pt x="11" y="41"/>
                      </a:lnTo>
                      <a:lnTo>
                        <a:pt x="8" y="29"/>
                      </a:lnTo>
                      <a:lnTo>
                        <a:pt x="0" y="27"/>
                      </a:lnTo>
                      <a:lnTo>
                        <a:pt x="8" y="21"/>
                      </a:lnTo>
                      <a:lnTo>
                        <a:pt x="15" y="17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1529" name="Freeform 15"/>
              <p:cNvSpPr>
                <a:spLocks/>
              </p:cNvSpPr>
              <p:nvPr/>
            </p:nvSpPr>
            <p:spPr bwMode="auto">
              <a:xfrm>
                <a:off x="4764" y="2498"/>
                <a:ext cx="647" cy="540"/>
              </a:xfrm>
              <a:custGeom>
                <a:avLst/>
                <a:gdLst>
                  <a:gd name="T0" fmla="*/ 498 w 647"/>
                  <a:gd name="T1" fmla="*/ 44 h 540"/>
                  <a:gd name="T2" fmla="*/ 522 w 647"/>
                  <a:gd name="T3" fmla="*/ 66 h 540"/>
                  <a:gd name="T4" fmla="*/ 549 w 647"/>
                  <a:gd name="T5" fmla="*/ 144 h 540"/>
                  <a:gd name="T6" fmla="*/ 611 w 647"/>
                  <a:gd name="T7" fmla="*/ 228 h 540"/>
                  <a:gd name="T8" fmla="*/ 646 w 647"/>
                  <a:gd name="T9" fmla="*/ 309 h 540"/>
                  <a:gd name="T10" fmla="*/ 620 w 647"/>
                  <a:gd name="T11" fmla="*/ 385 h 540"/>
                  <a:gd name="T12" fmla="*/ 595 w 647"/>
                  <a:gd name="T13" fmla="*/ 433 h 540"/>
                  <a:gd name="T14" fmla="*/ 579 w 647"/>
                  <a:gd name="T15" fmla="*/ 483 h 540"/>
                  <a:gd name="T16" fmla="*/ 563 w 647"/>
                  <a:gd name="T17" fmla="*/ 515 h 540"/>
                  <a:gd name="T18" fmla="*/ 531 w 647"/>
                  <a:gd name="T19" fmla="*/ 531 h 540"/>
                  <a:gd name="T20" fmla="*/ 484 w 647"/>
                  <a:gd name="T21" fmla="*/ 525 h 540"/>
                  <a:gd name="T22" fmla="*/ 434 w 647"/>
                  <a:gd name="T23" fmla="*/ 515 h 540"/>
                  <a:gd name="T24" fmla="*/ 408 w 647"/>
                  <a:gd name="T25" fmla="*/ 481 h 540"/>
                  <a:gd name="T26" fmla="*/ 401 w 647"/>
                  <a:gd name="T27" fmla="*/ 443 h 540"/>
                  <a:gd name="T28" fmla="*/ 381 w 647"/>
                  <a:gd name="T29" fmla="*/ 425 h 540"/>
                  <a:gd name="T30" fmla="*/ 357 w 647"/>
                  <a:gd name="T31" fmla="*/ 429 h 540"/>
                  <a:gd name="T32" fmla="*/ 328 w 647"/>
                  <a:gd name="T33" fmla="*/ 401 h 540"/>
                  <a:gd name="T34" fmla="*/ 309 w 647"/>
                  <a:gd name="T35" fmla="*/ 393 h 540"/>
                  <a:gd name="T36" fmla="*/ 274 w 647"/>
                  <a:gd name="T37" fmla="*/ 401 h 540"/>
                  <a:gd name="T38" fmla="*/ 244 w 647"/>
                  <a:gd name="T39" fmla="*/ 403 h 540"/>
                  <a:gd name="T40" fmla="*/ 222 w 647"/>
                  <a:gd name="T41" fmla="*/ 421 h 540"/>
                  <a:gd name="T42" fmla="*/ 185 w 647"/>
                  <a:gd name="T43" fmla="*/ 433 h 540"/>
                  <a:gd name="T44" fmla="*/ 148 w 647"/>
                  <a:gd name="T45" fmla="*/ 453 h 540"/>
                  <a:gd name="T46" fmla="*/ 127 w 647"/>
                  <a:gd name="T47" fmla="*/ 461 h 540"/>
                  <a:gd name="T48" fmla="*/ 74 w 647"/>
                  <a:gd name="T49" fmla="*/ 457 h 540"/>
                  <a:gd name="T50" fmla="*/ 64 w 647"/>
                  <a:gd name="T51" fmla="*/ 443 h 540"/>
                  <a:gd name="T52" fmla="*/ 64 w 647"/>
                  <a:gd name="T53" fmla="*/ 385 h 540"/>
                  <a:gd name="T54" fmla="*/ 46 w 647"/>
                  <a:gd name="T55" fmla="*/ 349 h 540"/>
                  <a:gd name="T56" fmla="*/ 28 w 647"/>
                  <a:gd name="T57" fmla="*/ 323 h 540"/>
                  <a:gd name="T58" fmla="*/ 7 w 647"/>
                  <a:gd name="T59" fmla="*/ 228 h 540"/>
                  <a:gd name="T60" fmla="*/ 7 w 647"/>
                  <a:gd name="T61" fmla="*/ 194 h 540"/>
                  <a:gd name="T62" fmla="*/ 55 w 647"/>
                  <a:gd name="T63" fmla="*/ 178 h 540"/>
                  <a:gd name="T64" fmla="*/ 86 w 647"/>
                  <a:gd name="T65" fmla="*/ 172 h 540"/>
                  <a:gd name="T66" fmla="*/ 109 w 647"/>
                  <a:gd name="T67" fmla="*/ 164 h 540"/>
                  <a:gd name="T68" fmla="*/ 118 w 647"/>
                  <a:gd name="T69" fmla="*/ 136 h 540"/>
                  <a:gd name="T70" fmla="*/ 115 w 647"/>
                  <a:gd name="T71" fmla="*/ 122 h 540"/>
                  <a:gd name="T72" fmla="*/ 161 w 647"/>
                  <a:gd name="T73" fmla="*/ 80 h 540"/>
                  <a:gd name="T74" fmla="*/ 198 w 647"/>
                  <a:gd name="T75" fmla="*/ 50 h 540"/>
                  <a:gd name="T76" fmla="*/ 231 w 647"/>
                  <a:gd name="T77" fmla="*/ 72 h 540"/>
                  <a:gd name="T78" fmla="*/ 254 w 647"/>
                  <a:gd name="T79" fmla="*/ 48 h 540"/>
                  <a:gd name="T80" fmla="*/ 281 w 647"/>
                  <a:gd name="T81" fmla="*/ 26 h 540"/>
                  <a:gd name="T82" fmla="*/ 307 w 647"/>
                  <a:gd name="T83" fmla="*/ 8 h 540"/>
                  <a:gd name="T84" fmla="*/ 349 w 647"/>
                  <a:gd name="T85" fmla="*/ 8 h 540"/>
                  <a:gd name="T86" fmla="*/ 365 w 647"/>
                  <a:gd name="T87" fmla="*/ 30 h 540"/>
                  <a:gd name="T88" fmla="*/ 365 w 647"/>
                  <a:gd name="T89" fmla="*/ 58 h 540"/>
                  <a:gd name="T90" fmla="*/ 401 w 647"/>
                  <a:gd name="T91" fmla="*/ 100 h 540"/>
                  <a:gd name="T92" fmla="*/ 432 w 647"/>
                  <a:gd name="T93" fmla="*/ 116 h 540"/>
                  <a:gd name="T94" fmla="*/ 455 w 647"/>
                  <a:gd name="T95" fmla="*/ 72 h 540"/>
                  <a:gd name="T96" fmla="*/ 464 w 647"/>
                  <a:gd name="T97" fmla="*/ 0 h 5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47"/>
                  <a:gd name="T148" fmla="*/ 0 h 540"/>
                  <a:gd name="T149" fmla="*/ 647 w 647"/>
                  <a:gd name="T150" fmla="*/ 540 h 5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47" h="540">
                    <a:moveTo>
                      <a:pt x="464" y="0"/>
                    </a:moveTo>
                    <a:lnTo>
                      <a:pt x="498" y="0"/>
                    </a:lnTo>
                    <a:lnTo>
                      <a:pt x="498" y="44"/>
                    </a:lnTo>
                    <a:lnTo>
                      <a:pt x="512" y="58"/>
                    </a:lnTo>
                    <a:lnTo>
                      <a:pt x="517" y="66"/>
                    </a:lnTo>
                    <a:lnTo>
                      <a:pt x="522" y="66"/>
                    </a:lnTo>
                    <a:lnTo>
                      <a:pt x="528" y="72"/>
                    </a:lnTo>
                    <a:lnTo>
                      <a:pt x="531" y="116"/>
                    </a:lnTo>
                    <a:lnTo>
                      <a:pt x="549" y="144"/>
                    </a:lnTo>
                    <a:lnTo>
                      <a:pt x="579" y="184"/>
                    </a:lnTo>
                    <a:lnTo>
                      <a:pt x="579" y="192"/>
                    </a:lnTo>
                    <a:lnTo>
                      <a:pt x="611" y="228"/>
                    </a:lnTo>
                    <a:lnTo>
                      <a:pt x="611" y="232"/>
                    </a:lnTo>
                    <a:lnTo>
                      <a:pt x="642" y="260"/>
                    </a:lnTo>
                    <a:lnTo>
                      <a:pt x="646" y="309"/>
                    </a:lnTo>
                    <a:lnTo>
                      <a:pt x="642" y="353"/>
                    </a:lnTo>
                    <a:lnTo>
                      <a:pt x="630" y="375"/>
                    </a:lnTo>
                    <a:lnTo>
                      <a:pt x="620" y="385"/>
                    </a:lnTo>
                    <a:lnTo>
                      <a:pt x="614" y="409"/>
                    </a:lnTo>
                    <a:lnTo>
                      <a:pt x="604" y="429"/>
                    </a:lnTo>
                    <a:lnTo>
                      <a:pt x="595" y="433"/>
                    </a:lnTo>
                    <a:lnTo>
                      <a:pt x="598" y="443"/>
                    </a:lnTo>
                    <a:lnTo>
                      <a:pt x="582" y="457"/>
                    </a:lnTo>
                    <a:lnTo>
                      <a:pt x="579" y="483"/>
                    </a:lnTo>
                    <a:lnTo>
                      <a:pt x="575" y="501"/>
                    </a:lnTo>
                    <a:lnTo>
                      <a:pt x="567" y="505"/>
                    </a:lnTo>
                    <a:lnTo>
                      <a:pt x="563" y="515"/>
                    </a:lnTo>
                    <a:lnTo>
                      <a:pt x="556" y="525"/>
                    </a:lnTo>
                    <a:lnTo>
                      <a:pt x="544" y="525"/>
                    </a:lnTo>
                    <a:lnTo>
                      <a:pt x="531" y="531"/>
                    </a:lnTo>
                    <a:lnTo>
                      <a:pt x="519" y="539"/>
                    </a:lnTo>
                    <a:lnTo>
                      <a:pt x="500" y="519"/>
                    </a:lnTo>
                    <a:lnTo>
                      <a:pt x="484" y="525"/>
                    </a:lnTo>
                    <a:lnTo>
                      <a:pt x="477" y="525"/>
                    </a:lnTo>
                    <a:lnTo>
                      <a:pt x="448" y="529"/>
                    </a:lnTo>
                    <a:lnTo>
                      <a:pt x="434" y="515"/>
                    </a:lnTo>
                    <a:lnTo>
                      <a:pt x="420" y="493"/>
                    </a:lnTo>
                    <a:lnTo>
                      <a:pt x="415" y="497"/>
                    </a:lnTo>
                    <a:lnTo>
                      <a:pt x="408" y="481"/>
                    </a:lnTo>
                    <a:lnTo>
                      <a:pt x="402" y="469"/>
                    </a:lnTo>
                    <a:lnTo>
                      <a:pt x="401" y="465"/>
                    </a:lnTo>
                    <a:lnTo>
                      <a:pt x="401" y="443"/>
                    </a:lnTo>
                    <a:lnTo>
                      <a:pt x="401" y="429"/>
                    </a:lnTo>
                    <a:lnTo>
                      <a:pt x="395" y="421"/>
                    </a:lnTo>
                    <a:lnTo>
                      <a:pt x="381" y="425"/>
                    </a:lnTo>
                    <a:lnTo>
                      <a:pt x="372" y="429"/>
                    </a:lnTo>
                    <a:lnTo>
                      <a:pt x="360" y="429"/>
                    </a:lnTo>
                    <a:lnTo>
                      <a:pt x="357" y="429"/>
                    </a:lnTo>
                    <a:lnTo>
                      <a:pt x="349" y="429"/>
                    </a:lnTo>
                    <a:lnTo>
                      <a:pt x="339" y="415"/>
                    </a:lnTo>
                    <a:lnTo>
                      <a:pt x="328" y="401"/>
                    </a:lnTo>
                    <a:lnTo>
                      <a:pt x="327" y="401"/>
                    </a:lnTo>
                    <a:lnTo>
                      <a:pt x="312" y="401"/>
                    </a:lnTo>
                    <a:lnTo>
                      <a:pt x="309" y="393"/>
                    </a:lnTo>
                    <a:lnTo>
                      <a:pt x="297" y="401"/>
                    </a:lnTo>
                    <a:lnTo>
                      <a:pt x="289" y="401"/>
                    </a:lnTo>
                    <a:lnTo>
                      <a:pt x="274" y="401"/>
                    </a:lnTo>
                    <a:lnTo>
                      <a:pt x="268" y="393"/>
                    </a:lnTo>
                    <a:lnTo>
                      <a:pt x="263" y="401"/>
                    </a:lnTo>
                    <a:lnTo>
                      <a:pt x="244" y="403"/>
                    </a:lnTo>
                    <a:lnTo>
                      <a:pt x="242" y="401"/>
                    </a:lnTo>
                    <a:lnTo>
                      <a:pt x="233" y="409"/>
                    </a:lnTo>
                    <a:lnTo>
                      <a:pt x="222" y="421"/>
                    </a:lnTo>
                    <a:lnTo>
                      <a:pt x="212" y="421"/>
                    </a:lnTo>
                    <a:lnTo>
                      <a:pt x="201" y="433"/>
                    </a:lnTo>
                    <a:lnTo>
                      <a:pt x="185" y="433"/>
                    </a:lnTo>
                    <a:lnTo>
                      <a:pt x="169" y="433"/>
                    </a:lnTo>
                    <a:lnTo>
                      <a:pt x="155" y="443"/>
                    </a:lnTo>
                    <a:lnTo>
                      <a:pt x="148" y="453"/>
                    </a:lnTo>
                    <a:lnTo>
                      <a:pt x="141" y="451"/>
                    </a:lnTo>
                    <a:lnTo>
                      <a:pt x="138" y="459"/>
                    </a:lnTo>
                    <a:lnTo>
                      <a:pt x="127" y="461"/>
                    </a:lnTo>
                    <a:lnTo>
                      <a:pt x="118" y="469"/>
                    </a:lnTo>
                    <a:lnTo>
                      <a:pt x="86" y="469"/>
                    </a:lnTo>
                    <a:lnTo>
                      <a:pt x="74" y="457"/>
                    </a:lnTo>
                    <a:lnTo>
                      <a:pt x="72" y="451"/>
                    </a:lnTo>
                    <a:lnTo>
                      <a:pt x="71" y="457"/>
                    </a:lnTo>
                    <a:lnTo>
                      <a:pt x="64" y="443"/>
                    </a:lnTo>
                    <a:lnTo>
                      <a:pt x="65" y="417"/>
                    </a:lnTo>
                    <a:lnTo>
                      <a:pt x="71" y="401"/>
                    </a:lnTo>
                    <a:lnTo>
                      <a:pt x="64" y="385"/>
                    </a:lnTo>
                    <a:lnTo>
                      <a:pt x="58" y="375"/>
                    </a:lnTo>
                    <a:lnTo>
                      <a:pt x="58" y="359"/>
                    </a:lnTo>
                    <a:lnTo>
                      <a:pt x="46" y="349"/>
                    </a:lnTo>
                    <a:lnTo>
                      <a:pt x="42" y="349"/>
                    </a:lnTo>
                    <a:lnTo>
                      <a:pt x="41" y="343"/>
                    </a:lnTo>
                    <a:lnTo>
                      <a:pt x="28" y="323"/>
                    </a:lnTo>
                    <a:lnTo>
                      <a:pt x="11" y="277"/>
                    </a:lnTo>
                    <a:lnTo>
                      <a:pt x="7" y="244"/>
                    </a:lnTo>
                    <a:lnTo>
                      <a:pt x="7" y="228"/>
                    </a:lnTo>
                    <a:lnTo>
                      <a:pt x="0" y="220"/>
                    </a:lnTo>
                    <a:lnTo>
                      <a:pt x="2" y="200"/>
                    </a:lnTo>
                    <a:lnTo>
                      <a:pt x="7" y="194"/>
                    </a:lnTo>
                    <a:lnTo>
                      <a:pt x="28" y="172"/>
                    </a:lnTo>
                    <a:lnTo>
                      <a:pt x="48" y="172"/>
                    </a:lnTo>
                    <a:lnTo>
                      <a:pt x="55" y="178"/>
                    </a:lnTo>
                    <a:lnTo>
                      <a:pt x="79" y="178"/>
                    </a:lnTo>
                    <a:lnTo>
                      <a:pt x="83" y="172"/>
                    </a:lnTo>
                    <a:lnTo>
                      <a:pt x="86" y="172"/>
                    </a:lnTo>
                    <a:lnTo>
                      <a:pt x="97" y="166"/>
                    </a:lnTo>
                    <a:lnTo>
                      <a:pt x="102" y="166"/>
                    </a:lnTo>
                    <a:lnTo>
                      <a:pt x="109" y="164"/>
                    </a:lnTo>
                    <a:lnTo>
                      <a:pt x="106" y="156"/>
                    </a:lnTo>
                    <a:lnTo>
                      <a:pt x="111" y="142"/>
                    </a:lnTo>
                    <a:lnTo>
                      <a:pt x="118" y="136"/>
                    </a:lnTo>
                    <a:lnTo>
                      <a:pt x="115" y="130"/>
                    </a:lnTo>
                    <a:lnTo>
                      <a:pt x="118" y="124"/>
                    </a:lnTo>
                    <a:lnTo>
                      <a:pt x="115" y="122"/>
                    </a:lnTo>
                    <a:lnTo>
                      <a:pt x="127" y="108"/>
                    </a:lnTo>
                    <a:lnTo>
                      <a:pt x="143" y="106"/>
                    </a:lnTo>
                    <a:lnTo>
                      <a:pt x="161" y="80"/>
                    </a:lnTo>
                    <a:lnTo>
                      <a:pt x="182" y="58"/>
                    </a:lnTo>
                    <a:lnTo>
                      <a:pt x="192" y="58"/>
                    </a:lnTo>
                    <a:lnTo>
                      <a:pt x="198" y="50"/>
                    </a:lnTo>
                    <a:lnTo>
                      <a:pt x="207" y="50"/>
                    </a:lnTo>
                    <a:lnTo>
                      <a:pt x="224" y="70"/>
                    </a:lnTo>
                    <a:lnTo>
                      <a:pt x="231" y="72"/>
                    </a:lnTo>
                    <a:lnTo>
                      <a:pt x="237" y="66"/>
                    </a:lnTo>
                    <a:lnTo>
                      <a:pt x="245" y="50"/>
                    </a:lnTo>
                    <a:lnTo>
                      <a:pt x="254" y="48"/>
                    </a:lnTo>
                    <a:lnTo>
                      <a:pt x="263" y="30"/>
                    </a:lnTo>
                    <a:lnTo>
                      <a:pt x="270" y="30"/>
                    </a:lnTo>
                    <a:lnTo>
                      <a:pt x="281" y="26"/>
                    </a:lnTo>
                    <a:lnTo>
                      <a:pt x="289" y="14"/>
                    </a:lnTo>
                    <a:lnTo>
                      <a:pt x="297" y="14"/>
                    </a:lnTo>
                    <a:lnTo>
                      <a:pt x="307" y="8"/>
                    </a:lnTo>
                    <a:lnTo>
                      <a:pt x="318" y="8"/>
                    </a:lnTo>
                    <a:lnTo>
                      <a:pt x="332" y="8"/>
                    </a:lnTo>
                    <a:lnTo>
                      <a:pt x="349" y="8"/>
                    </a:lnTo>
                    <a:lnTo>
                      <a:pt x="360" y="22"/>
                    </a:lnTo>
                    <a:lnTo>
                      <a:pt x="364" y="28"/>
                    </a:lnTo>
                    <a:lnTo>
                      <a:pt x="365" y="30"/>
                    </a:lnTo>
                    <a:lnTo>
                      <a:pt x="369" y="42"/>
                    </a:lnTo>
                    <a:lnTo>
                      <a:pt x="365" y="44"/>
                    </a:lnTo>
                    <a:lnTo>
                      <a:pt x="365" y="58"/>
                    </a:lnTo>
                    <a:lnTo>
                      <a:pt x="364" y="66"/>
                    </a:lnTo>
                    <a:lnTo>
                      <a:pt x="392" y="88"/>
                    </a:lnTo>
                    <a:lnTo>
                      <a:pt x="401" y="100"/>
                    </a:lnTo>
                    <a:lnTo>
                      <a:pt x="413" y="102"/>
                    </a:lnTo>
                    <a:lnTo>
                      <a:pt x="422" y="108"/>
                    </a:lnTo>
                    <a:lnTo>
                      <a:pt x="432" y="116"/>
                    </a:lnTo>
                    <a:lnTo>
                      <a:pt x="445" y="106"/>
                    </a:lnTo>
                    <a:lnTo>
                      <a:pt x="452" y="88"/>
                    </a:lnTo>
                    <a:lnTo>
                      <a:pt x="455" y="72"/>
                    </a:lnTo>
                    <a:lnTo>
                      <a:pt x="459" y="42"/>
                    </a:lnTo>
                    <a:lnTo>
                      <a:pt x="464" y="30"/>
                    </a:lnTo>
                    <a:lnTo>
                      <a:pt x="464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0" name="Freeform 16"/>
              <p:cNvSpPr>
                <a:spLocks/>
              </p:cNvSpPr>
              <p:nvPr/>
            </p:nvSpPr>
            <p:spPr bwMode="auto">
              <a:xfrm>
                <a:off x="4611" y="2380"/>
                <a:ext cx="350" cy="59"/>
              </a:xfrm>
              <a:custGeom>
                <a:avLst/>
                <a:gdLst>
                  <a:gd name="T0" fmla="*/ 24 w 350"/>
                  <a:gd name="T1" fmla="*/ 8 h 59"/>
                  <a:gd name="T2" fmla="*/ 68 w 350"/>
                  <a:gd name="T3" fmla="*/ 8 h 59"/>
                  <a:gd name="T4" fmla="*/ 94 w 350"/>
                  <a:gd name="T5" fmla="*/ 10 h 59"/>
                  <a:gd name="T6" fmla="*/ 118 w 350"/>
                  <a:gd name="T7" fmla="*/ 27 h 59"/>
                  <a:gd name="T8" fmla="*/ 137 w 350"/>
                  <a:gd name="T9" fmla="*/ 32 h 59"/>
                  <a:gd name="T10" fmla="*/ 170 w 350"/>
                  <a:gd name="T11" fmla="*/ 39 h 59"/>
                  <a:gd name="T12" fmla="*/ 188 w 350"/>
                  <a:gd name="T13" fmla="*/ 44 h 59"/>
                  <a:gd name="T14" fmla="*/ 194 w 350"/>
                  <a:gd name="T15" fmla="*/ 27 h 59"/>
                  <a:gd name="T16" fmla="*/ 236 w 350"/>
                  <a:gd name="T17" fmla="*/ 32 h 59"/>
                  <a:gd name="T18" fmla="*/ 267 w 350"/>
                  <a:gd name="T19" fmla="*/ 37 h 59"/>
                  <a:gd name="T20" fmla="*/ 288 w 350"/>
                  <a:gd name="T21" fmla="*/ 39 h 59"/>
                  <a:gd name="T22" fmla="*/ 306 w 350"/>
                  <a:gd name="T23" fmla="*/ 32 h 59"/>
                  <a:gd name="T24" fmla="*/ 330 w 350"/>
                  <a:gd name="T25" fmla="*/ 27 h 59"/>
                  <a:gd name="T26" fmla="*/ 349 w 350"/>
                  <a:gd name="T27" fmla="*/ 26 h 59"/>
                  <a:gd name="T28" fmla="*/ 342 w 350"/>
                  <a:gd name="T29" fmla="*/ 44 h 59"/>
                  <a:gd name="T30" fmla="*/ 330 w 350"/>
                  <a:gd name="T31" fmla="*/ 47 h 59"/>
                  <a:gd name="T32" fmla="*/ 314 w 350"/>
                  <a:gd name="T33" fmla="*/ 50 h 59"/>
                  <a:gd name="T34" fmla="*/ 304 w 350"/>
                  <a:gd name="T35" fmla="*/ 55 h 59"/>
                  <a:gd name="T36" fmla="*/ 286 w 350"/>
                  <a:gd name="T37" fmla="*/ 55 h 59"/>
                  <a:gd name="T38" fmla="*/ 273 w 350"/>
                  <a:gd name="T39" fmla="*/ 55 h 59"/>
                  <a:gd name="T40" fmla="*/ 255 w 350"/>
                  <a:gd name="T41" fmla="*/ 58 h 59"/>
                  <a:gd name="T42" fmla="*/ 238 w 350"/>
                  <a:gd name="T43" fmla="*/ 47 h 59"/>
                  <a:gd name="T44" fmla="*/ 224 w 350"/>
                  <a:gd name="T45" fmla="*/ 58 h 59"/>
                  <a:gd name="T46" fmla="*/ 205 w 350"/>
                  <a:gd name="T47" fmla="*/ 47 h 59"/>
                  <a:gd name="T48" fmla="*/ 193 w 350"/>
                  <a:gd name="T49" fmla="*/ 50 h 59"/>
                  <a:gd name="T50" fmla="*/ 175 w 350"/>
                  <a:gd name="T51" fmla="*/ 55 h 59"/>
                  <a:gd name="T52" fmla="*/ 158 w 350"/>
                  <a:gd name="T53" fmla="*/ 52 h 59"/>
                  <a:gd name="T54" fmla="*/ 139 w 350"/>
                  <a:gd name="T55" fmla="*/ 50 h 59"/>
                  <a:gd name="T56" fmla="*/ 123 w 350"/>
                  <a:gd name="T57" fmla="*/ 55 h 59"/>
                  <a:gd name="T58" fmla="*/ 95 w 350"/>
                  <a:gd name="T59" fmla="*/ 45 h 59"/>
                  <a:gd name="T60" fmla="*/ 63 w 350"/>
                  <a:gd name="T61" fmla="*/ 40 h 59"/>
                  <a:gd name="T62" fmla="*/ 38 w 350"/>
                  <a:gd name="T63" fmla="*/ 37 h 59"/>
                  <a:gd name="T64" fmla="*/ 12 w 350"/>
                  <a:gd name="T65" fmla="*/ 26 h 59"/>
                  <a:gd name="T66" fmla="*/ 0 w 350"/>
                  <a:gd name="T67" fmla="*/ 23 h 59"/>
                  <a:gd name="T68" fmla="*/ 0 w 350"/>
                  <a:gd name="T69" fmla="*/ 0 h 5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0"/>
                  <a:gd name="T106" fmla="*/ 0 h 59"/>
                  <a:gd name="T107" fmla="*/ 350 w 350"/>
                  <a:gd name="T108" fmla="*/ 59 h 5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0" h="59">
                    <a:moveTo>
                      <a:pt x="0" y="0"/>
                    </a:moveTo>
                    <a:lnTo>
                      <a:pt x="24" y="8"/>
                    </a:lnTo>
                    <a:lnTo>
                      <a:pt x="49" y="8"/>
                    </a:lnTo>
                    <a:lnTo>
                      <a:pt x="68" y="8"/>
                    </a:lnTo>
                    <a:lnTo>
                      <a:pt x="82" y="8"/>
                    </a:lnTo>
                    <a:lnTo>
                      <a:pt x="94" y="10"/>
                    </a:lnTo>
                    <a:lnTo>
                      <a:pt x="108" y="15"/>
                    </a:lnTo>
                    <a:lnTo>
                      <a:pt x="118" y="27"/>
                    </a:lnTo>
                    <a:lnTo>
                      <a:pt x="125" y="32"/>
                    </a:lnTo>
                    <a:lnTo>
                      <a:pt x="137" y="32"/>
                    </a:lnTo>
                    <a:lnTo>
                      <a:pt x="155" y="32"/>
                    </a:lnTo>
                    <a:lnTo>
                      <a:pt x="170" y="39"/>
                    </a:lnTo>
                    <a:lnTo>
                      <a:pt x="181" y="44"/>
                    </a:lnTo>
                    <a:lnTo>
                      <a:pt x="188" y="44"/>
                    </a:lnTo>
                    <a:lnTo>
                      <a:pt x="189" y="32"/>
                    </a:lnTo>
                    <a:lnTo>
                      <a:pt x="194" y="27"/>
                    </a:lnTo>
                    <a:lnTo>
                      <a:pt x="219" y="32"/>
                    </a:lnTo>
                    <a:lnTo>
                      <a:pt x="236" y="32"/>
                    </a:lnTo>
                    <a:lnTo>
                      <a:pt x="255" y="32"/>
                    </a:lnTo>
                    <a:lnTo>
                      <a:pt x="267" y="37"/>
                    </a:lnTo>
                    <a:lnTo>
                      <a:pt x="274" y="40"/>
                    </a:lnTo>
                    <a:lnTo>
                      <a:pt x="288" y="39"/>
                    </a:lnTo>
                    <a:lnTo>
                      <a:pt x="299" y="37"/>
                    </a:lnTo>
                    <a:lnTo>
                      <a:pt x="306" y="32"/>
                    </a:lnTo>
                    <a:lnTo>
                      <a:pt x="318" y="32"/>
                    </a:lnTo>
                    <a:lnTo>
                      <a:pt x="330" y="27"/>
                    </a:lnTo>
                    <a:lnTo>
                      <a:pt x="342" y="26"/>
                    </a:lnTo>
                    <a:lnTo>
                      <a:pt x="349" y="26"/>
                    </a:lnTo>
                    <a:lnTo>
                      <a:pt x="346" y="37"/>
                    </a:lnTo>
                    <a:lnTo>
                      <a:pt x="342" y="44"/>
                    </a:lnTo>
                    <a:lnTo>
                      <a:pt x="337" y="47"/>
                    </a:lnTo>
                    <a:lnTo>
                      <a:pt x="330" y="47"/>
                    </a:lnTo>
                    <a:lnTo>
                      <a:pt x="326" y="47"/>
                    </a:lnTo>
                    <a:lnTo>
                      <a:pt x="314" y="50"/>
                    </a:lnTo>
                    <a:lnTo>
                      <a:pt x="307" y="55"/>
                    </a:lnTo>
                    <a:lnTo>
                      <a:pt x="304" y="55"/>
                    </a:lnTo>
                    <a:lnTo>
                      <a:pt x="293" y="52"/>
                    </a:lnTo>
                    <a:lnTo>
                      <a:pt x="286" y="55"/>
                    </a:lnTo>
                    <a:lnTo>
                      <a:pt x="280" y="55"/>
                    </a:lnTo>
                    <a:lnTo>
                      <a:pt x="273" y="55"/>
                    </a:lnTo>
                    <a:lnTo>
                      <a:pt x="267" y="58"/>
                    </a:lnTo>
                    <a:lnTo>
                      <a:pt x="255" y="58"/>
                    </a:lnTo>
                    <a:lnTo>
                      <a:pt x="248" y="55"/>
                    </a:lnTo>
                    <a:lnTo>
                      <a:pt x="238" y="47"/>
                    </a:lnTo>
                    <a:lnTo>
                      <a:pt x="231" y="55"/>
                    </a:lnTo>
                    <a:lnTo>
                      <a:pt x="224" y="58"/>
                    </a:lnTo>
                    <a:lnTo>
                      <a:pt x="217" y="58"/>
                    </a:lnTo>
                    <a:lnTo>
                      <a:pt x="205" y="47"/>
                    </a:lnTo>
                    <a:lnTo>
                      <a:pt x="201" y="50"/>
                    </a:lnTo>
                    <a:lnTo>
                      <a:pt x="193" y="50"/>
                    </a:lnTo>
                    <a:lnTo>
                      <a:pt x="186" y="55"/>
                    </a:lnTo>
                    <a:lnTo>
                      <a:pt x="175" y="55"/>
                    </a:lnTo>
                    <a:lnTo>
                      <a:pt x="163" y="55"/>
                    </a:lnTo>
                    <a:lnTo>
                      <a:pt x="158" y="52"/>
                    </a:lnTo>
                    <a:lnTo>
                      <a:pt x="151" y="47"/>
                    </a:lnTo>
                    <a:lnTo>
                      <a:pt x="139" y="50"/>
                    </a:lnTo>
                    <a:lnTo>
                      <a:pt x="130" y="55"/>
                    </a:lnTo>
                    <a:lnTo>
                      <a:pt x="123" y="55"/>
                    </a:lnTo>
                    <a:lnTo>
                      <a:pt x="108" y="52"/>
                    </a:lnTo>
                    <a:lnTo>
                      <a:pt x="95" y="45"/>
                    </a:lnTo>
                    <a:lnTo>
                      <a:pt x="85" y="45"/>
                    </a:lnTo>
                    <a:lnTo>
                      <a:pt x="63" y="40"/>
                    </a:lnTo>
                    <a:lnTo>
                      <a:pt x="49" y="37"/>
                    </a:lnTo>
                    <a:lnTo>
                      <a:pt x="38" y="37"/>
                    </a:lnTo>
                    <a:lnTo>
                      <a:pt x="24" y="32"/>
                    </a:lnTo>
                    <a:lnTo>
                      <a:pt x="12" y="26"/>
                    </a:lnTo>
                    <a:lnTo>
                      <a:pt x="5" y="26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1" name="Freeform 17"/>
              <p:cNvSpPr>
                <a:spLocks/>
              </p:cNvSpPr>
              <p:nvPr/>
            </p:nvSpPr>
            <p:spPr bwMode="auto">
              <a:xfrm>
                <a:off x="4807" y="2230"/>
                <a:ext cx="154" cy="133"/>
              </a:xfrm>
              <a:custGeom>
                <a:avLst/>
                <a:gdLst>
                  <a:gd name="T0" fmla="*/ 75 w 154"/>
                  <a:gd name="T1" fmla="*/ 4 h 133"/>
                  <a:gd name="T2" fmla="*/ 130 w 154"/>
                  <a:gd name="T3" fmla="*/ 0 h 133"/>
                  <a:gd name="T4" fmla="*/ 140 w 154"/>
                  <a:gd name="T5" fmla="*/ 17 h 133"/>
                  <a:gd name="T6" fmla="*/ 120 w 154"/>
                  <a:gd name="T7" fmla="*/ 24 h 133"/>
                  <a:gd name="T8" fmla="*/ 118 w 154"/>
                  <a:gd name="T9" fmla="*/ 37 h 133"/>
                  <a:gd name="T10" fmla="*/ 110 w 154"/>
                  <a:gd name="T11" fmla="*/ 45 h 133"/>
                  <a:gd name="T12" fmla="*/ 95 w 154"/>
                  <a:gd name="T13" fmla="*/ 45 h 133"/>
                  <a:gd name="T14" fmla="*/ 81 w 154"/>
                  <a:gd name="T15" fmla="*/ 39 h 133"/>
                  <a:gd name="T16" fmla="*/ 68 w 154"/>
                  <a:gd name="T17" fmla="*/ 24 h 133"/>
                  <a:gd name="T18" fmla="*/ 52 w 154"/>
                  <a:gd name="T19" fmla="*/ 24 h 133"/>
                  <a:gd name="T20" fmla="*/ 47 w 154"/>
                  <a:gd name="T21" fmla="*/ 45 h 133"/>
                  <a:gd name="T22" fmla="*/ 52 w 154"/>
                  <a:gd name="T23" fmla="*/ 58 h 133"/>
                  <a:gd name="T24" fmla="*/ 68 w 154"/>
                  <a:gd name="T25" fmla="*/ 50 h 133"/>
                  <a:gd name="T26" fmla="*/ 80 w 154"/>
                  <a:gd name="T27" fmla="*/ 56 h 133"/>
                  <a:gd name="T28" fmla="*/ 77 w 154"/>
                  <a:gd name="T29" fmla="*/ 65 h 133"/>
                  <a:gd name="T30" fmla="*/ 75 w 154"/>
                  <a:gd name="T31" fmla="*/ 73 h 133"/>
                  <a:gd name="T32" fmla="*/ 77 w 154"/>
                  <a:gd name="T33" fmla="*/ 87 h 133"/>
                  <a:gd name="T34" fmla="*/ 86 w 154"/>
                  <a:gd name="T35" fmla="*/ 91 h 133"/>
                  <a:gd name="T36" fmla="*/ 81 w 154"/>
                  <a:gd name="T37" fmla="*/ 106 h 133"/>
                  <a:gd name="T38" fmla="*/ 77 w 154"/>
                  <a:gd name="T39" fmla="*/ 125 h 133"/>
                  <a:gd name="T40" fmla="*/ 65 w 154"/>
                  <a:gd name="T41" fmla="*/ 126 h 133"/>
                  <a:gd name="T42" fmla="*/ 60 w 154"/>
                  <a:gd name="T43" fmla="*/ 117 h 133"/>
                  <a:gd name="T44" fmla="*/ 52 w 154"/>
                  <a:gd name="T45" fmla="*/ 99 h 133"/>
                  <a:gd name="T46" fmla="*/ 52 w 154"/>
                  <a:gd name="T47" fmla="*/ 84 h 133"/>
                  <a:gd name="T48" fmla="*/ 33 w 154"/>
                  <a:gd name="T49" fmla="*/ 84 h 133"/>
                  <a:gd name="T50" fmla="*/ 22 w 154"/>
                  <a:gd name="T51" fmla="*/ 86 h 133"/>
                  <a:gd name="T52" fmla="*/ 38 w 154"/>
                  <a:gd name="T53" fmla="*/ 91 h 133"/>
                  <a:gd name="T54" fmla="*/ 45 w 154"/>
                  <a:gd name="T55" fmla="*/ 104 h 133"/>
                  <a:gd name="T56" fmla="*/ 40 w 154"/>
                  <a:gd name="T57" fmla="*/ 117 h 133"/>
                  <a:gd name="T58" fmla="*/ 28 w 154"/>
                  <a:gd name="T59" fmla="*/ 132 h 133"/>
                  <a:gd name="T60" fmla="*/ 28 w 154"/>
                  <a:gd name="T61" fmla="*/ 117 h 133"/>
                  <a:gd name="T62" fmla="*/ 22 w 154"/>
                  <a:gd name="T63" fmla="*/ 104 h 133"/>
                  <a:gd name="T64" fmla="*/ 12 w 154"/>
                  <a:gd name="T65" fmla="*/ 91 h 133"/>
                  <a:gd name="T66" fmla="*/ 3 w 154"/>
                  <a:gd name="T67" fmla="*/ 76 h 133"/>
                  <a:gd name="T68" fmla="*/ 17 w 154"/>
                  <a:gd name="T69" fmla="*/ 63 h 133"/>
                  <a:gd name="T70" fmla="*/ 22 w 154"/>
                  <a:gd name="T71" fmla="*/ 43 h 133"/>
                  <a:gd name="T72" fmla="*/ 27 w 154"/>
                  <a:gd name="T73" fmla="*/ 26 h 133"/>
                  <a:gd name="T74" fmla="*/ 22 w 154"/>
                  <a:gd name="T75" fmla="*/ 17 h 13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54"/>
                  <a:gd name="T115" fmla="*/ 0 h 133"/>
                  <a:gd name="T116" fmla="*/ 154 w 154"/>
                  <a:gd name="T117" fmla="*/ 133 h 13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54" h="133">
                    <a:moveTo>
                      <a:pt x="40" y="0"/>
                    </a:moveTo>
                    <a:lnTo>
                      <a:pt x="75" y="4"/>
                    </a:lnTo>
                    <a:lnTo>
                      <a:pt x="111" y="4"/>
                    </a:lnTo>
                    <a:lnTo>
                      <a:pt x="130" y="0"/>
                    </a:lnTo>
                    <a:lnTo>
                      <a:pt x="153" y="11"/>
                    </a:lnTo>
                    <a:lnTo>
                      <a:pt x="140" y="17"/>
                    </a:lnTo>
                    <a:lnTo>
                      <a:pt x="130" y="22"/>
                    </a:lnTo>
                    <a:lnTo>
                      <a:pt x="120" y="24"/>
                    </a:lnTo>
                    <a:lnTo>
                      <a:pt x="118" y="30"/>
                    </a:lnTo>
                    <a:lnTo>
                      <a:pt x="118" y="37"/>
                    </a:lnTo>
                    <a:lnTo>
                      <a:pt x="118" y="39"/>
                    </a:lnTo>
                    <a:lnTo>
                      <a:pt x="110" y="45"/>
                    </a:lnTo>
                    <a:lnTo>
                      <a:pt x="100" y="45"/>
                    </a:lnTo>
                    <a:lnTo>
                      <a:pt x="95" y="45"/>
                    </a:lnTo>
                    <a:lnTo>
                      <a:pt x="86" y="45"/>
                    </a:lnTo>
                    <a:lnTo>
                      <a:pt x="81" y="39"/>
                    </a:lnTo>
                    <a:lnTo>
                      <a:pt x="75" y="32"/>
                    </a:lnTo>
                    <a:lnTo>
                      <a:pt x="68" y="24"/>
                    </a:lnTo>
                    <a:lnTo>
                      <a:pt x="53" y="24"/>
                    </a:lnTo>
                    <a:lnTo>
                      <a:pt x="52" y="24"/>
                    </a:lnTo>
                    <a:lnTo>
                      <a:pt x="45" y="39"/>
                    </a:lnTo>
                    <a:lnTo>
                      <a:pt x="47" y="45"/>
                    </a:lnTo>
                    <a:lnTo>
                      <a:pt x="47" y="52"/>
                    </a:lnTo>
                    <a:lnTo>
                      <a:pt x="52" y="58"/>
                    </a:lnTo>
                    <a:lnTo>
                      <a:pt x="58" y="58"/>
                    </a:lnTo>
                    <a:lnTo>
                      <a:pt x="68" y="50"/>
                    </a:lnTo>
                    <a:lnTo>
                      <a:pt x="75" y="50"/>
                    </a:lnTo>
                    <a:lnTo>
                      <a:pt x="80" y="56"/>
                    </a:lnTo>
                    <a:lnTo>
                      <a:pt x="80" y="58"/>
                    </a:lnTo>
                    <a:lnTo>
                      <a:pt x="77" y="65"/>
                    </a:lnTo>
                    <a:lnTo>
                      <a:pt x="75" y="67"/>
                    </a:lnTo>
                    <a:lnTo>
                      <a:pt x="75" y="73"/>
                    </a:lnTo>
                    <a:lnTo>
                      <a:pt x="75" y="80"/>
                    </a:lnTo>
                    <a:lnTo>
                      <a:pt x="77" y="87"/>
                    </a:lnTo>
                    <a:lnTo>
                      <a:pt x="83" y="93"/>
                    </a:lnTo>
                    <a:lnTo>
                      <a:pt x="86" y="91"/>
                    </a:lnTo>
                    <a:lnTo>
                      <a:pt x="86" y="99"/>
                    </a:lnTo>
                    <a:lnTo>
                      <a:pt x="81" y="106"/>
                    </a:lnTo>
                    <a:lnTo>
                      <a:pt x="80" y="112"/>
                    </a:lnTo>
                    <a:lnTo>
                      <a:pt x="77" y="125"/>
                    </a:lnTo>
                    <a:lnTo>
                      <a:pt x="70" y="126"/>
                    </a:lnTo>
                    <a:lnTo>
                      <a:pt x="65" y="126"/>
                    </a:lnTo>
                    <a:lnTo>
                      <a:pt x="60" y="126"/>
                    </a:lnTo>
                    <a:lnTo>
                      <a:pt x="60" y="117"/>
                    </a:lnTo>
                    <a:lnTo>
                      <a:pt x="58" y="104"/>
                    </a:lnTo>
                    <a:lnTo>
                      <a:pt x="52" y="99"/>
                    </a:lnTo>
                    <a:lnTo>
                      <a:pt x="52" y="93"/>
                    </a:lnTo>
                    <a:lnTo>
                      <a:pt x="52" y="84"/>
                    </a:lnTo>
                    <a:lnTo>
                      <a:pt x="45" y="76"/>
                    </a:lnTo>
                    <a:lnTo>
                      <a:pt x="33" y="84"/>
                    </a:lnTo>
                    <a:lnTo>
                      <a:pt x="28" y="76"/>
                    </a:lnTo>
                    <a:lnTo>
                      <a:pt x="22" y="86"/>
                    </a:lnTo>
                    <a:lnTo>
                      <a:pt x="28" y="91"/>
                    </a:lnTo>
                    <a:lnTo>
                      <a:pt x="38" y="91"/>
                    </a:lnTo>
                    <a:lnTo>
                      <a:pt x="40" y="97"/>
                    </a:lnTo>
                    <a:lnTo>
                      <a:pt x="45" y="104"/>
                    </a:lnTo>
                    <a:lnTo>
                      <a:pt x="45" y="110"/>
                    </a:lnTo>
                    <a:lnTo>
                      <a:pt x="40" y="117"/>
                    </a:lnTo>
                    <a:lnTo>
                      <a:pt x="33" y="130"/>
                    </a:lnTo>
                    <a:lnTo>
                      <a:pt x="28" y="132"/>
                    </a:lnTo>
                    <a:lnTo>
                      <a:pt x="28" y="125"/>
                    </a:lnTo>
                    <a:lnTo>
                      <a:pt x="28" y="117"/>
                    </a:lnTo>
                    <a:lnTo>
                      <a:pt x="30" y="110"/>
                    </a:lnTo>
                    <a:lnTo>
                      <a:pt x="22" y="104"/>
                    </a:lnTo>
                    <a:lnTo>
                      <a:pt x="15" y="99"/>
                    </a:lnTo>
                    <a:lnTo>
                      <a:pt x="12" y="91"/>
                    </a:lnTo>
                    <a:lnTo>
                      <a:pt x="0" y="91"/>
                    </a:lnTo>
                    <a:lnTo>
                      <a:pt x="3" y="76"/>
                    </a:lnTo>
                    <a:lnTo>
                      <a:pt x="12" y="71"/>
                    </a:lnTo>
                    <a:lnTo>
                      <a:pt x="17" y="63"/>
                    </a:lnTo>
                    <a:lnTo>
                      <a:pt x="22" y="52"/>
                    </a:lnTo>
                    <a:lnTo>
                      <a:pt x="22" y="43"/>
                    </a:lnTo>
                    <a:lnTo>
                      <a:pt x="22" y="32"/>
                    </a:lnTo>
                    <a:lnTo>
                      <a:pt x="27" y="26"/>
                    </a:lnTo>
                    <a:lnTo>
                      <a:pt x="28" y="24"/>
                    </a:lnTo>
                    <a:lnTo>
                      <a:pt x="22" y="17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2" name="Freeform 18"/>
              <p:cNvSpPr>
                <a:spLocks/>
              </p:cNvSpPr>
              <p:nvPr/>
            </p:nvSpPr>
            <p:spPr bwMode="auto">
              <a:xfrm>
                <a:off x="4637" y="2163"/>
                <a:ext cx="167" cy="192"/>
              </a:xfrm>
              <a:custGeom>
                <a:avLst/>
                <a:gdLst>
                  <a:gd name="T0" fmla="*/ 0 w 167"/>
                  <a:gd name="T1" fmla="*/ 67 h 192"/>
                  <a:gd name="T2" fmla="*/ 32 w 167"/>
                  <a:gd name="T3" fmla="*/ 34 h 192"/>
                  <a:gd name="T4" fmla="*/ 53 w 167"/>
                  <a:gd name="T5" fmla="*/ 21 h 192"/>
                  <a:gd name="T6" fmla="*/ 60 w 167"/>
                  <a:gd name="T7" fmla="*/ 13 h 192"/>
                  <a:gd name="T8" fmla="*/ 85 w 167"/>
                  <a:gd name="T9" fmla="*/ 0 h 192"/>
                  <a:gd name="T10" fmla="*/ 103 w 167"/>
                  <a:gd name="T11" fmla="*/ 27 h 192"/>
                  <a:gd name="T12" fmla="*/ 115 w 167"/>
                  <a:gd name="T13" fmla="*/ 17 h 192"/>
                  <a:gd name="T14" fmla="*/ 121 w 167"/>
                  <a:gd name="T15" fmla="*/ 11 h 192"/>
                  <a:gd name="T16" fmla="*/ 133 w 167"/>
                  <a:gd name="T17" fmla="*/ 0 h 192"/>
                  <a:gd name="T18" fmla="*/ 143 w 167"/>
                  <a:gd name="T19" fmla="*/ 0 h 192"/>
                  <a:gd name="T20" fmla="*/ 143 w 167"/>
                  <a:gd name="T21" fmla="*/ 13 h 192"/>
                  <a:gd name="T22" fmla="*/ 143 w 167"/>
                  <a:gd name="T23" fmla="*/ 19 h 192"/>
                  <a:gd name="T24" fmla="*/ 138 w 167"/>
                  <a:gd name="T25" fmla="*/ 27 h 192"/>
                  <a:gd name="T26" fmla="*/ 138 w 167"/>
                  <a:gd name="T27" fmla="*/ 34 h 192"/>
                  <a:gd name="T28" fmla="*/ 154 w 167"/>
                  <a:gd name="T29" fmla="*/ 61 h 192"/>
                  <a:gd name="T30" fmla="*/ 158 w 167"/>
                  <a:gd name="T31" fmla="*/ 74 h 192"/>
                  <a:gd name="T32" fmla="*/ 163 w 167"/>
                  <a:gd name="T33" fmla="*/ 74 h 192"/>
                  <a:gd name="T34" fmla="*/ 166 w 167"/>
                  <a:gd name="T35" fmla="*/ 86 h 192"/>
                  <a:gd name="T36" fmla="*/ 158 w 167"/>
                  <a:gd name="T37" fmla="*/ 94 h 192"/>
                  <a:gd name="T38" fmla="*/ 154 w 167"/>
                  <a:gd name="T39" fmla="*/ 88 h 192"/>
                  <a:gd name="T40" fmla="*/ 143 w 167"/>
                  <a:gd name="T41" fmla="*/ 96 h 192"/>
                  <a:gd name="T42" fmla="*/ 143 w 167"/>
                  <a:gd name="T43" fmla="*/ 111 h 192"/>
                  <a:gd name="T44" fmla="*/ 128 w 167"/>
                  <a:gd name="T45" fmla="*/ 122 h 192"/>
                  <a:gd name="T46" fmla="*/ 128 w 167"/>
                  <a:gd name="T47" fmla="*/ 151 h 192"/>
                  <a:gd name="T48" fmla="*/ 128 w 167"/>
                  <a:gd name="T49" fmla="*/ 166 h 192"/>
                  <a:gd name="T50" fmla="*/ 121 w 167"/>
                  <a:gd name="T51" fmla="*/ 176 h 192"/>
                  <a:gd name="T52" fmla="*/ 115 w 167"/>
                  <a:gd name="T53" fmla="*/ 191 h 192"/>
                  <a:gd name="T54" fmla="*/ 108 w 167"/>
                  <a:gd name="T55" fmla="*/ 183 h 192"/>
                  <a:gd name="T56" fmla="*/ 98 w 167"/>
                  <a:gd name="T57" fmla="*/ 180 h 192"/>
                  <a:gd name="T58" fmla="*/ 90 w 167"/>
                  <a:gd name="T59" fmla="*/ 176 h 192"/>
                  <a:gd name="T60" fmla="*/ 80 w 167"/>
                  <a:gd name="T61" fmla="*/ 164 h 192"/>
                  <a:gd name="T62" fmla="*/ 55 w 167"/>
                  <a:gd name="T63" fmla="*/ 164 h 192"/>
                  <a:gd name="T64" fmla="*/ 35 w 167"/>
                  <a:gd name="T65" fmla="*/ 159 h 192"/>
                  <a:gd name="T66" fmla="*/ 20 w 167"/>
                  <a:gd name="T67" fmla="*/ 141 h 192"/>
                  <a:gd name="T68" fmla="*/ 12 w 167"/>
                  <a:gd name="T69" fmla="*/ 130 h 192"/>
                  <a:gd name="T70" fmla="*/ 5 w 167"/>
                  <a:gd name="T71" fmla="*/ 122 h 192"/>
                  <a:gd name="T72" fmla="*/ 5 w 167"/>
                  <a:gd name="T73" fmla="*/ 103 h 192"/>
                  <a:gd name="T74" fmla="*/ 0 w 167"/>
                  <a:gd name="T75" fmla="*/ 67 h 1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67"/>
                  <a:gd name="T115" fmla="*/ 0 h 192"/>
                  <a:gd name="T116" fmla="*/ 167 w 167"/>
                  <a:gd name="T117" fmla="*/ 192 h 19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67" h="192">
                    <a:moveTo>
                      <a:pt x="0" y="67"/>
                    </a:moveTo>
                    <a:lnTo>
                      <a:pt x="32" y="34"/>
                    </a:lnTo>
                    <a:lnTo>
                      <a:pt x="53" y="21"/>
                    </a:lnTo>
                    <a:lnTo>
                      <a:pt x="60" y="13"/>
                    </a:lnTo>
                    <a:lnTo>
                      <a:pt x="85" y="0"/>
                    </a:lnTo>
                    <a:lnTo>
                      <a:pt x="103" y="27"/>
                    </a:lnTo>
                    <a:lnTo>
                      <a:pt x="115" y="17"/>
                    </a:lnTo>
                    <a:lnTo>
                      <a:pt x="121" y="11"/>
                    </a:lnTo>
                    <a:lnTo>
                      <a:pt x="133" y="0"/>
                    </a:lnTo>
                    <a:lnTo>
                      <a:pt x="143" y="0"/>
                    </a:lnTo>
                    <a:lnTo>
                      <a:pt x="143" y="13"/>
                    </a:lnTo>
                    <a:lnTo>
                      <a:pt x="143" y="19"/>
                    </a:lnTo>
                    <a:lnTo>
                      <a:pt x="138" y="27"/>
                    </a:lnTo>
                    <a:lnTo>
                      <a:pt x="138" y="34"/>
                    </a:lnTo>
                    <a:lnTo>
                      <a:pt x="154" y="61"/>
                    </a:lnTo>
                    <a:lnTo>
                      <a:pt x="158" y="74"/>
                    </a:lnTo>
                    <a:lnTo>
                      <a:pt x="163" y="74"/>
                    </a:lnTo>
                    <a:lnTo>
                      <a:pt x="166" y="86"/>
                    </a:lnTo>
                    <a:lnTo>
                      <a:pt x="158" y="94"/>
                    </a:lnTo>
                    <a:lnTo>
                      <a:pt x="154" y="88"/>
                    </a:lnTo>
                    <a:lnTo>
                      <a:pt x="143" y="96"/>
                    </a:lnTo>
                    <a:lnTo>
                      <a:pt x="143" y="111"/>
                    </a:lnTo>
                    <a:lnTo>
                      <a:pt x="128" y="122"/>
                    </a:lnTo>
                    <a:lnTo>
                      <a:pt x="128" y="151"/>
                    </a:lnTo>
                    <a:lnTo>
                      <a:pt x="128" y="166"/>
                    </a:lnTo>
                    <a:lnTo>
                      <a:pt x="121" y="176"/>
                    </a:lnTo>
                    <a:lnTo>
                      <a:pt x="115" y="191"/>
                    </a:lnTo>
                    <a:lnTo>
                      <a:pt x="108" y="183"/>
                    </a:lnTo>
                    <a:lnTo>
                      <a:pt x="98" y="180"/>
                    </a:lnTo>
                    <a:lnTo>
                      <a:pt x="90" y="176"/>
                    </a:lnTo>
                    <a:lnTo>
                      <a:pt x="80" y="164"/>
                    </a:lnTo>
                    <a:lnTo>
                      <a:pt x="55" y="164"/>
                    </a:lnTo>
                    <a:lnTo>
                      <a:pt x="35" y="159"/>
                    </a:lnTo>
                    <a:lnTo>
                      <a:pt x="20" y="141"/>
                    </a:lnTo>
                    <a:lnTo>
                      <a:pt x="12" y="130"/>
                    </a:lnTo>
                    <a:lnTo>
                      <a:pt x="5" y="122"/>
                    </a:lnTo>
                    <a:lnTo>
                      <a:pt x="5" y="103"/>
                    </a:lnTo>
                    <a:lnTo>
                      <a:pt x="0" y="67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3" name="Freeform 19"/>
              <p:cNvSpPr>
                <a:spLocks/>
              </p:cNvSpPr>
              <p:nvPr/>
            </p:nvSpPr>
            <p:spPr bwMode="auto">
              <a:xfrm>
                <a:off x="5024" y="2281"/>
                <a:ext cx="336" cy="170"/>
              </a:xfrm>
              <a:custGeom>
                <a:avLst/>
                <a:gdLst>
                  <a:gd name="T0" fmla="*/ 31 w 336"/>
                  <a:gd name="T1" fmla="*/ 0 h 170"/>
                  <a:gd name="T2" fmla="*/ 64 w 336"/>
                  <a:gd name="T3" fmla="*/ 26 h 170"/>
                  <a:gd name="T4" fmla="*/ 69 w 336"/>
                  <a:gd name="T5" fmla="*/ 41 h 170"/>
                  <a:gd name="T6" fmla="*/ 90 w 336"/>
                  <a:gd name="T7" fmla="*/ 32 h 170"/>
                  <a:gd name="T8" fmla="*/ 102 w 336"/>
                  <a:gd name="T9" fmla="*/ 39 h 170"/>
                  <a:gd name="T10" fmla="*/ 115 w 336"/>
                  <a:gd name="T11" fmla="*/ 26 h 170"/>
                  <a:gd name="T12" fmla="*/ 135 w 336"/>
                  <a:gd name="T13" fmla="*/ 20 h 170"/>
                  <a:gd name="T14" fmla="*/ 179 w 336"/>
                  <a:gd name="T15" fmla="*/ 32 h 170"/>
                  <a:gd name="T16" fmla="*/ 203 w 336"/>
                  <a:gd name="T17" fmla="*/ 46 h 170"/>
                  <a:gd name="T18" fmla="*/ 226 w 336"/>
                  <a:gd name="T19" fmla="*/ 56 h 170"/>
                  <a:gd name="T20" fmla="*/ 260 w 336"/>
                  <a:gd name="T21" fmla="*/ 80 h 170"/>
                  <a:gd name="T22" fmla="*/ 264 w 336"/>
                  <a:gd name="T23" fmla="*/ 93 h 170"/>
                  <a:gd name="T24" fmla="*/ 281 w 336"/>
                  <a:gd name="T25" fmla="*/ 100 h 170"/>
                  <a:gd name="T26" fmla="*/ 295 w 336"/>
                  <a:gd name="T27" fmla="*/ 106 h 170"/>
                  <a:gd name="T28" fmla="*/ 312 w 336"/>
                  <a:gd name="T29" fmla="*/ 126 h 170"/>
                  <a:gd name="T30" fmla="*/ 321 w 336"/>
                  <a:gd name="T31" fmla="*/ 139 h 170"/>
                  <a:gd name="T32" fmla="*/ 321 w 336"/>
                  <a:gd name="T33" fmla="*/ 169 h 170"/>
                  <a:gd name="T34" fmla="*/ 309 w 336"/>
                  <a:gd name="T35" fmla="*/ 169 h 170"/>
                  <a:gd name="T36" fmla="*/ 300 w 336"/>
                  <a:gd name="T37" fmla="*/ 162 h 170"/>
                  <a:gd name="T38" fmla="*/ 264 w 336"/>
                  <a:gd name="T39" fmla="*/ 132 h 170"/>
                  <a:gd name="T40" fmla="*/ 229 w 336"/>
                  <a:gd name="T41" fmla="*/ 132 h 170"/>
                  <a:gd name="T42" fmla="*/ 219 w 336"/>
                  <a:gd name="T43" fmla="*/ 141 h 170"/>
                  <a:gd name="T44" fmla="*/ 213 w 336"/>
                  <a:gd name="T45" fmla="*/ 149 h 170"/>
                  <a:gd name="T46" fmla="*/ 187 w 336"/>
                  <a:gd name="T47" fmla="*/ 154 h 170"/>
                  <a:gd name="T48" fmla="*/ 167 w 336"/>
                  <a:gd name="T49" fmla="*/ 152 h 170"/>
                  <a:gd name="T50" fmla="*/ 153 w 336"/>
                  <a:gd name="T51" fmla="*/ 152 h 170"/>
                  <a:gd name="T52" fmla="*/ 134 w 336"/>
                  <a:gd name="T53" fmla="*/ 113 h 170"/>
                  <a:gd name="T54" fmla="*/ 109 w 336"/>
                  <a:gd name="T55" fmla="*/ 80 h 170"/>
                  <a:gd name="T56" fmla="*/ 78 w 336"/>
                  <a:gd name="T57" fmla="*/ 67 h 170"/>
                  <a:gd name="T58" fmla="*/ 50 w 336"/>
                  <a:gd name="T59" fmla="*/ 65 h 170"/>
                  <a:gd name="T60" fmla="*/ 21 w 336"/>
                  <a:gd name="T61" fmla="*/ 54 h 170"/>
                  <a:gd name="T62" fmla="*/ 23 w 336"/>
                  <a:gd name="T63" fmla="*/ 19 h 1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6"/>
                  <a:gd name="T97" fmla="*/ 0 h 170"/>
                  <a:gd name="T98" fmla="*/ 336 w 336"/>
                  <a:gd name="T99" fmla="*/ 170 h 1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6" h="170">
                    <a:moveTo>
                      <a:pt x="0" y="0"/>
                    </a:moveTo>
                    <a:lnTo>
                      <a:pt x="31" y="0"/>
                    </a:lnTo>
                    <a:lnTo>
                      <a:pt x="54" y="2"/>
                    </a:lnTo>
                    <a:lnTo>
                      <a:pt x="64" y="26"/>
                    </a:lnTo>
                    <a:lnTo>
                      <a:pt x="66" y="35"/>
                    </a:lnTo>
                    <a:lnTo>
                      <a:pt x="69" y="41"/>
                    </a:lnTo>
                    <a:lnTo>
                      <a:pt x="78" y="32"/>
                    </a:lnTo>
                    <a:lnTo>
                      <a:pt x="90" y="32"/>
                    </a:lnTo>
                    <a:lnTo>
                      <a:pt x="101" y="41"/>
                    </a:lnTo>
                    <a:lnTo>
                      <a:pt x="102" y="39"/>
                    </a:lnTo>
                    <a:lnTo>
                      <a:pt x="113" y="26"/>
                    </a:lnTo>
                    <a:lnTo>
                      <a:pt x="115" y="26"/>
                    </a:lnTo>
                    <a:lnTo>
                      <a:pt x="125" y="20"/>
                    </a:lnTo>
                    <a:lnTo>
                      <a:pt x="135" y="20"/>
                    </a:lnTo>
                    <a:lnTo>
                      <a:pt x="163" y="32"/>
                    </a:lnTo>
                    <a:lnTo>
                      <a:pt x="179" y="32"/>
                    </a:lnTo>
                    <a:lnTo>
                      <a:pt x="191" y="46"/>
                    </a:lnTo>
                    <a:lnTo>
                      <a:pt x="203" y="46"/>
                    </a:lnTo>
                    <a:lnTo>
                      <a:pt x="215" y="54"/>
                    </a:lnTo>
                    <a:lnTo>
                      <a:pt x="226" y="56"/>
                    </a:lnTo>
                    <a:lnTo>
                      <a:pt x="250" y="65"/>
                    </a:lnTo>
                    <a:lnTo>
                      <a:pt x="260" y="80"/>
                    </a:lnTo>
                    <a:lnTo>
                      <a:pt x="266" y="87"/>
                    </a:lnTo>
                    <a:lnTo>
                      <a:pt x="264" y="93"/>
                    </a:lnTo>
                    <a:lnTo>
                      <a:pt x="273" y="98"/>
                    </a:lnTo>
                    <a:lnTo>
                      <a:pt x="281" y="100"/>
                    </a:lnTo>
                    <a:lnTo>
                      <a:pt x="285" y="102"/>
                    </a:lnTo>
                    <a:lnTo>
                      <a:pt x="295" y="106"/>
                    </a:lnTo>
                    <a:lnTo>
                      <a:pt x="312" y="119"/>
                    </a:lnTo>
                    <a:lnTo>
                      <a:pt x="312" y="126"/>
                    </a:lnTo>
                    <a:lnTo>
                      <a:pt x="319" y="134"/>
                    </a:lnTo>
                    <a:lnTo>
                      <a:pt x="321" y="139"/>
                    </a:lnTo>
                    <a:lnTo>
                      <a:pt x="335" y="152"/>
                    </a:lnTo>
                    <a:lnTo>
                      <a:pt x="321" y="169"/>
                    </a:lnTo>
                    <a:lnTo>
                      <a:pt x="319" y="169"/>
                    </a:lnTo>
                    <a:lnTo>
                      <a:pt x="309" y="169"/>
                    </a:lnTo>
                    <a:lnTo>
                      <a:pt x="304" y="162"/>
                    </a:lnTo>
                    <a:lnTo>
                      <a:pt x="300" y="162"/>
                    </a:lnTo>
                    <a:lnTo>
                      <a:pt x="290" y="162"/>
                    </a:lnTo>
                    <a:lnTo>
                      <a:pt x="264" y="132"/>
                    </a:lnTo>
                    <a:lnTo>
                      <a:pt x="246" y="134"/>
                    </a:lnTo>
                    <a:lnTo>
                      <a:pt x="229" y="132"/>
                    </a:lnTo>
                    <a:lnTo>
                      <a:pt x="226" y="136"/>
                    </a:lnTo>
                    <a:lnTo>
                      <a:pt x="219" y="141"/>
                    </a:lnTo>
                    <a:lnTo>
                      <a:pt x="219" y="139"/>
                    </a:lnTo>
                    <a:lnTo>
                      <a:pt x="213" y="149"/>
                    </a:lnTo>
                    <a:lnTo>
                      <a:pt x="198" y="162"/>
                    </a:lnTo>
                    <a:lnTo>
                      <a:pt x="187" y="154"/>
                    </a:lnTo>
                    <a:lnTo>
                      <a:pt x="179" y="152"/>
                    </a:lnTo>
                    <a:lnTo>
                      <a:pt x="167" y="152"/>
                    </a:lnTo>
                    <a:lnTo>
                      <a:pt x="160" y="149"/>
                    </a:lnTo>
                    <a:lnTo>
                      <a:pt x="153" y="152"/>
                    </a:lnTo>
                    <a:lnTo>
                      <a:pt x="146" y="132"/>
                    </a:lnTo>
                    <a:lnTo>
                      <a:pt x="134" y="113"/>
                    </a:lnTo>
                    <a:lnTo>
                      <a:pt x="116" y="93"/>
                    </a:lnTo>
                    <a:lnTo>
                      <a:pt x="109" y="80"/>
                    </a:lnTo>
                    <a:lnTo>
                      <a:pt x="101" y="67"/>
                    </a:lnTo>
                    <a:lnTo>
                      <a:pt x="78" y="67"/>
                    </a:lnTo>
                    <a:lnTo>
                      <a:pt x="62" y="72"/>
                    </a:lnTo>
                    <a:lnTo>
                      <a:pt x="50" y="65"/>
                    </a:lnTo>
                    <a:lnTo>
                      <a:pt x="31" y="59"/>
                    </a:lnTo>
                    <a:lnTo>
                      <a:pt x="21" y="54"/>
                    </a:lnTo>
                    <a:lnTo>
                      <a:pt x="21" y="28"/>
                    </a:lnTo>
                    <a:lnTo>
                      <a:pt x="2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4" name="Freeform 20"/>
              <p:cNvSpPr>
                <a:spLocks/>
              </p:cNvSpPr>
              <p:nvPr/>
            </p:nvSpPr>
            <p:spPr bwMode="auto">
              <a:xfrm>
                <a:off x="4376" y="2146"/>
                <a:ext cx="199" cy="229"/>
              </a:xfrm>
              <a:custGeom>
                <a:avLst/>
                <a:gdLst>
                  <a:gd name="T0" fmla="*/ 0 w 199"/>
                  <a:gd name="T1" fmla="*/ 8 h 229"/>
                  <a:gd name="T2" fmla="*/ 20 w 199"/>
                  <a:gd name="T3" fmla="*/ 0 h 229"/>
                  <a:gd name="T4" fmla="*/ 44 w 199"/>
                  <a:gd name="T5" fmla="*/ 8 h 229"/>
                  <a:gd name="T6" fmla="*/ 47 w 199"/>
                  <a:gd name="T7" fmla="*/ 19 h 229"/>
                  <a:gd name="T8" fmla="*/ 47 w 199"/>
                  <a:gd name="T9" fmla="*/ 27 h 229"/>
                  <a:gd name="T10" fmla="*/ 55 w 199"/>
                  <a:gd name="T11" fmla="*/ 29 h 229"/>
                  <a:gd name="T12" fmla="*/ 55 w 199"/>
                  <a:gd name="T13" fmla="*/ 33 h 229"/>
                  <a:gd name="T14" fmla="*/ 60 w 199"/>
                  <a:gd name="T15" fmla="*/ 34 h 229"/>
                  <a:gd name="T16" fmla="*/ 60 w 199"/>
                  <a:gd name="T17" fmla="*/ 42 h 229"/>
                  <a:gd name="T18" fmla="*/ 81 w 199"/>
                  <a:gd name="T19" fmla="*/ 63 h 229"/>
                  <a:gd name="T20" fmla="*/ 86 w 199"/>
                  <a:gd name="T21" fmla="*/ 63 h 229"/>
                  <a:gd name="T22" fmla="*/ 91 w 199"/>
                  <a:gd name="T23" fmla="*/ 71 h 229"/>
                  <a:gd name="T24" fmla="*/ 96 w 199"/>
                  <a:gd name="T25" fmla="*/ 79 h 229"/>
                  <a:gd name="T26" fmla="*/ 99 w 199"/>
                  <a:gd name="T27" fmla="*/ 79 h 229"/>
                  <a:gd name="T28" fmla="*/ 114 w 199"/>
                  <a:gd name="T29" fmla="*/ 88 h 229"/>
                  <a:gd name="T30" fmla="*/ 146 w 199"/>
                  <a:gd name="T31" fmla="*/ 90 h 229"/>
                  <a:gd name="T32" fmla="*/ 149 w 199"/>
                  <a:gd name="T33" fmla="*/ 119 h 229"/>
                  <a:gd name="T34" fmla="*/ 153 w 199"/>
                  <a:gd name="T35" fmla="*/ 125 h 229"/>
                  <a:gd name="T36" fmla="*/ 151 w 199"/>
                  <a:gd name="T37" fmla="*/ 136 h 229"/>
                  <a:gd name="T38" fmla="*/ 169 w 199"/>
                  <a:gd name="T39" fmla="*/ 148 h 229"/>
                  <a:gd name="T40" fmla="*/ 188 w 199"/>
                  <a:gd name="T41" fmla="*/ 153 h 229"/>
                  <a:gd name="T42" fmla="*/ 188 w 199"/>
                  <a:gd name="T43" fmla="*/ 199 h 229"/>
                  <a:gd name="T44" fmla="*/ 198 w 199"/>
                  <a:gd name="T45" fmla="*/ 222 h 229"/>
                  <a:gd name="T46" fmla="*/ 190 w 199"/>
                  <a:gd name="T47" fmla="*/ 226 h 229"/>
                  <a:gd name="T48" fmla="*/ 181 w 199"/>
                  <a:gd name="T49" fmla="*/ 228 h 229"/>
                  <a:gd name="T50" fmla="*/ 180 w 199"/>
                  <a:gd name="T51" fmla="*/ 215 h 229"/>
                  <a:gd name="T52" fmla="*/ 158 w 199"/>
                  <a:gd name="T53" fmla="*/ 228 h 229"/>
                  <a:gd name="T54" fmla="*/ 149 w 199"/>
                  <a:gd name="T55" fmla="*/ 207 h 229"/>
                  <a:gd name="T56" fmla="*/ 141 w 199"/>
                  <a:gd name="T57" fmla="*/ 188 h 229"/>
                  <a:gd name="T58" fmla="*/ 119 w 199"/>
                  <a:gd name="T59" fmla="*/ 167 h 229"/>
                  <a:gd name="T60" fmla="*/ 111 w 199"/>
                  <a:gd name="T61" fmla="*/ 167 h 229"/>
                  <a:gd name="T62" fmla="*/ 91 w 199"/>
                  <a:gd name="T63" fmla="*/ 151 h 229"/>
                  <a:gd name="T64" fmla="*/ 89 w 199"/>
                  <a:gd name="T65" fmla="*/ 140 h 229"/>
                  <a:gd name="T66" fmla="*/ 89 w 199"/>
                  <a:gd name="T67" fmla="*/ 132 h 229"/>
                  <a:gd name="T68" fmla="*/ 74 w 199"/>
                  <a:gd name="T69" fmla="*/ 98 h 229"/>
                  <a:gd name="T70" fmla="*/ 65 w 199"/>
                  <a:gd name="T71" fmla="*/ 79 h 229"/>
                  <a:gd name="T72" fmla="*/ 44 w 199"/>
                  <a:gd name="T73" fmla="*/ 61 h 229"/>
                  <a:gd name="T74" fmla="*/ 18 w 199"/>
                  <a:gd name="T75" fmla="*/ 33 h 229"/>
                  <a:gd name="T76" fmla="*/ 0 w 199"/>
                  <a:gd name="T77" fmla="*/ 8 h 22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99"/>
                  <a:gd name="T118" fmla="*/ 0 h 229"/>
                  <a:gd name="T119" fmla="*/ 199 w 199"/>
                  <a:gd name="T120" fmla="*/ 229 h 22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99" h="229">
                    <a:moveTo>
                      <a:pt x="0" y="8"/>
                    </a:moveTo>
                    <a:lnTo>
                      <a:pt x="20" y="0"/>
                    </a:lnTo>
                    <a:lnTo>
                      <a:pt x="44" y="8"/>
                    </a:lnTo>
                    <a:lnTo>
                      <a:pt x="47" y="19"/>
                    </a:lnTo>
                    <a:lnTo>
                      <a:pt x="47" y="27"/>
                    </a:lnTo>
                    <a:lnTo>
                      <a:pt x="55" y="29"/>
                    </a:lnTo>
                    <a:lnTo>
                      <a:pt x="55" y="33"/>
                    </a:lnTo>
                    <a:lnTo>
                      <a:pt x="60" y="34"/>
                    </a:lnTo>
                    <a:lnTo>
                      <a:pt x="60" y="42"/>
                    </a:lnTo>
                    <a:lnTo>
                      <a:pt x="81" y="63"/>
                    </a:lnTo>
                    <a:lnTo>
                      <a:pt x="86" y="63"/>
                    </a:lnTo>
                    <a:lnTo>
                      <a:pt x="91" y="71"/>
                    </a:lnTo>
                    <a:lnTo>
                      <a:pt x="96" y="79"/>
                    </a:lnTo>
                    <a:lnTo>
                      <a:pt x="99" y="79"/>
                    </a:lnTo>
                    <a:lnTo>
                      <a:pt x="114" y="88"/>
                    </a:lnTo>
                    <a:lnTo>
                      <a:pt x="146" y="90"/>
                    </a:lnTo>
                    <a:lnTo>
                      <a:pt x="149" y="119"/>
                    </a:lnTo>
                    <a:lnTo>
                      <a:pt x="153" y="125"/>
                    </a:lnTo>
                    <a:lnTo>
                      <a:pt x="151" y="136"/>
                    </a:lnTo>
                    <a:lnTo>
                      <a:pt x="169" y="148"/>
                    </a:lnTo>
                    <a:lnTo>
                      <a:pt x="188" y="153"/>
                    </a:lnTo>
                    <a:lnTo>
                      <a:pt x="188" y="199"/>
                    </a:lnTo>
                    <a:lnTo>
                      <a:pt x="198" y="222"/>
                    </a:lnTo>
                    <a:lnTo>
                      <a:pt x="190" y="226"/>
                    </a:lnTo>
                    <a:lnTo>
                      <a:pt x="181" y="228"/>
                    </a:lnTo>
                    <a:lnTo>
                      <a:pt x="180" y="215"/>
                    </a:lnTo>
                    <a:lnTo>
                      <a:pt x="158" y="228"/>
                    </a:lnTo>
                    <a:lnTo>
                      <a:pt x="149" y="207"/>
                    </a:lnTo>
                    <a:lnTo>
                      <a:pt x="141" y="188"/>
                    </a:lnTo>
                    <a:lnTo>
                      <a:pt x="119" y="167"/>
                    </a:lnTo>
                    <a:lnTo>
                      <a:pt x="111" y="167"/>
                    </a:lnTo>
                    <a:lnTo>
                      <a:pt x="91" y="151"/>
                    </a:lnTo>
                    <a:lnTo>
                      <a:pt x="89" y="140"/>
                    </a:lnTo>
                    <a:lnTo>
                      <a:pt x="89" y="132"/>
                    </a:lnTo>
                    <a:lnTo>
                      <a:pt x="74" y="98"/>
                    </a:lnTo>
                    <a:lnTo>
                      <a:pt x="65" y="79"/>
                    </a:lnTo>
                    <a:lnTo>
                      <a:pt x="44" y="61"/>
                    </a:lnTo>
                    <a:lnTo>
                      <a:pt x="18" y="33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5" name="Freeform 21"/>
              <p:cNvSpPr>
                <a:spLocks/>
              </p:cNvSpPr>
              <p:nvPr/>
            </p:nvSpPr>
            <p:spPr bwMode="auto">
              <a:xfrm>
                <a:off x="4752" y="1877"/>
                <a:ext cx="194" cy="264"/>
              </a:xfrm>
              <a:custGeom>
                <a:avLst/>
                <a:gdLst>
                  <a:gd name="T0" fmla="*/ 13 w 194"/>
                  <a:gd name="T1" fmla="*/ 0 h 264"/>
                  <a:gd name="T2" fmla="*/ 32 w 194"/>
                  <a:gd name="T3" fmla="*/ 0 h 264"/>
                  <a:gd name="T4" fmla="*/ 49 w 194"/>
                  <a:gd name="T5" fmla="*/ 27 h 264"/>
                  <a:gd name="T6" fmla="*/ 44 w 194"/>
                  <a:gd name="T7" fmla="*/ 53 h 264"/>
                  <a:gd name="T8" fmla="*/ 55 w 194"/>
                  <a:gd name="T9" fmla="*/ 63 h 264"/>
                  <a:gd name="T10" fmla="*/ 60 w 194"/>
                  <a:gd name="T11" fmla="*/ 79 h 264"/>
                  <a:gd name="T12" fmla="*/ 74 w 194"/>
                  <a:gd name="T13" fmla="*/ 86 h 264"/>
                  <a:gd name="T14" fmla="*/ 87 w 194"/>
                  <a:gd name="T15" fmla="*/ 88 h 264"/>
                  <a:gd name="T16" fmla="*/ 111 w 194"/>
                  <a:gd name="T17" fmla="*/ 102 h 264"/>
                  <a:gd name="T18" fmla="*/ 124 w 194"/>
                  <a:gd name="T19" fmla="*/ 120 h 264"/>
                  <a:gd name="T20" fmla="*/ 128 w 194"/>
                  <a:gd name="T21" fmla="*/ 120 h 264"/>
                  <a:gd name="T22" fmla="*/ 146 w 194"/>
                  <a:gd name="T23" fmla="*/ 130 h 264"/>
                  <a:gd name="T24" fmla="*/ 146 w 194"/>
                  <a:gd name="T25" fmla="*/ 163 h 264"/>
                  <a:gd name="T26" fmla="*/ 153 w 194"/>
                  <a:gd name="T27" fmla="*/ 179 h 264"/>
                  <a:gd name="T28" fmla="*/ 158 w 194"/>
                  <a:gd name="T29" fmla="*/ 186 h 264"/>
                  <a:gd name="T30" fmla="*/ 164 w 194"/>
                  <a:gd name="T31" fmla="*/ 194 h 264"/>
                  <a:gd name="T32" fmla="*/ 171 w 194"/>
                  <a:gd name="T33" fmla="*/ 206 h 264"/>
                  <a:gd name="T34" fmla="*/ 173 w 194"/>
                  <a:gd name="T35" fmla="*/ 218 h 264"/>
                  <a:gd name="T36" fmla="*/ 193 w 194"/>
                  <a:gd name="T37" fmla="*/ 228 h 264"/>
                  <a:gd name="T38" fmla="*/ 190 w 194"/>
                  <a:gd name="T39" fmla="*/ 241 h 264"/>
                  <a:gd name="T40" fmla="*/ 173 w 194"/>
                  <a:gd name="T41" fmla="*/ 243 h 264"/>
                  <a:gd name="T42" fmla="*/ 166 w 194"/>
                  <a:gd name="T43" fmla="*/ 236 h 264"/>
                  <a:gd name="T44" fmla="*/ 158 w 194"/>
                  <a:gd name="T45" fmla="*/ 236 h 264"/>
                  <a:gd name="T46" fmla="*/ 158 w 194"/>
                  <a:gd name="T47" fmla="*/ 263 h 264"/>
                  <a:gd name="T48" fmla="*/ 148 w 194"/>
                  <a:gd name="T49" fmla="*/ 263 h 264"/>
                  <a:gd name="T50" fmla="*/ 136 w 194"/>
                  <a:gd name="T51" fmla="*/ 249 h 264"/>
                  <a:gd name="T52" fmla="*/ 129 w 194"/>
                  <a:gd name="T53" fmla="*/ 241 h 264"/>
                  <a:gd name="T54" fmla="*/ 129 w 194"/>
                  <a:gd name="T55" fmla="*/ 228 h 264"/>
                  <a:gd name="T56" fmla="*/ 116 w 194"/>
                  <a:gd name="T57" fmla="*/ 228 h 264"/>
                  <a:gd name="T58" fmla="*/ 109 w 194"/>
                  <a:gd name="T59" fmla="*/ 241 h 264"/>
                  <a:gd name="T60" fmla="*/ 104 w 194"/>
                  <a:gd name="T61" fmla="*/ 228 h 264"/>
                  <a:gd name="T62" fmla="*/ 99 w 194"/>
                  <a:gd name="T63" fmla="*/ 212 h 264"/>
                  <a:gd name="T64" fmla="*/ 121 w 194"/>
                  <a:gd name="T65" fmla="*/ 206 h 264"/>
                  <a:gd name="T66" fmla="*/ 133 w 194"/>
                  <a:gd name="T67" fmla="*/ 208 h 264"/>
                  <a:gd name="T68" fmla="*/ 133 w 194"/>
                  <a:gd name="T69" fmla="*/ 183 h 264"/>
                  <a:gd name="T70" fmla="*/ 123 w 194"/>
                  <a:gd name="T71" fmla="*/ 177 h 264"/>
                  <a:gd name="T72" fmla="*/ 116 w 194"/>
                  <a:gd name="T73" fmla="*/ 155 h 264"/>
                  <a:gd name="T74" fmla="*/ 111 w 194"/>
                  <a:gd name="T75" fmla="*/ 128 h 264"/>
                  <a:gd name="T76" fmla="*/ 91 w 194"/>
                  <a:gd name="T77" fmla="*/ 122 h 264"/>
                  <a:gd name="T78" fmla="*/ 81 w 194"/>
                  <a:gd name="T79" fmla="*/ 108 h 264"/>
                  <a:gd name="T80" fmla="*/ 67 w 194"/>
                  <a:gd name="T81" fmla="*/ 102 h 264"/>
                  <a:gd name="T82" fmla="*/ 74 w 194"/>
                  <a:gd name="T83" fmla="*/ 124 h 264"/>
                  <a:gd name="T84" fmla="*/ 55 w 194"/>
                  <a:gd name="T85" fmla="*/ 135 h 264"/>
                  <a:gd name="T86" fmla="*/ 44 w 194"/>
                  <a:gd name="T87" fmla="*/ 112 h 264"/>
                  <a:gd name="T88" fmla="*/ 37 w 194"/>
                  <a:gd name="T89" fmla="*/ 102 h 264"/>
                  <a:gd name="T90" fmla="*/ 37 w 194"/>
                  <a:gd name="T91" fmla="*/ 88 h 264"/>
                  <a:gd name="T92" fmla="*/ 22 w 194"/>
                  <a:gd name="T93" fmla="*/ 71 h 264"/>
                  <a:gd name="T94" fmla="*/ 7 w 194"/>
                  <a:gd name="T95" fmla="*/ 63 h 264"/>
                  <a:gd name="T96" fmla="*/ 0 w 194"/>
                  <a:gd name="T97" fmla="*/ 51 h 264"/>
                  <a:gd name="T98" fmla="*/ 3 w 194"/>
                  <a:gd name="T99" fmla="*/ 41 h 264"/>
                  <a:gd name="T100" fmla="*/ 15 w 194"/>
                  <a:gd name="T101" fmla="*/ 49 h 264"/>
                  <a:gd name="T102" fmla="*/ 18 w 194"/>
                  <a:gd name="T103" fmla="*/ 35 h 264"/>
                  <a:gd name="T104" fmla="*/ 15 w 194"/>
                  <a:gd name="T105" fmla="*/ 22 h 264"/>
                  <a:gd name="T106" fmla="*/ 13 w 194"/>
                  <a:gd name="T107" fmla="*/ 0 h 26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94"/>
                  <a:gd name="T163" fmla="*/ 0 h 264"/>
                  <a:gd name="T164" fmla="*/ 194 w 194"/>
                  <a:gd name="T165" fmla="*/ 264 h 26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94" h="264">
                    <a:moveTo>
                      <a:pt x="13" y="0"/>
                    </a:moveTo>
                    <a:lnTo>
                      <a:pt x="32" y="0"/>
                    </a:lnTo>
                    <a:lnTo>
                      <a:pt x="49" y="27"/>
                    </a:lnTo>
                    <a:lnTo>
                      <a:pt x="44" y="53"/>
                    </a:lnTo>
                    <a:lnTo>
                      <a:pt x="55" y="63"/>
                    </a:lnTo>
                    <a:lnTo>
                      <a:pt x="60" y="79"/>
                    </a:lnTo>
                    <a:lnTo>
                      <a:pt x="74" y="86"/>
                    </a:lnTo>
                    <a:lnTo>
                      <a:pt x="87" y="88"/>
                    </a:lnTo>
                    <a:lnTo>
                      <a:pt x="111" y="102"/>
                    </a:lnTo>
                    <a:lnTo>
                      <a:pt x="124" y="120"/>
                    </a:lnTo>
                    <a:lnTo>
                      <a:pt x="128" y="120"/>
                    </a:lnTo>
                    <a:lnTo>
                      <a:pt x="146" y="130"/>
                    </a:lnTo>
                    <a:lnTo>
                      <a:pt x="146" y="163"/>
                    </a:lnTo>
                    <a:lnTo>
                      <a:pt x="153" y="179"/>
                    </a:lnTo>
                    <a:lnTo>
                      <a:pt x="158" y="186"/>
                    </a:lnTo>
                    <a:lnTo>
                      <a:pt x="164" y="194"/>
                    </a:lnTo>
                    <a:lnTo>
                      <a:pt x="171" y="206"/>
                    </a:lnTo>
                    <a:lnTo>
                      <a:pt x="173" y="218"/>
                    </a:lnTo>
                    <a:lnTo>
                      <a:pt x="193" y="228"/>
                    </a:lnTo>
                    <a:lnTo>
                      <a:pt x="190" y="241"/>
                    </a:lnTo>
                    <a:lnTo>
                      <a:pt x="173" y="243"/>
                    </a:lnTo>
                    <a:lnTo>
                      <a:pt x="166" y="236"/>
                    </a:lnTo>
                    <a:lnTo>
                      <a:pt x="158" y="236"/>
                    </a:lnTo>
                    <a:lnTo>
                      <a:pt x="158" y="263"/>
                    </a:lnTo>
                    <a:lnTo>
                      <a:pt x="148" y="263"/>
                    </a:lnTo>
                    <a:lnTo>
                      <a:pt x="136" y="249"/>
                    </a:lnTo>
                    <a:lnTo>
                      <a:pt x="129" y="241"/>
                    </a:lnTo>
                    <a:lnTo>
                      <a:pt x="129" y="228"/>
                    </a:lnTo>
                    <a:lnTo>
                      <a:pt x="116" y="228"/>
                    </a:lnTo>
                    <a:lnTo>
                      <a:pt x="109" y="241"/>
                    </a:lnTo>
                    <a:lnTo>
                      <a:pt x="104" y="228"/>
                    </a:lnTo>
                    <a:lnTo>
                      <a:pt x="99" y="212"/>
                    </a:lnTo>
                    <a:lnTo>
                      <a:pt x="121" y="206"/>
                    </a:lnTo>
                    <a:lnTo>
                      <a:pt x="133" y="208"/>
                    </a:lnTo>
                    <a:lnTo>
                      <a:pt x="133" y="183"/>
                    </a:lnTo>
                    <a:lnTo>
                      <a:pt x="123" y="177"/>
                    </a:lnTo>
                    <a:lnTo>
                      <a:pt x="116" y="155"/>
                    </a:lnTo>
                    <a:lnTo>
                      <a:pt x="111" y="128"/>
                    </a:lnTo>
                    <a:lnTo>
                      <a:pt x="91" y="122"/>
                    </a:lnTo>
                    <a:lnTo>
                      <a:pt x="81" y="108"/>
                    </a:lnTo>
                    <a:lnTo>
                      <a:pt x="67" y="102"/>
                    </a:lnTo>
                    <a:lnTo>
                      <a:pt x="74" y="124"/>
                    </a:lnTo>
                    <a:lnTo>
                      <a:pt x="55" y="135"/>
                    </a:lnTo>
                    <a:lnTo>
                      <a:pt x="44" y="112"/>
                    </a:lnTo>
                    <a:lnTo>
                      <a:pt x="37" y="102"/>
                    </a:lnTo>
                    <a:lnTo>
                      <a:pt x="37" y="88"/>
                    </a:lnTo>
                    <a:lnTo>
                      <a:pt x="22" y="71"/>
                    </a:lnTo>
                    <a:lnTo>
                      <a:pt x="7" y="63"/>
                    </a:lnTo>
                    <a:lnTo>
                      <a:pt x="0" y="51"/>
                    </a:lnTo>
                    <a:lnTo>
                      <a:pt x="3" y="41"/>
                    </a:lnTo>
                    <a:lnTo>
                      <a:pt x="15" y="49"/>
                    </a:lnTo>
                    <a:lnTo>
                      <a:pt x="18" y="35"/>
                    </a:lnTo>
                    <a:lnTo>
                      <a:pt x="15" y="22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6" name="Freeform 22"/>
              <p:cNvSpPr>
                <a:spLocks/>
              </p:cNvSpPr>
              <p:nvPr/>
            </p:nvSpPr>
            <p:spPr bwMode="auto">
              <a:xfrm>
                <a:off x="4706" y="1414"/>
                <a:ext cx="138" cy="215"/>
              </a:xfrm>
              <a:custGeom>
                <a:avLst/>
                <a:gdLst>
                  <a:gd name="T0" fmla="*/ 30 w 138"/>
                  <a:gd name="T1" fmla="*/ 0 h 215"/>
                  <a:gd name="T2" fmla="*/ 54 w 138"/>
                  <a:gd name="T3" fmla="*/ 11 h 215"/>
                  <a:gd name="T4" fmla="*/ 73 w 138"/>
                  <a:gd name="T5" fmla="*/ 29 h 215"/>
                  <a:gd name="T6" fmla="*/ 83 w 138"/>
                  <a:gd name="T7" fmla="*/ 46 h 215"/>
                  <a:gd name="T8" fmla="*/ 89 w 138"/>
                  <a:gd name="T9" fmla="*/ 46 h 215"/>
                  <a:gd name="T10" fmla="*/ 89 w 138"/>
                  <a:gd name="T11" fmla="*/ 57 h 215"/>
                  <a:gd name="T12" fmla="*/ 97 w 138"/>
                  <a:gd name="T13" fmla="*/ 69 h 215"/>
                  <a:gd name="T14" fmla="*/ 107 w 138"/>
                  <a:gd name="T15" fmla="*/ 80 h 215"/>
                  <a:gd name="T16" fmla="*/ 125 w 138"/>
                  <a:gd name="T17" fmla="*/ 103 h 215"/>
                  <a:gd name="T18" fmla="*/ 137 w 138"/>
                  <a:gd name="T19" fmla="*/ 134 h 215"/>
                  <a:gd name="T20" fmla="*/ 114 w 138"/>
                  <a:gd name="T21" fmla="*/ 132 h 215"/>
                  <a:gd name="T22" fmla="*/ 96 w 138"/>
                  <a:gd name="T23" fmla="*/ 126 h 215"/>
                  <a:gd name="T24" fmla="*/ 109 w 138"/>
                  <a:gd name="T25" fmla="*/ 147 h 215"/>
                  <a:gd name="T26" fmla="*/ 109 w 138"/>
                  <a:gd name="T27" fmla="*/ 161 h 215"/>
                  <a:gd name="T28" fmla="*/ 109 w 138"/>
                  <a:gd name="T29" fmla="*/ 172 h 215"/>
                  <a:gd name="T30" fmla="*/ 101 w 138"/>
                  <a:gd name="T31" fmla="*/ 168 h 215"/>
                  <a:gd name="T32" fmla="*/ 91 w 138"/>
                  <a:gd name="T33" fmla="*/ 159 h 215"/>
                  <a:gd name="T34" fmla="*/ 78 w 138"/>
                  <a:gd name="T35" fmla="*/ 141 h 215"/>
                  <a:gd name="T36" fmla="*/ 68 w 138"/>
                  <a:gd name="T37" fmla="*/ 138 h 215"/>
                  <a:gd name="T38" fmla="*/ 53 w 138"/>
                  <a:gd name="T39" fmla="*/ 141 h 215"/>
                  <a:gd name="T40" fmla="*/ 43 w 138"/>
                  <a:gd name="T41" fmla="*/ 147 h 215"/>
                  <a:gd name="T42" fmla="*/ 48 w 138"/>
                  <a:gd name="T43" fmla="*/ 159 h 215"/>
                  <a:gd name="T44" fmla="*/ 63 w 138"/>
                  <a:gd name="T45" fmla="*/ 168 h 215"/>
                  <a:gd name="T46" fmla="*/ 78 w 138"/>
                  <a:gd name="T47" fmla="*/ 174 h 215"/>
                  <a:gd name="T48" fmla="*/ 84 w 138"/>
                  <a:gd name="T49" fmla="*/ 189 h 215"/>
                  <a:gd name="T50" fmla="*/ 83 w 138"/>
                  <a:gd name="T51" fmla="*/ 208 h 215"/>
                  <a:gd name="T52" fmla="*/ 83 w 138"/>
                  <a:gd name="T53" fmla="*/ 214 h 215"/>
                  <a:gd name="T54" fmla="*/ 78 w 138"/>
                  <a:gd name="T55" fmla="*/ 214 h 215"/>
                  <a:gd name="T56" fmla="*/ 68 w 138"/>
                  <a:gd name="T57" fmla="*/ 208 h 215"/>
                  <a:gd name="T58" fmla="*/ 63 w 138"/>
                  <a:gd name="T59" fmla="*/ 206 h 215"/>
                  <a:gd name="T60" fmla="*/ 59 w 138"/>
                  <a:gd name="T61" fmla="*/ 203 h 215"/>
                  <a:gd name="T62" fmla="*/ 53 w 138"/>
                  <a:gd name="T63" fmla="*/ 210 h 215"/>
                  <a:gd name="T64" fmla="*/ 43 w 138"/>
                  <a:gd name="T65" fmla="*/ 214 h 215"/>
                  <a:gd name="T66" fmla="*/ 38 w 138"/>
                  <a:gd name="T67" fmla="*/ 206 h 215"/>
                  <a:gd name="T68" fmla="*/ 38 w 138"/>
                  <a:gd name="T69" fmla="*/ 187 h 215"/>
                  <a:gd name="T70" fmla="*/ 36 w 138"/>
                  <a:gd name="T71" fmla="*/ 176 h 215"/>
                  <a:gd name="T72" fmla="*/ 26 w 138"/>
                  <a:gd name="T73" fmla="*/ 168 h 215"/>
                  <a:gd name="T74" fmla="*/ 15 w 138"/>
                  <a:gd name="T75" fmla="*/ 182 h 215"/>
                  <a:gd name="T76" fmla="*/ 2 w 138"/>
                  <a:gd name="T77" fmla="*/ 182 h 215"/>
                  <a:gd name="T78" fmla="*/ 0 w 138"/>
                  <a:gd name="T79" fmla="*/ 172 h 215"/>
                  <a:gd name="T80" fmla="*/ 2 w 138"/>
                  <a:gd name="T81" fmla="*/ 149 h 215"/>
                  <a:gd name="T82" fmla="*/ 13 w 138"/>
                  <a:gd name="T83" fmla="*/ 139 h 215"/>
                  <a:gd name="T84" fmla="*/ 12 w 138"/>
                  <a:gd name="T85" fmla="*/ 107 h 215"/>
                  <a:gd name="T86" fmla="*/ 12 w 138"/>
                  <a:gd name="T87" fmla="*/ 97 h 215"/>
                  <a:gd name="T88" fmla="*/ 20 w 138"/>
                  <a:gd name="T89" fmla="*/ 94 h 215"/>
                  <a:gd name="T90" fmla="*/ 31 w 138"/>
                  <a:gd name="T91" fmla="*/ 103 h 215"/>
                  <a:gd name="T92" fmla="*/ 48 w 138"/>
                  <a:gd name="T93" fmla="*/ 111 h 215"/>
                  <a:gd name="T94" fmla="*/ 48 w 138"/>
                  <a:gd name="T95" fmla="*/ 92 h 215"/>
                  <a:gd name="T96" fmla="*/ 38 w 138"/>
                  <a:gd name="T97" fmla="*/ 86 h 215"/>
                  <a:gd name="T98" fmla="*/ 38 w 138"/>
                  <a:gd name="T99" fmla="*/ 80 h 215"/>
                  <a:gd name="T100" fmla="*/ 41 w 138"/>
                  <a:gd name="T101" fmla="*/ 80 h 215"/>
                  <a:gd name="T102" fmla="*/ 45 w 138"/>
                  <a:gd name="T103" fmla="*/ 80 h 215"/>
                  <a:gd name="T104" fmla="*/ 48 w 138"/>
                  <a:gd name="T105" fmla="*/ 80 h 215"/>
                  <a:gd name="T106" fmla="*/ 53 w 138"/>
                  <a:gd name="T107" fmla="*/ 80 h 215"/>
                  <a:gd name="T108" fmla="*/ 59 w 138"/>
                  <a:gd name="T109" fmla="*/ 73 h 215"/>
                  <a:gd name="T110" fmla="*/ 56 w 138"/>
                  <a:gd name="T111" fmla="*/ 69 h 215"/>
                  <a:gd name="T112" fmla="*/ 50 w 138"/>
                  <a:gd name="T113" fmla="*/ 52 h 215"/>
                  <a:gd name="T114" fmla="*/ 38 w 138"/>
                  <a:gd name="T115" fmla="*/ 38 h 215"/>
                  <a:gd name="T116" fmla="*/ 26 w 138"/>
                  <a:gd name="T117" fmla="*/ 31 h 215"/>
                  <a:gd name="T118" fmla="*/ 18 w 138"/>
                  <a:gd name="T119" fmla="*/ 21 h 215"/>
                  <a:gd name="T120" fmla="*/ 30 w 138"/>
                  <a:gd name="T121" fmla="*/ 0 h 2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8"/>
                  <a:gd name="T184" fmla="*/ 0 h 215"/>
                  <a:gd name="T185" fmla="*/ 138 w 138"/>
                  <a:gd name="T186" fmla="*/ 215 h 21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8" h="215">
                    <a:moveTo>
                      <a:pt x="30" y="0"/>
                    </a:moveTo>
                    <a:lnTo>
                      <a:pt x="54" y="11"/>
                    </a:lnTo>
                    <a:lnTo>
                      <a:pt x="73" y="29"/>
                    </a:lnTo>
                    <a:lnTo>
                      <a:pt x="83" y="46"/>
                    </a:lnTo>
                    <a:lnTo>
                      <a:pt x="89" y="46"/>
                    </a:lnTo>
                    <a:lnTo>
                      <a:pt x="89" y="57"/>
                    </a:lnTo>
                    <a:lnTo>
                      <a:pt x="97" y="69"/>
                    </a:lnTo>
                    <a:lnTo>
                      <a:pt x="107" y="80"/>
                    </a:lnTo>
                    <a:lnTo>
                      <a:pt x="125" y="103"/>
                    </a:lnTo>
                    <a:lnTo>
                      <a:pt x="137" y="134"/>
                    </a:lnTo>
                    <a:lnTo>
                      <a:pt x="114" y="132"/>
                    </a:lnTo>
                    <a:lnTo>
                      <a:pt x="96" y="126"/>
                    </a:lnTo>
                    <a:lnTo>
                      <a:pt x="109" y="147"/>
                    </a:lnTo>
                    <a:lnTo>
                      <a:pt x="109" y="161"/>
                    </a:lnTo>
                    <a:lnTo>
                      <a:pt x="109" y="172"/>
                    </a:lnTo>
                    <a:lnTo>
                      <a:pt x="101" y="168"/>
                    </a:lnTo>
                    <a:lnTo>
                      <a:pt x="91" y="159"/>
                    </a:lnTo>
                    <a:lnTo>
                      <a:pt x="78" y="141"/>
                    </a:lnTo>
                    <a:lnTo>
                      <a:pt x="68" y="138"/>
                    </a:lnTo>
                    <a:lnTo>
                      <a:pt x="53" y="141"/>
                    </a:lnTo>
                    <a:lnTo>
                      <a:pt x="43" y="147"/>
                    </a:lnTo>
                    <a:lnTo>
                      <a:pt x="48" y="159"/>
                    </a:lnTo>
                    <a:lnTo>
                      <a:pt x="63" y="168"/>
                    </a:lnTo>
                    <a:lnTo>
                      <a:pt x="78" y="174"/>
                    </a:lnTo>
                    <a:lnTo>
                      <a:pt x="84" y="189"/>
                    </a:lnTo>
                    <a:lnTo>
                      <a:pt x="83" y="208"/>
                    </a:lnTo>
                    <a:lnTo>
                      <a:pt x="83" y="214"/>
                    </a:lnTo>
                    <a:lnTo>
                      <a:pt x="78" y="214"/>
                    </a:lnTo>
                    <a:lnTo>
                      <a:pt x="68" y="208"/>
                    </a:lnTo>
                    <a:lnTo>
                      <a:pt x="63" y="206"/>
                    </a:lnTo>
                    <a:lnTo>
                      <a:pt x="59" y="203"/>
                    </a:lnTo>
                    <a:lnTo>
                      <a:pt x="53" y="210"/>
                    </a:lnTo>
                    <a:lnTo>
                      <a:pt x="43" y="214"/>
                    </a:lnTo>
                    <a:lnTo>
                      <a:pt x="38" y="206"/>
                    </a:lnTo>
                    <a:lnTo>
                      <a:pt x="38" y="187"/>
                    </a:lnTo>
                    <a:lnTo>
                      <a:pt x="36" y="176"/>
                    </a:lnTo>
                    <a:lnTo>
                      <a:pt x="26" y="168"/>
                    </a:lnTo>
                    <a:lnTo>
                      <a:pt x="15" y="182"/>
                    </a:lnTo>
                    <a:lnTo>
                      <a:pt x="2" y="182"/>
                    </a:lnTo>
                    <a:lnTo>
                      <a:pt x="0" y="172"/>
                    </a:lnTo>
                    <a:lnTo>
                      <a:pt x="2" y="149"/>
                    </a:lnTo>
                    <a:lnTo>
                      <a:pt x="13" y="139"/>
                    </a:lnTo>
                    <a:lnTo>
                      <a:pt x="12" y="107"/>
                    </a:lnTo>
                    <a:lnTo>
                      <a:pt x="12" y="97"/>
                    </a:lnTo>
                    <a:lnTo>
                      <a:pt x="20" y="94"/>
                    </a:lnTo>
                    <a:lnTo>
                      <a:pt x="31" y="103"/>
                    </a:lnTo>
                    <a:lnTo>
                      <a:pt x="48" y="111"/>
                    </a:lnTo>
                    <a:lnTo>
                      <a:pt x="48" y="92"/>
                    </a:lnTo>
                    <a:lnTo>
                      <a:pt x="38" y="86"/>
                    </a:lnTo>
                    <a:lnTo>
                      <a:pt x="38" y="80"/>
                    </a:lnTo>
                    <a:lnTo>
                      <a:pt x="41" y="80"/>
                    </a:lnTo>
                    <a:lnTo>
                      <a:pt x="45" y="80"/>
                    </a:lnTo>
                    <a:lnTo>
                      <a:pt x="48" y="80"/>
                    </a:lnTo>
                    <a:lnTo>
                      <a:pt x="53" y="80"/>
                    </a:lnTo>
                    <a:lnTo>
                      <a:pt x="59" y="73"/>
                    </a:lnTo>
                    <a:lnTo>
                      <a:pt x="56" y="69"/>
                    </a:lnTo>
                    <a:lnTo>
                      <a:pt x="50" y="52"/>
                    </a:lnTo>
                    <a:lnTo>
                      <a:pt x="38" y="38"/>
                    </a:lnTo>
                    <a:lnTo>
                      <a:pt x="26" y="31"/>
                    </a:lnTo>
                    <a:lnTo>
                      <a:pt x="18" y="21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7" name="Freeform 23"/>
              <p:cNvSpPr>
                <a:spLocks/>
              </p:cNvSpPr>
              <p:nvPr/>
            </p:nvSpPr>
            <p:spPr bwMode="auto">
              <a:xfrm>
                <a:off x="4532" y="1136"/>
                <a:ext cx="151" cy="175"/>
              </a:xfrm>
              <a:custGeom>
                <a:avLst/>
                <a:gdLst>
                  <a:gd name="T0" fmla="*/ 0 w 151"/>
                  <a:gd name="T1" fmla="*/ 0 h 175"/>
                  <a:gd name="T2" fmla="*/ 12 w 151"/>
                  <a:gd name="T3" fmla="*/ 0 h 175"/>
                  <a:gd name="T4" fmla="*/ 18 w 151"/>
                  <a:gd name="T5" fmla="*/ 13 h 175"/>
                  <a:gd name="T6" fmla="*/ 40 w 151"/>
                  <a:gd name="T7" fmla="*/ 30 h 175"/>
                  <a:gd name="T8" fmla="*/ 48 w 151"/>
                  <a:gd name="T9" fmla="*/ 51 h 175"/>
                  <a:gd name="T10" fmla="*/ 63 w 151"/>
                  <a:gd name="T11" fmla="*/ 53 h 175"/>
                  <a:gd name="T12" fmla="*/ 73 w 151"/>
                  <a:gd name="T13" fmla="*/ 55 h 175"/>
                  <a:gd name="T14" fmla="*/ 83 w 151"/>
                  <a:gd name="T15" fmla="*/ 66 h 175"/>
                  <a:gd name="T16" fmla="*/ 95 w 151"/>
                  <a:gd name="T17" fmla="*/ 66 h 175"/>
                  <a:gd name="T18" fmla="*/ 107 w 151"/>
                  <a:gd name="T19" fmla="*/ 74 h 175"/>
                  <a:gd name="T20" fmla="*/ 118 w 151"/>
                  <a:gd name="T21" fmla="*/ 85 h 175"/>
                  <a:gd name="T22" fmla="*/ 130 w 151"/>
                  <a:gd name="T23" fmla="*/ 95 h 175"/>
                  <a:gd name="T24" fmla="*/ 127 w 151"/>
                  <a:gd name="T25" fmla="*/ 100 h 175"/>
                  <a:gd name="T26" fmla="*/ 120 w 151"/>
                  <a:gd name="T27" fmla="*/ 102 h 175"/>
                  <a:gd name="T28" fmla="*/ 113 w 151"/>
                  <a:gd name="T29" fmla="*/ 102 h 175"/>
                  <a:gd name="T30" fmla="*/ 112 w 151"/>
                  <a:gd name="T31" fmla="*/ 108 h 175"/>
                  <a:gd name="T32" fmla="*/ 125 w 151"/>
                  <a:gd name="T33" fmla="*/ 121 h 175"/>
                  <a:gd name="T34" fmla="*/ 133 w 151"/>
                  <a:gd name="T35" fmla="*/ 132 h 175"/>
                  <a:gd name="T36" fmla="*/ 150 w 151"/>
                  <a:gd name="T37" fmla="*/ 148 h 175"/>
                  <a:gd name="T38" fmla="*/ 142 w 151"/>
                  <a:gd name="T39" fmla="*/ 161 h 175"/>
                  <a:gd name="T40" fmla="*/ 132 w 151"/>
                  <a:gd name="T41" fmla="*/ 163 h 175"/>
                  <a:gd name="T42" fmla="*/ 132 w 151"/>
                  <a:gd name="T43" fmla="*/ 174 h 175"/>
                  <a:gd name="T44" fmla="*/ 118 w 151"/>
                  <a:gd name="T45" fmla="*/ 174 h 175"/>
                  <a:gd name="T46" fmla="*/ 113 w 151"/>
                  <a:gd name="T47" fmla="*/ 166 h 175"/>
                  <a:gd name="T48" fmla="*/ 100 w 151"/>
                  <a:gd name="T49" fmla="*/ 153 h 175"/>
                  <a:gd name="T50" fmla="*/ 90 w 151"/>
                  <a:gd name="T51" fmla="*/ 136 h 175"/>
                  <a:gd name="T52" fmla="*/ 77 w 151"/>
                  <a:gd name="T53" fmla="*/ 110 h 175"/>
                  <a:gd name="T54" fmla="*/ 58 w 151"/>
                  <a:gd name="T55" fmla="*/ 95 h 175"/>
                  <a:gd name="T56" fmla="*/ 42 w 151"/>
                  <a:gd name="T57" fmla="*/ 66 h 175"/>
                  <a:gd name="T58" fmla="*/ 30 w 151"/>
                  <a:gd name="T59" fmla="*/ 59 h 175"/>
                  <a:gd name="T60" fmla="*/ 22 w 151"/>
                  <a:gd name="T61" fmla="*/ 53 h 175"/>
                  <a:gd name="T62" fmla="*/ 17 w 151"/>
                  <a:gd name="T63" fmla="*/ 38 h 175"/>
                  <a:gd name="T64" fmla="*/ 3 w 151"/>
                  <a:gd name="T65" fmla="*/ 25 h 175"/>
                  <a:gd name="T66" fmla="*/ 3 w 151"/>
                  <a:gd name="T67" fmla="*/ 19 h 175"/>
                  <a:gd name="T68" fmla="*/ 0 w 151"/>
                  <a:gd name="T69" fmla="*/ 0 h 17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1"/>
                  <a:gd name="T106" fmla="*/ 0 h 175"/>
                  <a:gd name="T107" fmla="*/ 151 w 151"/>
                  <a:gd name="T108" fmla="*/ 175 h 17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1" h="175">
                    <a:moveTo>
                      <a:pt x="0" y="0"/>
                    </a:moveTo>
                    <a:lnTo>
                      <a:pt x="12" y="0"/>
                    </a:lnTo>
                    <a:lnTo>
                      <a:pt x="18" y="13"/>
                    </a:lnTo>
                    <a:lnTo>
                      <a:pt x="40" y="30"/>
                    </a:lnTo>
                    <a:lnTo>
                      <a:pt x="48" y="51"/>
                    </a:lnTo>
                    <a:lnTo>
                      <a:pt x="63" y="53"/>
                    </a:lnTo>
                    <a:lnTo>
                      <a:pt x="73" y="55"/>
                    </a:lnTo>
                    <a:lnTo>
                      <a:pt x="83" y="66"/>
                    </a:lnTo>
                    <a:lnTo>
                      <a:pt x="95" y="66"/>
                    </a:lnTo>
                    <a:lnTo>
                      <a:pt x="107" y="74"/>
                    </a:lnTo>
                    <a:lnTo>
                      <a:pt x="118" y="85"/>
                    </a:lnTo>
                    <a:lnTo>
                      <a:pt x="130" y="95"/>
                    </a:lnTo>
                    <a:lnTo>
                      <a:pt x="127" y="100"/>
                    </a:lnTo>
                    <a:lnTo>
                      <a:pt x="120" y="102"/>
                    </a:lnTo>
                    <a:lnTo>
                      <a:pt x="113" y="102"/>
                    </a:lnTo>
                    <a:lnTo>
                      <a:pt x="112" y="108"/>
                    </a:lnTo>
                    <a:lnTo>
                      <a:pt x="125" y="121"/>
                    </a:lnTo>
                    <a:lnTo>
                      <a:pt x="133" y="132"/>
                    </a:lnTo>
                    <a:lnTo>
                      <a:pt x="150" y="148"/>
                    </a:lnTo>
                    <a:lnTo>
                      <a:pt x="142" y="161"/>
                    </a:lnTo>
                    <a:lnTo>
                      <a:pt x="132" y="163"/>
                    </a:lnTo>
                    <a:lnTo>
                      <a:pt x="132" y="174"/>
                    </a:lnTo>
                    <a:lnTo>
                      <a:pt x="118" y="174"/>
                    </a:lnTo>
                    <a:lnTo>
                      <a:pt x="113" y="166"/>
                    </a:lnTo>
                    <a:lnTo>
                      <a:pt x="100" y="153"/>
                    </a:lnTo>
                    <a:lnTo>
                      <a:pt x="90" y="136"/>
                    </a:lnTo>
                    <a:lnTo>
                      <a:pt x="77" y="110"/>
                    </a:lnTo>
                    <a:lnTo>
                      <a:pt x="58" y="95"/>
                    </a:lnTo>
                    <a:lnTo>
                      <a:pt x="42" y="66"/>
                    </a:lnTo>
                    <a:lnTo>
                      <a:pt x="30" y="59"/>
                    </a:lnTo>
                    <a:lnTo>
                      <a:pt x="22" y="53"/>
                    </a:lnTo>
                    <a:lnTo>
                      <a:pt x="17" y="38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21514" name="Freeform 24"/>
            <p:cNvSpPr>
              <a:spLocks/>
            </p:cNvSpPr>
            <p:nvPr/>
          </p:nvSpPr>
          <p:spPr bwMode="auto">
            <a:xfrm>
              <a:off x="2372" y="1521"/>
              <a:ext cx="1184" cy="1430"/>
            </a:xfrm>
            <a:custGeom>
              <a:avLst/>
              <a:gdLst>
                <a:gd name="T0" fmla="*/ 906 w 1184"/>
                <a:gd name="T1" fmla="*/ 231 h 1430"/>
                <a:gd name="T2" fmla="*/ 1015 w 1184"/>
                <a:gd name="T3" fmla="*/ 470 h 1430"/>
                <a:gd name="T4" fmla="*/ 1060 w 1184"/>
                <a:gd name="T5" fmla="*/ 531 h 1430"/>
                <a:gd name="T6" fmla="*/ 1158 w 1184"/>
                <a:gd name="T7" fmla="*/ 514 h 1430"/>
                <a:gd name="T8" fmla="*/ 1181 w 1184"/>
                <a:gd name="T9" fmla="*/ 570 h 1430"/>
                <a:gd name="T10" fmla="*/ 1069 w 1184"/>
                <a:gd name="T11" fmla="*/ 729 h 1430"/>
                <a:gd name="T12" fmla="*/ 970 w 1184"/>
                <a:gd name="T13" fmla="*/ 915 h 1430"/>
                <a:gd name="T14" fmla="*/ 985 w 1184"/>
                <a:gd name="T15" fmla="*/ 978 h 1430"/>
                <a:gd name="T16" fmla="*/ 985 w 1184"/>
                <a:gd name="T17" fmla="*/ 1047 h 1430"/>
                <a:gd name="T18" fmla="*/ 945 w 1184"/>
                <a:gd name="T19" fmla="*/ 1070 h 1430"/>
                <a:gd name="T20" fmla="*/ 881 w 1184"/>
                <a:gd name="T21" fmla="*/ 1164 h 1430"/>
                <a:gd name="T22" fmla="*/ 860 w 1184"/>
                <a:gd name="T23" fmla="*/ 1239 h 1430"/>
                <a:gd name="T24" fmla="*/ 797 w 1184"/>
                <a:gd name="T25" fmla="*/ 1347 h 1430"/>
                <a:gd name="T26" fmla="*/ 765 w 1184"/>
                <a:gd name="T27" fmla="*/ 1370 h 1430"/>
                <a:gd name="T28" fmla="*/ 692 w 1184"/>
                <a:gd name="T29" fmla="*/ 1423 h 1430"/>
                <a:gd name="T30" fmla="*/ 608 w 1184"/>
                <a:gd name="T31" fmla="*/ 1405 h 1430"/>
                <a:gd name="T32" fmla="*/ 595 w 1184"/>
                <a:gd name="T33" fmla="*/ 1353 h 1430"/>
                <a:gd name="T34" fmla="*/ 554 w 1184"/>
                <a:gd name="T35" fmla="*/ 1286 h 1430"/>
                <a:gd name="T36" fmla="*/ 547 w 1184"/>
                <a:gd name="T37" fmla="*/ 1223 h 1430"/>
                <a:gd name="T38" fmla="*/ 538 w 1184"/>
                <a:gd name="T39" fmla="*/ 1186 h 1430"/>
                <a:gd name="T40" fmla="*/ 502 w 1184"/>
                <a:gd name="T41" fmla="*/ 1141 h 1430"/>
                <a:gd name="T42" fmla="*/ 481 w 1184"/>
                <a:gd name="T43" fmla="*/ 1084 h 1430"/>
                <a:gd name="T44" fmla="*/ 509 w 1184"/>
                <a:gd name="T45" fmla="*/ 986 h 1430"/>
                <a:gd name="T46" fmla="*/ 497 w 1184"/>
                <a:gd name="T47" fmla="*/ 847 h 1430"/>
                <a:gd name="T48" fmla="*/ 443 w 1184"/>
                <a:gd name="T49" fmla="*/ 776 h 1430"/>
                <a:gd name="T50" fmla="*/ 438 w 1184"/>
                <a:gd name="T51" fmla="*/ 672 h 1430"/>
                <a:gd name="T52" fmla="*/ 361 w 1184"/>
                <a:gd name="T53" fmla="*/ 629 h 1430"/>
                <a:gd name="T54" fmla="*/ 259 w 1184"/>
                <a:gd name="T55" fmla="*/ 641 h 1430"/>
                <a:gd name="T56" fmla="*/ 59 w 1184"/>
                <a:gd name="T57" fmla="*/ 555 h 1430"/>
                <a:gd name="T58" fmla="*/ 11 w 1184"/>
                <a:gd name="T59" fmla="*/ 418 h 1430"/>
                <a:gd name="T60" fmla="*/ 45 w 1184"/>
                <a:gd name="T61" fmla="*/ 316 h 1430"/>
                <a:gd name="T62" fmla="*/ 116 w 1184"/>
                <a:gd name="T63" fmla="*/ 208 h 1430"/>
                <a:gd name="T64" fmla="*/ 218 w 1184"/>
                <a:gd name="T65" fmla="*/ 125 h 1430"/>
                <a:gd name="T66" fmla="*/ 291 w 1184"/>
                <a:gd name="T67" fmla="*/ 37 h 1430"/>
                <a:gd name="T68" fmla="*/ 361 w 1184"/>
                <a:gd name="T69" fmla="*/ 63 h 1430"/>
                <a:gd name="T70" fmla="*/ 438 w 1184"/>
                <a:gd name="T71" fmla="*/ 22 h 1430"/>
                <a:gd name="T72" fmla="*/ 490 w 1184"/>
                <a:gd name="T73" fmla="*/ 4 h 1430"/>
                <a:gd name="T74" fmla="*/ 531 w 1184"/>
                <a:gd name="T75" fmla="*/ 45 h 1430"/>
                <a:gd name="T76" fmla="*/ 615 w 1184"/>
                <a:gd name="T77" fmla="*/ 118 h 1430"/>
                <a:gd name="T78" fmla="*/ 667 w 1184"/>
                <a:gd name="T79" fmla="*/ 88 h 1430"/>
                <a:gd name="T80" fmla="*/ 752 w 1184"/>
                <a:gd name="T81" fmla="*/ 110 h 1430"/>
                <a:gd name="T82" fmla="*/ 847 w 1184"/>
                <a:gd name="T83" fmla="*/ 110 h 143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84"/>
                <a:gd name="T127" fmla="*/ 0 h 1430"/>
                <a:gd name="T128" fmla="*/ 1184 w 1184"/>
                <a:gd name="T129" fmla="*/ 1430 h 143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84" h="1430">
                  <a:moveTo>
                    <a:pt x="886" y="169"/>
                  </a:moveTo>
                  <a:lnTo>
                    <a:pt x="906" y="231"/>
                  </a:lnTo>
                  <a:lnTo>
                    <a:pt x="945" y="323"/>
                  </a:lnTo>
                  <a:lnTo>
                    <a:pt x="1015" y="470"/>
                  </a:lnTo>
                  <a:lnTo>
                    <a:pt x="1045" y="486"/>
                  </a:lnTo>
                  <a:lnTo>
                    <a:pt x="1060" y="531"/>
                  </a:lnTo>
                  <a:lnTo>
                    <a:pt x="1119" y="529"/>
                  </a:lnTo>
                  <a:lnTo>
                    <a:pt x="1158" y="514"/>
                  </a:lnTo>
                  <a:lnTo>
                    <a:pt x="1183" y="514"/>
                  </a:lnTo>
                  <a:lnTo>
                    <a:pt x="1181" y="570"/>
                  </a:lnTo>
                  <a:lnTo>
                    <a:pt x="1176" y="602"/>
                  </a:lnTo>
                  <a:lnTo>
                    <a:pt x="1069" y="729"/>
                  </a:lnTo>
                  <a:lnTo>
                    <a:pt x="970" y="861"/>
                  </a:lnTo>
                  <a:lnTo>
                    <a:pt x="970" y="915"/>
                  </a:lnTo>
                  <a:lnTo>
                    <a:pt x="1001" y="951"/>
                  </a:lnTo>
                  <a:lnTo>
                    <a:pt x="985" y="978"/>
                  </a:lnTo>
                  <a:lnTo>
                    <a:pt x="995" y="1019"/>
                  </a:lnTo>
                  <a:lnTo>
                    <a:pt x="985" y="1047"/>
                  </a:lnTo>
                  <a:lnTo>
                    <a:pt x="963" y="1070"/>
                  </a:lnTo>
                  <a:lnTo>
                    <a:pt x="945" y="1070"/>
                  </a:lnTo>
                  <a:lnTo>
                    <a:pt x="911" y="1113"/>
                  </a:lnTo>
                  <a:lnTo>
                    <a:pt x="881" y="1164"/>
                  </a:lnTo>
                  <a:lnTo>
                    <a:pt x="886" y="1215"/>
                  </a:lnTo>
                  <a:lnTo>
                    <a:pt x="860" y="1239"/>
                  </a:lnTo>
                  <a:lnTo>
                    <a:pt x="829" y="1294"/>
                  </a:lnTo>
                  <a:lnTo>
                    <a:pt x="797" y="1347"/>
                  </a:lnTo>
                  <a:lnTo>
                    <a:pt x="779" y="1364"/>
                  </a:lnTo>
                  <a:lnTo>
                    <a:pt x="765" y="1370"/>
                  </a:lnTo>
                  <a:lnTo>
                    <a:pt x="738" y="1405"/>
                  </a:lnTo>
                  <a:lnTo>
                    <a:pt x="692" y="1423"/>
                  </a:lnTo>
                  <a:lnTo>
                    <a:pt x="636" y="1429"/>
                  </a:lnTo>
                  <a:lnTo>
                    <a:pt x="608" y="1405"/>
                  </a:lnTo>
                  <a:lnTo>
                    <a:pt x="599" y="1384"/>
                  </a:lnTo>
                  <a:lnTo>
                    <a:pt x="595" y="1353"/>
                  </a:lnTo>
                  <a:lnTo>
                    <a:pt x="575" y="1339"/>
                  </a:lnTo>
                  <a:lnTo>
                    <a:pt x="554" y="1286"/>
                  </a:lnTo>
                  <a:lnTo>
                    <a:pt x="550" y="1258"/>
                  </a:lnTo>
                  <a:lnTo>
                    <a:pt x="547" y="1223"/>
                  </a:lnTo>
                  <a:lnTo>
                    <a:pt x="538" y="1200"/>
                  </a:lnTo>
                  <a:lnTo>
                    <a:pt x="538" y="1186"/>
                  </a:lnTo>
                  <a:lnTo>
                    <a:pt x="520" y="1162"/>
                  </a:lnTo>
                  <a:lnTo>
                    <a:pt x="502" y="1141"/>
                  </a:lnTo>
                  <a:lnTo>
                    <a:pt x="488" y="1106"/>
                  </a:lnTo>
                  <a:lnTo>
                    <a:pt x="481" y="1084"/>
                  </a:lnTo>
                  <a:lnTo>
                    <a:pt x="484" y="1043"/>
                  </a:lnTo>
                  <a:lnTo>
                    <a:pt x="509" y="986"/>
                  </a:lnTo>
                  <a:lnTo>
                    <a:pt x="515" y="919"/>
                  </a:lnTo>
                  <a:lnTo>
                    <a:pt x="497" y="847"/>
                  </a:lnTo>
                  <a:lnTo>
                    <a:pt x="465" y="819"/>
                  </a:lnTo>
                  <a:lnTo>
                    <a:pt x="443" y="776"/>
                  </a:lnTo>
                  <a:lnTo>
                    <a:pt x="452" y="715"/>
                  </a:lnTo>
                  <a:lnTo>
                    <a:pt x="438" y="672"/>
                  </a:lnTo>
                  <a:lnTo>
                    <a:pt x="400" y="666"/>
                  </a:lnTo>
                  <a:lnTo>
                    <a:pt x="361" y="629"/>
                  </a:lnTo>
                  <a:lnTo>
                    <a:pt x="311" y="612"/>
                  </a:lnTo>
                  <a:lnTo>
                    <a:pt x="259" y="641"/>
                  </a:lnTo>
                  <a:lnTo>
                    <a:pt x="129" y="633"/>
                  </a:lnTo>
                  <a:lnTo>
                    <a:pt x="59" y="555"/>
                  </a:lnTo>
                  <a:lnTo>
                    <a:pt x="0" y="455"/>
                  </a:lnTo>
                  <a:lnTo>
                    <a:pt x="11" y="418"/>
                  </a:lnTo>
                  <a:lnTo>
                    <a:pt x="38" y="386"/>
                  </a:lnTo>
                  <a:lnTo>
                    <a:pt x="45" y="316"/>
                  </a:lnTo>
                  <a:lnTo>
                    <a:pt x="66" y="265"/>
                  </a:lnTo>
                  <a:lnTo>
                    <a:pt x="116" y="208"/>
                  </a:lnTo>
                  <a:lnTo>
                    <a:pt x="168" y="182"/>
                  </a:lnTo>
                  <a:lnTo>
                    <a:pt x="218" y="125"/>
                  </a:lnTo>
                  <a:lnTo>
                    <a:pt x="227" y="100"/>
                  </a:lnTo>
                  <a:lnTo>
                    <a:pt x="291" y="37"/>
                  </a:lnTo>
                  <a:lnTo>
                    <a:pt x="332" y="63"/>
                  </a:lnTo>
                  <a:lnTo>
                    <a:pt x="361" y="63"/>
                  </a:lnTo>
                  <a:lnTo>
                    <a:pt x="399" y="27"/>
                  </a:lnTo>
                  <a:lnTo>
                    <a:pt x="438" y="22"/>
                  </a:lnTo>
                  <a:lnTo>
                    <a:pt x="465" y="31"/>
                  </a:lnTo>
                  <a:lnTo>
                    <a:pt x="490" y="4"/>
                  </a:lnTo>
                  <a:lnTo>
                    <a:pt x="522" y="0"/>
                  </a:lnTo>
                  <a:lnTo>
                    <a:pt x="531" y="45"/>
                  </a:lnTo>
                  <a:lnTo>
                    <a:pt x="550" y="82"/>
                  </a:lnTo>
                  <a:lnTo>
                    <a:pt x="615" y="118"/>
                  </a:lnTo>
                  <a:lnTo>
                    <a:pt x="663" y="127"/>
                  </a:lnTo>
                  <a:lnTo>
                    <a:pt x="667" y="88"/>
                  </a:lnTo>
                  <a:lnTo>
                    <a:pt x="706" y="88"/>
                  </a:lnTo>
                  <a:lnTo>
                    <a:pt x="752" y="110"/>
                  </a:lnTo>
                  <a:lnTo>
                    <a:pt x="802" y="125"/>
                  </a:lnTo>
                  <a:lnTo>
                    <a:pt x="847" y="110"/>
                  </a:lnTo>
                  <a:lnTo>
                    <a:pt x="886" y="169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grpSp>
          <p:nvGrpSpPr>
            <p:cNvPr id="21515" name="Group 25"/>
            <p:cNvGrpSpPr>
              <a:grpSpLocks/>
            </p:cNvGrpSpPr>
            <p:nvPr/>
          </p:nvGrpSpPr>
          <p:grpSpPr bwMode="auto">
            <a:xfrm>
              <a:off x="2456" y="746"/>
              <a:ext cx="514" cy="477"/>
              <a:chOff x="2456" y="746"/>
              <a:chExt cx="514" cy="477"/>
            </a:xfrm>
          </p:grpSpPr>
          <p:grpSp>
            <p:nvGrpSpPr>
              <p:cNvPr id="21524" name="Group 26"/>
              <p:cNvGrpSpPr>
                <a:grpSpLocks/>
              </p:cNvGrpSpPr>
              <p:nvPr/>
            </p:nvGrpSpPr>
            <p:grpSpPr bwMode="auto">
              <a:xfrm>
                <a:off x="2665" y="1052"/>
                <a:ext cx="150" cy="171"/>
                <a:chOff x="2665" y="1052"/>
                <a:chExt cx="150" cy="171"/>
              </a:xfrm>
            </p:grpSpPr>
            <p:sp>
              <p:nvSpPr>
                <p:cNvPr id="21526" name="Freeform 27"/>
                <p:cNvSpPr>
                  <a:spLocks/>
                </p:cNvSpPr>
                <p:nvPr/>
              </p:nvSpPr>
              <p:spPr bwMode="auto">
                <a:xfrm>
                  <a:off x="2665" y="1123"/>
                  <a:ext cx="64" cy="86"/>
                </a:xfrm>
                <a:custGeom>
                  <a:avLst/>
                  <a:gdLst>
                    <a:gd name="T0" fmla="*/ 15 w 64"/>
                    <a:gd name="T1" fmla="*/ 29 h 86"/>
                    <a:gd name="T2" fmla="*/ 21 w 64"/>
                    <a:gd name="T3" fmla="*/ 19 h 86"/>
                    <a:gd name="T4" fmla="*/ 32 w 64"/>
                    <a:gd name="T5" fmla="*/ 19 h 86"/>
                    <a:gd name="T6" fmla="*/ 47 w 64"/>
                    <a:gd name="T7" fmla="*/ 0 h 86"/>
                    <a:gd name="T8" fmla="*/ 53 w 64"/>
                    <a:gd name="T9" fmla="*/ 12 h 86"/>
                    <a:gd name="T10" fmla="*/ 59 w 64"/>
                    <a:gd name="T11" fmla="*/ 12 h 86"/>
                    <a:gd name="T12" fmla="*/ 63 w 64"/>
                    <a:gd name="T13" fmla="*/ 19 h 86"/>
                    <a:gd name="T14" fmla="*/ 59 w 64"/>
                    <a:gd name="T15" fmla="*/ 29 h 86"/>
                    <a:gd name="T16" fmla="*/ 53 w 64"/>
                    <a:gd name="T17" fmla="*/ 29 h 86"/>
                    <a:gd name="T18" fmla="*/ 53 w 64"/>
                    <a:gd name="T19" fmla="*/ 39 h 86"/>
                    <a:gd name="T20" fmla="*/ 53 w 64"/>
                    <a:gd name="T21" fmla="*/ 41 h 86"/>
                    <a:gd name="T22" fmla="*/ 48 w 64"/>
                    <a:gd name="T23" fmla="*/ 48 h 86"/>
                    <a:gd name="T24" fmla="*/ 53 w 64"/>
                    <a:gd name="T25" fmla="*/ 54 h 86"/>
                    <a:gd name="T26" fmla="*/ 47 w 64"/>
                    <a:gd name="T27" fmla="*/ 61 h 86"/>
                    <a:gd name="T28" fmla="*/ 41 w 64"/>
                    <a:gd name="T29" fmla="*/ 66 h 86"/>
                    <a:gd name="T30" fmla="*/ 37 w 64"/>
                    <a:gd name="T31" fmla="*/ 66 h 86"/>
                    <a:gd name="T32" fmla="*/ 35 w 64"/>
                    <a:gd name="T33" fmla="*/ 66 h 86"/>
                    <a:gd name="T34" fmla="*/ 35 w 64"/>
                    <a:gd name="T35" fmla="*/ 73 h 86"/>
                    <a:gd name="T36" fmla="*/ 26 w 64"/>
                    <a:gd name="T37" fmla="*/ 77 h 86"/>
                    <a:gd name="T38" fmla="*/ 26 w 64"/>
                    <a:gd name="T39" fmla="*/ 73 h 86"/>
                    <a:gd name="T40" fmla="*/ 18 w 64"/>
                    <a:gd name="T41" fmla="*/ 78 h 86"/>
                    <a:gd name="T42" fmla="*/ 15 w 64"/>
                    <a:gd name="T43" fmla="*/ 78 h 86"/>
                    <a:gd name="T44" fmla="*/ 9 w 64"/>
                    <a:gd name="T45" fmla="*/ 85 h 86"/>
                    <a:gd name="T46" fmla="*/ 6 w 64"/>
                    <a:gd name="T47" fmla="*/ 85 h 86"/>
                    <a:gd name="T48" fmla="*/ 4 w 64"/>
                    <a:gd name="T49" fmla="*/ 80 h 86"/>
                    <a:gd name="T50" fmla="*/ 1 w 64"/>
                    <a:gd name="T51" fmla="*/ 73 h 86"/>
                    <a:gd name="T52" fmla="*/ 0 w 64"/>
                    <a:gd name="T53" fmla="*/ 71 h 86"/>
                    <a:gd name="T54" fmla="*/ 0 w 64"/>
                    <a:gd name="T55" fmla="*/ 65 h 86"/>
                    <a:gd name="T56" fmla="*/ 6 w 64"/>
                    <a:gd name="T57" fmla="*/ 60 h 86"/>
                    <a:gd name="T58" fmla="*/ 10 w 64"/>
                    <a:gd name="T59" fmla="*/ 58 h 86"/>
                    <a:gd name="T60" fmla="*/ 12 w 64"/>
                    <a:gd name="T61" fmla="*/ 48 h 86"/>
                    <a:gd name="T62" fmla="*/ 18 w 64"/>
                    <a:gd name="T63" fmla="*/ 48 h 86"/>
                    <a:gd name="T64" fmla="*/ 22 w 64"/>
                    <a:gd name="T65" fmla="*/ 54 h 86"/>
                    <a:gd name="T66" fmla="*/ 26 w 64"/>
                    <a:gd name="T67" fmla="*/ 48 h 86"/>
                    <a:gd name="T68" fmla="*/ 22 w 64"/>
                    <a:gd name="T69" fmla="*/ 48 h 86"/>
                    <a:gd name="T70" fmla="*/ 15 w 64"/>
                    <a:gd name="T71" fmla="*/ 29 h 8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64"/>
                    <a:gd name="T109" fmla="*/ 0 h 86"/>
                    <a:gd name="T110" fmla="*/ 64 w 64"/>
                    <a:gd name="T111" fmla="*/ 86 h 8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64" h="86">
                      <a:moveTo>
                        <a:pt x="15" y="29"/>
                      </a:moveTo>
                      <a:lnTo>
                        <a:pt x="21" y="19"/>
                      </a:lnTo>
                      <a:lnTo>
                        <a:pt x="32" y="19"/>
                      </a:lnTo>
                      <a:lnTo>
                        <a:pt x="47" y="0"/>
                      </a:lnTo>
                      <a:lnTo>
                        <a:pt x="53" y="12"/>
                      </a:lnTo>
                      <a:lnTo>
                        <a:pt x="59" y="12"/>
                      </a:lnTo>
                      <a:lnTo>
                        <a:pt x="63" y="19"/>
                      </a:lnTo>
                      <a:lnTo>
                        <a:pt x="59" y="29"/>
                      </a:lnTo>
                      <a:lnTo>
                        <a:pt x="53" y="29"/>
                      </a:lnTo>
                      <a:lnTo>
                        <a:pt x="53" y="39"/>
                      </a:lnTo>
                      <a:lnTo>
                        <a:pt x="53" y="41"/>
                      </a:lnTo>
                      <a:lnTo>
                        <a:pt x="48" y="48"/>
                      </a:lnTo>
                      <a:lnTo>
                        <a:pt x="53" y="54"/>
                      </a:lnTo>
                      <a:lnTo>
                        <a:pt x="47" y="61"/>
                      </a:lnTo>
                      <a:lnTo>
                        <a:pt x="41" y="66"/>
                      </a:lnTo>
                      <a:lnTo>
                        <a:pt x="37" y="66"/>
                      </a:lnTo>
                      <a:lnTo>
                        <a:pt x="35" y="66"/>
                      </a:lnTo>
                      <a:lnTo>
                        <a:pt x="35" y="73"/>
                      </a:lnTo>
                      <a:lnTo>
                        <a:pt x="26" y="77"/>
                      </a:lnTo>
                      <a:lnTo>
                        <a:pt x="26" y="73"/>
                      </a:lnTo>
                      <a:lnTo>
                        <a:pt x="18" y="78"/>
                      </a:lnTo>
                      <a:lnTo>
                        <a:pt x="15" y="78"/>
                      </a:lnTo>
                      <a:lnTo>
                        <a:pt x="9" y="85"/>
                      </a:lnTo>
                      <a:lnTo>
                        <a:pt x="6" y="85"/>
                      </a:lnTo>
                      <a:lnTo>
                        <a:pt x="4" y="80"/>
                      </a:lnTo>
                      <a:lnTo>
                        <a:pt x="1" y="73"/>
                      </a:lnTo>
                      <a:lnTo>
                        <a:pt x="0" y="71"/>
                      </a:lnTo>
                      <a:lnTo>
                        <a:pt x="0" y="65"/>
                      </a:lnTo>
                      <a:lnTo>
                        <a:pt x="6" y="60"/>
                      </a:lnTo>
                      <a:lnTo>
                        <a:pt x="10" y="58"/>
                      </a:lnTo>
                      <a:lnTo>
                        <a:pt x="12" y="48"/>
                      </a:lnTo>
                      <a:lnTo>
                        <a:pt x="18" y="48"/>
                      </a:lnTo>
                      <a:lnTo>
                        <a:pt x="22" y="54"/>
                      </a:lnTo>
                      <a:lnTo>
                        <a:pt x="26" y="48"/>
                      </a:lnTo>
                      <a:lnTo>
                        <a:pt x="22" y="48"/>
                      </a:lnTo>
                      <a:lnTo>
                        <a:pt x="15" y="29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  <p:sp>
              <p:nvSpPr>
                <p:cNvPr id="21527" name="Freeform 28"/>
                <p:cNvSpPr>
                  <a:spLocks/>
                </p:cNvSpPr>
                <p:nvPr/>
              </p:nvSpPr>
              <p:spPr bwMode="auto">
                <a:xfrm>
                  <a:off x="2737" y="1052"/>
                  <a:ext cx="78" cy="171"/>
                </a:xfrm>
                <a:custGeom>
                  <a:avLst/>
                  <a:gdLst>
                    <a:gd name="T0" fmla="*/ 32 w 78"/>
                    <a:gd name="T1" fmla="*/ 19 h 171"/>
                    <a:gd name="T2" fmla="*/ 47 w 78"/>
                    <a:gd name="T3" fmla="*/ 15 h 171"/>
                    <a:gd name="T4" fmla="*/ 53 w 78"/>
                    <a:gd name="T5" fmla="*/ 11 h 171"/>
                    <a:gd name="T6" fmla="*/ 60 w 78"/>
                    <a:gd name="T7" fmla="*/ 6 h 171"/>
                    <a:gd name="T8" fmla="*/ 77 w 78"/>
                    <a:gd name="T9" fmla="*/ 4 h 171"/>
                    <a:gd name="T10" fmla="*/ 74 w 78"/>
                    <a:gd name="T11" fmla="*/ 15 h 171"/>
                    <a:gd name="T12" fmla="*/ 65 w 78"/>
                    <a:gd name="T13" fmla="*/ 21 h 171"/>
                    <a:gd name="T14" fmla="*/ 54 w 78"/>
                    <a:gd name="T15" fmla="*/ 34 h 171"/>
                    <a:gd name="T16" fmla="*/ 66 w 78"/>
                    <a:gd name="T17" fmla="*/ 34 h 171"/>
                    <a:gd name="T18" fmla="*/ 77 w 78"/>
                    <a:gd name="T19" fmla="*/ 34 h 171"/>
                    <a:gd name="T20" fmla="*/ 69 w 78"/>
                    <a:gd name="T21" fmla="*/ 47 h 171"/>
                    <a:gd name="T22" fmla="*/ 59 w 78"/>
                    <a:gd name="T23" fmla="*/ 55 h 171"/>
                    <a:gd name="T24" fmla="*/ 57 w 78"/>
                    <a:gd name="T25" fmla="*/ 62 h 171"/>
                    <a:gd name="T26" fmla="*/ 66 w 78"/>
                    <a:gd name="T27" fmla="*/ 79 h 171"/>
                    <a:gd name="T28" fmla="*/ 74 w 78"/>
                    <a:gd name="T29" fmla="*/ 94 h 171"/>
                    <a:gd name="T30" fmla="*/ 77 w 78"/>
                    <a:gd name="T31" fmla="*/ 110 h 171"/>
                    <a:gd name="T32" fmla="*/ 74 w 78"/>
                    <a:gd name="T33" fmla="*/ 134 h 171"/>
                    <a:gd name="T34" fmla="*/ 65 w 78"/>
                    <a:gd name="T35" fmla="*/ 144 h 171"/>
                    <a:gd name="T36" fmla="*/ 74 w 78"/>
                    <a:gd name="T37" fmla="*/ 161 h 171"/>
                    <a:gd name="T38" fmla="*/ 53 w 78"/>
                    <a:gd name="T39" fmla="*/ 161 h 171"/>
                    <a:gd name="T40" fmla="*/ 42 w 78"/>
                    <a:gd name="T41" fmla="*/ 157 h 171"/>
                    <a:gd name="T42" fmla="*/ 32 w 78"/>
                    <a:gd name="T43" fmla="*/ 162 h 171"/>
                    <a:gd name="T44" fmla="*/ 20 w 78"/>
                    <a:gd name="T45" fmla="*/ 168 h 171"/>
                    <a:gd name="T46" fmla="*/ 11 w 78"/>
                    <a:gd name="T47" fmla="*/ 170 h 171"/>
                    <a:gd name="T48" fmla="*/ 5 w 78"/>
                    <a:gd name="T49" fmla="*/ 161 h 171"/>
                    <a:gd name="T50" fmla="*/ 0 w 78"/>
                    <a:gd name="T51" fmla="*/ 149 h 171"/>
                    <a:gd name="T52" fmla="*/ 9 w 78"/>
                    <a:gd name="T53" fmla="*/ 142 h 171"/>
                    <a:gd name="T54" fmla="*/ 20 w 78"/>
                    <a:gd name="T55" fmla="*/ 142 h 171"/>
                    <a:gd name="T56" fmla="*/ 12 w 78"/>
                    <a:gd name="T57" fmla="*/ 134 h 171"/>
                    <a:gd name="T58" fmla="*/ 12 w 78"/>
                    <a:gd name="T59" fmla="*/ 123 h 171"/>
                    <a:gd name="T60" fmla="*/ 21 w 78"/>
                    <a:gd name="T61" fmla="*/ 115 h 171"/>
                    <a:gd name="T62" fmla="*/ 32 w 78"/>
                    <a:gd name="T63" fmla="*/ 115 h 171"/>
                    <a:gd name="T64" fmla="*/ 36 w 78"/>
                    <a:gd name="T65" fmla="*/ 94 h 171"/>
                    <a:gd name="T66" fmla="*/ 39 w 78"/>
                    <a:gd name="T67" fmla="*/ 79 h 171"/>
                    <a:gd name="T68" fmla="*/ 33 w 78"/>
                    <a:gd name="T69" fmla="*/ 66 h 171"/>
                    <a:gd name="T70" fmla="*/ 17 w 78"/>
                    <a:gd name="T71" fmla="*/ 60 h 171"/>
                    <a:gd name="T72" fmla="*/ 23 w 78"/>
                    <a:gd name="T73" fmla="*/ 25 h 171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8"/>
                    <a:gd name="T112" fmla="*/ 0 h 171"/>
                    <a:gd name="T113" fmla="*/ 78 w 78"/>
                    <a:gd name="T114" fmla="*/ 171 h 171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8" h="171">
                      <a:moveTo>
                        <a:pt x="23" y="25"/>
                      </a:moveTo>
                      <a:lnTo>
                        <a:pt x="32" y="19"/>
                      </a:lnTo>
                      <a:lnTo>
                        <a:pt x="42" y="21"/>
                      </a:lnTo>
                      <a:lnTo>
                        <a:pt x="47" y="15"/>
                      </a:lnTo>
                      <a:lnTo>
                        <a:pt x="50" y="11"/>
                      </a:lnTo>
                      <a:lnTo>
                        <a:pt x="53" y="11"/>
                      </a:lnTo>
                      <a:lnTo>
                        <a:pt x="57" y="8"/>
                      </a:lnTo>
                      <a:lnTo>
                        <a:pt x="60" y="6"/>
                      </a:lnTo>
                      <a:lnTo>
                        <a:pt x="69" y="0"/>
                      </a:lnTo>
                      <a:lnTo>
                        <a:pt x="77" y="4"/>
                      </a:lnTo>
                      <a:lnTo>
                        <a:pt x="75" y="11"/>
                      </a:lnTo>
                      <a:lnTo>
                        <a:pt x="74" y="15"/>
                      </a:lnTo>
                      <a:lnTo>
                        <a:pt x="69" y="19"/>
                      </a:lnTo>
                      <a:lnTo>
                        <a:pt x="65" y="21"/>
                      </a:lnTo>
                      <a:lnTo>
                        <a:pt x="54" y="25"/>
                      </a:lnTo>
                      <a:lnTo>
                        <a:pt x="54" y="34"/>
                      </a:lnTo>
                      <a:lnTo>
                        <a:pt x="57" y="40"/>
                      </a:lnTo>
                      <a:lnTo>
                        <a:pt x="66" y="34"/>
                      </a:lnTo>
                      <a:lnTo>
                        <a:pt x="75" y="26"/>
                      </a:lnTo>
                      <a:lnTo>
                        <a:pt x="77" y="34"/>
                      </a:lnTo>
                      <a:lnTo>
                        <a:pt x="77" y="45"/>
                      </a:lnTo>
                      <a:lnTo>
                        <a:pt x="69" y="47"/>
                      </a:lnTo>
                      <a:lnTo>
                        <a:pt x="65" y="47"/>
                      </a:lnTo>
                      <a:lnTo>
                        <a:pt x="59" y="55"/>
                      </a:lnTo>
                      <a:lnTo>
                        <a:pt x="57" y="59"/>
                      </a:lnTo>
                      <a:lnTo>
                        <a:pt x="57" y="62"/>
                      </a:lnTo>
                      <a:lnTo>
                        <a:pt x="60" y="72"/>
                      </a:lnTo>
                      <a:lnTo>
                        <a:pt x="66" y="79"/>
                      </a:lnTo>
                      <a:lnTo>
                        <a:pt x="69" y="87"/>
                      </a:lnTo>
                      <a:lnTo>
                        <a:pt x="74" y="94"/>
                      </a:lnTo>
                      <a:lnTo>
                        <a:pt x="74" y="100"/>
                      </a:lnTo>
                      <a:lnTo>
                        <a:pt x="77" y="110"/>
                      </a:lnTo>
                      <a:lnTo>
                        <a:pt x="77" y="127"/>
                      </a:lnTo>
                      <a:lnTo>
                        <a:pt x="74" y="134"/>
                      </a:lnTo>
                      <a:lnTo>
                        <a:pt x="66" y="142"/>
                      </a:lnTo>
                      <a:lnTo>
                        <a:pt x="65" y="144"/>
                      </a:lnTo>
                      <a:lnTo>
                        <a:pt x="69" y="149"/>
                      </a:lnTo>
                      <a:lnTo>
                        <a:pt x="74" y="161"/>
                      </a:lnTo>
                      <a:lnTo>
                        <a:pt x="60" y="161"/>
                      </a:lnTo>
                      <a:lnTo>
                        <a:pt x="53" y="161"/>
                      </a:lnTo>
                      <a:lnTo>
                        <a:pt x="50" y="157"/>
                      </a:lnTo>
                      <a:lnTo>
                        <a:pt x="42" y="157"/>
                      </a:lnTo>
                      <a:lnTo>
                        <a:pt x="36" y="161"/>
                      </a:lnTo>
                      <a:lnTo>
                        <a:pt x="32" y="162"/>
                      </a:lnTo>
                      <a:lnTo>
                        <a:pt x="23" y="162"/>
                      </a:lnTo>
                      <a:lnTo>
                        <a:pt x="20" y="168"/>
                      </a:lnTo>
                      <a:lnTo>
                        <a:pt x="12" y="170"/>
                      </a:lnTo>
                      <a:lnTo>
                        <a:pt x="11" y="170"/>
                      </a:lnTo>
                      <a:lnTo>
                        <a:pt x="9" y="162"/>
                      </a:lnTo>
                      <a:lnTo>
                        <a:pt x="5" y="161"/>
                      </a:lnTo>
                      <a:lnTo>
                        <a:pt x="0" y="161"/>
                      </a:lnTo>
                      <a:lnTo>
                        <a:pt x="0" y="149"/>
                      </a:lnTo>
                      <a:lnTo>
                        <a:pt x="5" y="142"/>
                      </a:lnTo>
                      <a:lnTo>
                        <a:pt x="9" y="142"/>
                      </a:lnTo>
                      <a:lnTo>
                        <a:pt x="12" y="142"/>
                      </a:lnTo>
                      <a:lnTo>
                        <a:pt x="20" y="142"/>
                      </a:lnTo>
                      <a:lnTo>
                        <a:pt x="20" y="136"/>
                      </a:lnTo>
                      <a:lnTo>
                        <a:pt x="12" y="134"/>
                      </a:lnTo>
                      <a:lnTo>
                        <a:pt x="12" y="128"/>
                      </a:lnTo>
                      <a:lnTo>
                        <a:pt x="12" y="123"/>
                      </a:lnTo>
                      <a:lnTo>
                        <a:pt x="20" y="123"/>
                      </a:lnTo>
                      <a:lnTo>
                        <a:pt x="21" y="115"/>
                      </a:lnTo>
                      <a:lnTo>
                        <a:pt x="26" y="115"/>
                      </a:lnTo>
                      <a:lnTo>
                        <a:pt x="32" y="115"/>
                      </a:lnTo>
                      <a:lnTo>
                        <a:pt x="36" y="113"/>
                      </a:lnTo>
                      <a:lnTo>
                        <a:pt x="36" y="94"/>
                      </a:lnTo>
                      <a:lnTo>
                        <a:pt x="39" y="87"/>
                      </a:lnTo>
                      <a:lnTo>
                        <a:pt x="39" y="79"/>
                      </a:lnTo>
                      <a:lnTo>
                        <a:pt x="32" y="76"/>
                      </a:lnTo>
                      <a:lnTo>
                        <a:pt x="33" y="66"/>
                      </a:lnTo>
                      <a:lnTo>
                        <a:pt x="23" y="60"/>
                      </a:lnTo>
                      <a:lnTo>
                        <a:pt x="17" y="60"/>
                      </a:lnTo>
                      <a:lnTo>
                        <a:pt x="26" y="47"/>
                      </a:lnTo>
                      <a:lnTo>
                        <a:pt x="23" y="25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1525" name="Freeform 29"/>
              <p:cNvSpPr>
                <a:spLocks/>
              </p:cNvSpPr>
              <p:nvPr/>
            </p:nvSpPr>
            <p:spPr bwMode="auto">
              <a:xfrm>
                <a:off x="2456" y="746"/>
                <a:ext cx="514" cy="296"/>
              </a:xfrm>
              <a:custGeom>
                <a:avLst/>
                <a:gdLst>
                  <a:gd name="T0" fmla="*/ 33 w 514"/>
                  <a:gd name="T1" fmla="*/ 285 h 296"/>
                  <a:gd name="T2" fmla="*/ 51 w 514"/>
                  <a:gd name="T3" fmla="*/ 264 h 296"/>
                  <a:gd name="T4" fmla="*/ 63 w 514"/>
                  <a:gd name="T5" fmla="*/ 260 h 296"/>
                  <a:gd name="T6" fmla="*/ 77 w 514"/>
                  <a:gd name="T7" fmla="*/ 254 h 296"/>
                  <a:gd name="T8" fmla="*/ 90 w 514"/>
                  <a:gd name="T9" fmla="*/ 254 h 296"/>
                  <a:gd name="T10" fmla="*/ 104 w 514"/>
                  <a:gd name="T11" fmla="*/ 246 h 296"/>
                  <a:gd name="T12" fmla="*/ 116 w 514"/>
                  <a:gd name="T13" fmla="*/ 232 h 296"/>
                  <a:gd name="T14" fmla="*/ 130 w 514"/>
                  <a:gd name="T15" fmla="*/ 224 h 296"/>
                  <a:gd name="T16" fmla="*/ 142 w 514"/>
                  <a:gd name="T17" fmla="*/ 220 h 296"/>
                  <a:gd name="T18" fmla="*/ 160 w 514"/>
                  <a:gd name="T19" fmla="*/ 210 h 296"/>
                  <a:gd name="T20" fmla="*/ 177 w 514"/>
                  <a:gd name="T21" fmla="*/ 207 h 296"/>
                  <a:gd name="T22" fmla="*/ 209 w 514"/>
                  <a:gd name="T23" fmla="*/ 210 h 296"/>
                  <a:gd name="T24" fmla="*/ 235 w 514"/>
                  <a:gd name="T25" fmla="*/ 201 h 296"/>
                  <a:gd name="T26" fmla="*/ 246 w 514"/>
                  <a:gd name="T27" fmla="*/ 183 h 296"/>
                  <a:gd name="T28" fmla="*/ 267 w 514"/>
                  <a:gd name="T29" fmla="*/ 165 h 296"/>
                  <a:gd name="T30" fmla="*/ 274 w 514"/>
                  <a:gd name="T31" fmla="*/ 149 h 296"/>
                  <a:gd name="T32" fmla="*/ 285 w 514"/>
                  <a:gd name="T33" fmla="*/ 140 h 296"/>
                  <a:gd name="T34" fmla="*/ 311 w 514"/>
                  <a:gd name="T35" fmla="*/ 122 h 296"/>
                  <a:gd name="T36" fmla="*/ 304 w 514"/>
                  <a:gd name="T37" fmla="*/ 142 h 296"/>
                  <a:gd name="T38" fmla="*/ 320 w 514"/>
                  <a:gd name="T39" fmla="*/ 149 h 296"/>
                  <a:gd name="T40" fmla="*/ 336 w 514"/>
                  <a:gd name="T41" fmla="*/ 144 h 296"/>
                  <a:gd name="T42" fmla="*/ 343 w 514"/>
                  <a:gd name="T43" fmla="*/ 128 h 296"/>
                  <a:gd name="T44" fmla="*/ 350 w 514"/>
                  <a:gd name="T45" fmla="*/ 114 h 296"/>
                  <a:gd name="T46" fmla="*/ 360 w 514"/>
                  <a:gd name="T47" fmla="*/ 104 h 296"/>
                  <a:gd name="T48" fmla="*/ 383 w 514"/>
                  <a:gd name="T49" fmla="*/ 104 h 296"/>
                  <a:gd name="T50" fmla="*/ 415 w 514"/>
                  <a:gd name="T51" fmla="*/ 83 h 296"/>
                  <a:gd name="T52" fmla="*/ 443 w 514"/>
                  <a:gd name="T53" fmla="*/ 69 h 296"/>
                  <a:gd name="T54" fmla="*/ 473 w 514"/>
                  <a:gd name="T55" fmla="*/ 30 h 296"/>
                  <a:gd name="T56" fmla="*/ 495 w 514"/>
                  <a:gd name="T57" fmla="*/ 14 h 296"/>
                  <a:gd name="T58" fmla="*/ 488 w 514"/>
                  <a:gd name="T59" fmla="*/ 0 h 296"/>
                  <a:gd name="T60" fmla="*/ 444 w 514"/>
                  <a:gd name="T61" fmla="*/ 6 h 296"/>
                  <a:gd name="T62" fmla="*/ 415 w 514"/>
                  <a:gd name="T63" fmla="*/ 20 h 296"/>
                  <a:gd name="T64" fmla="*/ 381 w 514"/>
                  <a:gd name="T65" fmla="*/ 26 h 296"/>
                  <a:gd name="T66" fmla="*/ 343 w 514"/>
                  <a:gd name="T67" fmla="*/ 37 h 296"/>
                  <a:gd name="T68" fmla="*/ 311 w 514"/>
                  <a:gd name="T69" fmla="*/ 55 h 296"/>
                  <a:gd name="T70" fmla="*/ 272 w 514"/>
                  <a:gd name="T71" fmla="*/ 69 h 296"/>
                  <a:gd name="T72" fmla="*/ 246 w 514"/>
                  <a:gd name="T73" fmla="*/ 90 h 296"/>
                  <a:gd name="T74" fmla="*/ 225 w 514"/>
                  <a:gd name="T75" fmla="*/ 104 h 296"/>
                  <a:gd name="T76" fmla="*/ 184 w 514"/>
                  <a:gd name="T77" fmla="*/ 128 h 296"/>
                  <a:gd name="T78" fmla="*/ 139 w 514"/>
                  <a:gd name="T79" fmla="*/ 163 h 296"/>
                  <a:gd name="T80" fmla="*/ 107 w 514"/>
                  <a:gd name="T81" fmla="*/ 189 h 296"/>
                  <a:gd name="T82" fmla="*/ 77 w 514"/>
                  <a:gd name="T83" fmla="*/ 218 h 296"/>
                  <a:gd name="T84" fmla="*/ 46 w 514"/>
                  <a:gd name="T85" fmla="*/ 240 h 296"/>
                  <a:gd name="T86" fmla="*/ 0 w 514"/>
                  <a:gd name="T87" fmla="*/ 295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14"/>
                  <a:gd name="T133" fmla="*/ 0 h 296"/>
                  <a:gd name="T134" fmla="*/ 514 w 514"/>
                  <a:gd name="T135" fmla="*/ 296 h 2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14" h="296">
                    <a:moveTo>
                      <a:pt x="0" y="295"/>
                    </a:moveTo>
                    <a:lnTo>
                      <a:pt x="33" y="285"/>
                    </a:lnTo>
                    <a:lnTo>
                      <a:pt x="40" y="277"/>
                    </a:lnTo>
                    <a:lnTo>
                      <a:pt x="51" y="264"/>
                    </a:lnTo>
                    <a:lnTo>
                      <a:pt x="53" y="260"/>
                    </a:lnTo>
                    <a:lnTo>
                      <a:pt x="63" y="260"/>
                    </a:lnTo>
                    <a:lnTo>
                      <a:pt x="70" y="254"/>
                    </a:lnTo>
                    <a:lnTo>
                      <a:pt x="77" y="254"/>
                    </a:lnTo>
                    <a:lnTo>
                      <a:pt x="84" y="254"/>
                    </a:lnTo>
                    <a:lnTo>
                      <a:pt x="90" y="254"/>
                    </a:lnTo>
                    <a:lnTo>
                      <a:pt x="95" y="254"/>
                    </a:lnTo>
                    <a:lnTo>
                      <a:pt x="104" y="246"/>
                    </a:lnTo>
                    <a:lnTo>
                      <a:pt x="109" y="240"/>
                    </a:lnTo>
                    <a:lnTo>
                      <a:pt x="116" y="232"/>
                    </a:lnTo>
                    <a:lnTo>
                      <a:pt x="123" y="232"/>
                    </a:lnTo>
                    <a:lnTo>
                      <a:pt x="130" y="224"/>
                    </a:lnTo>
                    <a:lnTo>
                      <a:pt x="139" y="220"/>
                    </a:lnTo>
                    <a:lnTo>
                      <a:pt x="142" y="220"/>
                    </a:lnTo>
                    <a:lnTo>
                      <a:pt x="153" y="214"/>
                    </a:lnTo>
                    <a:lnTo>
                      <a:pt x="160" y="210"/>
                    </a:lnTo>
                    <a:lnTo>
                      <a:pt x="167" y="205"/>
                    </a:lnTo>
                    <a:lnTo>
                      <a:pt x="177" y="207"/>
                    </a:lnTo>
                    <a:lnTo>
                      <a:pt x="191" y="210"/>
                    </a:lnTo>
                    <a:lnTo>
                      <a:pt x="209" y="210"/>
                    </a:lnTo>
                    <a:lnTo>
                      <a:pt x="225" y="205"/>
                    </a:lnTo>
                    <a:lnTo>
                      <a:pt x="235" y="201"/>
                    </a:lnTo>
                    <a:lnTo>
                      <a:pt x="241" y="191"/>
                    </a:lnTo>
                    <a:lnTo>
                      <a:pt x="246" y="183"/>
                    </a:lnTo>
                    <a:lnTo>
                      <a:pt x="260" y="169"/>
                    </a:lnTo>
                    <a:lnTo>
                      <a:pt x="267" y="165"/>
                    </a:lnTo>
                    <a:lnTo>
                      <a:pt x="267" y="155"/>
                    </a:lnTo>
                    <a:lnTo>
                      <a:pt x="274" y="149"/>
                    </a:lnTo>
                    <a:lnTo>
                      <a:pt x="281" y="144"/>
                    </a:lnTo>
                    <a:lnTo>
                      <a:pt x="285" y="140"/>
                    </a:lnTo>
                    <a:lnTo>
                      <a:pt x="288" y="136"/>
                    </a:lnTo>
                    <a:lnTo>
                      <a:pt x="311" y="122"/>
                    </a:lnTo>
                    <a:lnTo>
                      <a:pt x="311" y="136"/>
                    </a:lnTo>
                    <a:lnTo>
                      <a:pt x="304" y="142"/>
                    </a:lnTo>
                    <a:lnTo>
                      <a:pt x="311" y="148"/>
                    </a:lnTo>
                    <a:lnTo>
                      <a:pt x="320" y="149"/>
                    </a:lnTo>
                    <a:lnTo>
                      <a:pt x="329" y="149"/>
                    </a:lnTo>
                    <a:lnTo>
                      <a:pt x="336" y="144"/>
                    </a:lnTo>
                    <a:lnTo>
                      <a:pt x="343" y="136"/>
                    </a:lnTo>
                    <a:lnTo>
                      <a:pt x="343" y="128"/>
                    </a:lnTo>
                    <a:lnTo>
                      <a:pt x="350" y="122"/>
                    </a:lnTo>
                    <a:lnTo>
                      <a:pt x="350" y="114"/>
                    </a:lnTo>
                    <a:lnTo>
                      <a:pt x="355" y="108"/>
                    </a:lnTo>
                    <a:lnTo>
                      <a:pt x="360" y="104"/>
                    </a:lnTo>
                    <a:lnTo>
                      <a:pt x="367" y="104"/>
                    </a:lnTo>
                    <a:lnTo>
                      <a:pt x="383" y="104"/>
                    </a:lnTo>
                    <a:lnTo>
                      <a:pt x="401" y="94"/>
                    </a:lnTo>
                    <a:lnTo>
                      <a:pt x="415" y="83"/>
                    </a:lnTo>
                    <a:lnTo>
                      <a:pt x="425" y="77"/>
                    </a:lnTo>
                    <a:lnTo>
                      <a:pt x="443" y="69"/>
                    </a:lnTo>
                    <a:lnTo>
                      <a:pt x="450" y="51"/>
                    </a:lnTo>
                    <a:lnTo>
                      <a:pt x="473" y="30"/>
                    </a:lnTo>
                    <a:lnTo>
                      <a:pt x="487" y="22"/>
                    </a:lnTo>
                    <a:lnTo>
                      <a:pt x="495" y="14"/>
                    </a:lnTo>
                    <a:lnTo>
                      <a:pt x="513" y="2"/>
                    </a:lnTo>
                    <a:lnTo>
                      <a:pt x="488" y="0"/>
                    </a:lnTo>
                    <a:lnTo>
                      <a:pt x="464" y="0"/>
                    </a:lnTo>
                    <a:lnTo>
                      <a:pt x="444" y="6"/>
                    </a:lnTo>
                    <a:lnTo>
                      <a:pt x="432" y="14"/>
                    </a:lnTo>
                    <a:lnTo>
                      <a:pt x="415" y="20"/>
                    </a:lnTo>
                    <a:lnTo>
                      <a:pt x="395" y="20"/>
                    </a:lnTo>
                    <a:lnTo>
                      <a:pt x="381" y="26"/>
                    </a:lnTo>
                    <a:lnTo>
                      <a:pt x="360" y="33"/>
                    </a:lnTo>
                    <a:lnTo>
                      <a:pt x="343" y="37"/>
                    </a:lnTo>
                    <a:lnTo>
                      <a:pt x="329" y="49"/>
                    </a:lnTo>
                    <a:lnTo>
                      <a:pt x="311" y="55"/>
                    </a:lnTo>
                    <a:lnTo>
                      <a:pt x="288" y="57"/>
                    </a:lnTo>
                    <a:lnTo>
                      <a:pt x="272" y="69"/>
                    </a:lnTo>
                    <a:lnTo>
                      <a:pt x="257" y="77"/>
                    </a:lnTo>
                    <a:lnTo>
                      <a:pt x="246" y="90"/>
                    </a:lnTo>
                    <a:lnTo>
                      <a:pt x="235" y="98"/>
                    </a:lnTo>
                    <a:lnTo>
                      <a:pt x="225" y="104"/>
                    </a:lnTo>
                    <a:lnTo>
                      <a:pt x="204" y="114"/>
                    </a:lnTo>
                    <a:lnTo>
                      <a:pt x="184" y="128"/>
                    </a:lnTo>
                    <a:lnTo>
                      <a:pt x="160" y="144"/>
                    </a:lnTo>
                    <a:lnTo>
                      <a:pt x="139" y="163"/>
                    </a:lnTo>
                    <a:lnTo>
                      <a:pt x="121" y="177"/>
                    </a:lnTo>
                    <a:lnTo>
                      <a:pt x="107" y="189"/>
                    </a:lnTo>
                    <a:lnTo>
                      <a:pt x="90" y="205"/>
                    </a:lnTo>
                    <a:lnTo>
                      <a:pt x="77" y="218"/>
                    </a:lnTo>
                    <a:lnTo>
                      <a:pt x="63" y="232"/>
                    </a:lnTo>
                    <a:lnTo>
                      <a:pt x="46" y="240"/>
                    </a:lnTo>
                    <a:lnTo>
                      <a:pt x="33" y="248"/>
                    </a:lnTo>
                    <a:lnTo>
                      <a:pt x="0" y="295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21516" name="Freeform 30"/>
            <p:cNvSpPr>
              <a:spLocks/>
            </p:cNvSpPr>
            <p:nvPr/>
          </p:nvSpPr>
          <p:spPr bwMode="auto">
            <a:xfrm>
              <a:off x="3394" y="2505"/>
              <a:ext cx="142" cy="296"/>
            </a:xfrm>
            <a:custGeom>
              <a:avLst/>
              <a:gdLst>
                <a:gd name="T0" fmla="*/ 28 w 142"/>
                <a:gd name="T1" fmla="*/ 92 h 296"/>
                <a:gd name="T2" fmla="*/ 24 w 142"/>
                <a:gd name="T3" fmla="*/ 153 h 296"/>
                <a:gd name="T4" fmla="*/ 11 w 142"/>
                <a:gd name="T5" fmla="*/ 189 h 296"/>
                <a:gd name="T6" fmla="*/ 0 w 142"/>
                <a:gd name="T7" fmla="*/ 224 h 296"/>
                <a:gd name="T8" fmla="*/ 0 w 142"/>
                <a:gd name="T9" fmla="*/ 248 h 296"/>
                <a:gd name="T10" fmla="*/ 5 w 142"/>
                <a:gd name="T11" fmla="*/ 267 h 296"/>
                <a:gd name="T12" fmla="*/ 18 w 142"/>
                <a:gd name="T13" fmla="*/ 287 h 296"/>
                <a:gd name="T14" fmla="*/ 28 w 142"/>
                <a:gd name="T15" fmla="*/ 289 h 296"/>
                <a:gd name="T16" fmla="*/ 36 w 142"/>
                <a:gd name="T17" fmla="*/ 289 h 296"/>
                <a:gd name="T18" fmla="*/ 45 w 142"/>
                <a:gd name="T19" fmla="*/ 295 h 296"/>
                <a:gd name="T20" fmla="*/ 53 w 142"/>
                <a:gd name="T21" fmla="*/ 279 h 296"/>
                <a:gd name="T22" fmla="*/ 58 w 142"/>
                <a:gd name="T23" fmla="*/ 238 h 296"/>
                <a:gd name="T24" fmla="*/ 75 w 142"/>
                <a:gd name="T25" fmla="*/ 216 h 296"/>
                <a:gd name="T26" fmla="*/ 76 w 142"/>
                <a:gd name="T27" fmla="*/ 175 h 296"/>
                <a:gd name="T28" fmla="*/ 83 w 142"/>
                <a:gd name="T29" fmla="*/ 161 h 296"/>
                <a:gd name="T30" fmla="*/ 92 w 142"/>
                <a:gd name="T31" fmla="*/ 148 h 296"/>
                <a:gd name="T32" fmla="*/ 97 w 142"/>
                <a:gd name="T33" fmla="*/ 120 h 296"/>
                <a:gd name="T34" fmla="*/ 109 w 142"/>
                <a:gd name="T35" fmla="*/ 106 h 296"/>
                <a:gd name="T36" fmla="*/ 112 w 142"/>
                <a:gd name="T37" fmla="*/ 90 h 296"/>
                <a:gd name="T38" fmla="*/ 122 w 142"/>
                <a:gd name="T39" fmla="*/ 83 h 296"/>
                <a:gd name="T40" fmla="*/ 122 w 142"/>
                <a:gd name="T41" fmla="*/ 77 h 296"/>
                <a:gd name="T42" fmla="*/ 138 w 142"/>
                <a:gd name="T43" fmla="*/ 61 h 296"/>
                <a:gd name="T44" fmla="*/ 139 w 142"/>
                <a:gd name="T45" fmla="*/ 35 h 296"/>
                <a:gd name="T46" fmla="*/ 141 w 142"/>
                <a:gd name="T47" fmla="*/ 22 h 296"/>
                <a:gd name="T48" fmla="*/ 126 w 142"/>
                <a:gd name="T49" fmla="*/ 18 h 296"/>
                <a:gd name="T50" fmla="*/ 120 w 142"/>
                <a:gd name="T51" fmla="*/ 0 h 296"/>
                <a:gd name="T52" fmla="*/ 109 w 142"/>
                <a:gd name="T53" fmla="*/ 18 h 296"/>
                <a:gd name="T54" fmla="*/ 97 w 142"/>
                <a:gd name="T55" fmla="*/ 39 h 296"/>
                <a:gd name="T56" fmla="*/ 83 w 142"/>
                <a:gd name="T57" fmla="*/ 57 h 296"/>
                <a:gd name="T58" fmla="*/ 75 w 142"/>
                <a:gd name="T59" fmla="*/ 75 h 296"/>
                <a:gd name="T60" fmla="*/ 68 w 142"/>
                <a:gd name="T61" fmla="*/ 75 h 296"/>
                <a:gd name="T62" fmla="*/ 58 w 142"/>
                <a:gd name="T63" fmla="*/ 83 h 296"/>
                <a:gd name="T64" fmla="*/ 53 w 142"/>
                <a:gd name="T65" fmla="*/ 90 h 296"/>
                <a:gd name="T66" fmla="*/ 28 w 142"/>
                <a:gd name="T67" fmla="*/ 92 h 2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2"/>
                <a:gd name="T103" fmla="*/ 0 h 296"/>
                <a:gd name="T104" fmla="*/ 142 w 142"/>
                <a:gd name="T105" fmla="*/ 296 h 29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2" h="296">
                  <a:moveTo>
                    <a:pt x="28" y="92"/>
                  </a:moveTo>
                  <a:lnTo>
                    <a:pt x="24" y="153"/>
                  </a:lnTo>
                  <a:lnTo>
                    <a:pt x="11" y="189"/>
                  </a:lnTo>
                  <a:lnTo>
                    <a:pt x="0" y="224"/>
                  </a:lnTo>
                  <a:lnTo>
                    <a:pt x="0" y="248"/>
                  </a:lnTo>
                  <a:lnTo>
                    <a:pt x="5" y="267"/>
                  </a:lnTo>
                  <a:lnTo>
                    <a:pt x="18" y="287"/>
                  </a:lnTo>
                  <a:lnTo>
                    <a:pt x="28" y="289"/>
                  </a:lnTo>
                  <a:lnTo>
                    <a:pt x="36" y="289"/>
                  </a:lnTo>
                  <a:lnTo>
                    <a:pt x="45" y="295"/>
                  </a:lnTo>
                  <a:lnTo>
                    <a:pt x="53" y="279"/>
                  </a:lnTo>
                  <a:lnTo>
                    <a:pt x="58" y="238"/>
                  </a:lnTo>
                  <a:lnTo>
                    <a:pt x="75" y="216"/>
                  </a:lnTo>
                  <a:lnTo>
                    <a:pt x="76" y="175"/>
                  </a:lnTo>
                  <a:lnTo>
                    <a:pt x="83" y="161"/>
                  </a:lnTo>
                  <a:lnTo>
                    <a:pt x="92" y="148"/>
                  </a:lnTo>
                  <a:lnTo>
                    <a:pt x="97" y="120"/>
                  </a:lnTo>
                  <a:lnTo>
                    <a:pt x="109" y="106"/>
                  </a:lnTo>
                  <a:lnTo>
                    <a:pt x="112" y="90"/>
                  </a:lnTo>
                  <a:lnTo>
                    <a:pt x="122" y="83"/>
                  </a:lnTo>
                  <a:lnTo>
                    <a:pt x="122" y="77"/>
                  </a:lnTo>
                  <a:lnTo>
                    <a:pt x="138" y="61"/>
                  </a:lnTo>
                  <a:lnTo>
                    <a:pt x="139" y="35"/>
                  </a:lnTo>
                  <a:lnTo>
                    <a:pt x="141" y="22"/>
                  </a:lnTo>
                  <a:lnTo>
                    <a:pt x="126" y="18"/>
                  </a:lnTo>
                  <a:lnTo>
                    <a:pt x="120" y="0"/>
                  </a:lnTo>
                  <a:lnTo>
                    <a:pt x="109" y="18"/>
                  </a:lnTo>
                  <a:lnTo>
                    <a:pt x="97" y="39"/>
                  </a:lnTo>
                  <a:lnTo>
                    <a:pt x="83" y="57"/>
                  </a:lnTo>
                  <a:lnTo>
                    <a:pt x="75" y="75"/>
                  </a:lnTo>
                  <a:lnTo>
                    <a:pt x="68" y="75"/>
                  </a:lnTo>
                  <a:lnTo>
                    <a:pt x="58" y="83"/>
                  </a:lnTo>
                  <a:lnTo>
                    <a:pt x="53" y="90"/>
                  </a:lnTo>
                  <a:lnTo>
                    <a:pt x="28" y="92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7" name="Freeform 31"/>
            <p:cNvSpPr>
              <a:spLocks/>
            </p:cNvSpPr>
            <p:nvPr/>
          </p:nvSpPr>
          <p:spPr bwMode="auto">
            <a:xfrm>
              <a:off x="2633" y="775"/>
              <a:ext cx="2140" cy="1422"/>
            </a:xfrm>
            <a:custGeom>
              <a:avLst/>
              <a:gdLst>
                <a:gd name="T0" fmla="*/ 126 w 2140"/>
                <a:gd name="T1" fmla="*/ 591 h 1422"/>
                <a:gd name="T2" fmla="*/ 145 w 2140"/>
                <a:gd name="T3" fmla="*/ 489 h 1422"/>
                <a:gd name="T4" fmla="*/ 214 w 2140"/>
                <a:gd name="T5" fmla="*/ 430 h 1422"/>
                <a:gd name="T6" fmla="*/ 289 w 2140"/>
                <a:gd name="T7" fmla="*/ 377 h 1422"/>
                <a:gd name="T8" fmla="*/ 329 w 2140"/>
                <a:gd name="T9" fmla="*/ 357 h 1422"/>
                <a:gd name="T10" fmla="*/ 438 w 2140"/>
                <a:gd name="T11" fmla="*/ 269 h 1422"/>
                <a:gd name="T12" fmla="*/ 469 w 2140"/>
                <a:gd name="T13" fmla="*/ 247 h 1422"/>
                <a:gd name="T14" fmla="*/ 474 w 2140"/>
                <a:gd name="T15" fmla="*/ 173 h 1422"/>
                <a:gd name="T16" fmla="*/ 458 w 2140"/>
                <a:gd name="T17" fmla="*/ 143 h 1422"/>
                <a:gd name="T18" fmla="*/ 397 w 2140"/>
                <a:gd name="T19" fmla="*/ 206 h 1422"/>
                <a:gd name="T20" fmla="*/ 374 w 2140"/>
                <a:gd name="T21" fmla="*/ 316 h 1422"/>
                <a:gd name="T22" fmla="*/ 329 w 2140"/>
                <a:gd name="T23" fmla="*/ 304 h 1422"/>
                <a:gd name="T24" fmla="*/ 305 w 2140"/>
                <a:gd name="T25" fmla="*/ 269 h 1422"/>
                <a:gd name="T26" fmla="*/ 232 w 2140"/>
                <a:gd name="T27" fmla="*/ 292 h 1422"/>
                <a:gd name="T28" fmla="*/ 224 w 2140"/>
                <a:gd name="T29" fmla="*/ 245 h 1422"/>
                <a:gd name="T30" fmla="*/ 239 w 2140"/>
                <a:gd name="T31" fmla="*/ 206 h 1422"/>
                <a:gd name="T32" fmla="*/ 307 w 2140"/>
                <a:gd name="T33" fmla="*/ 181 h 1422"/>
                <a:gd name="T34" fmla="*/ 357 w 2140"/>
                <a:gd name="T35" fmla="*/ 106 h 1422"/>
                <a:gd name="T36" fmla="*/ 442 w 2140"/>
                <a:gd name="T37" fmla="*/ 39 h 1422"/>
                <a:gd name="T38" fmla="*/ 553 w 2140"/>
                <a:gd name="T39" fmla="*/ 4 h 1422"/>
                <a:gd name="T40" fmla="*/ 623 w 2140"/>
                <a:gd name="T41" fmla="*/ 100 h 1422"/>
                <a:gd name="T42" fmla="*/ 609 w 2140"/>
                <a:gd name="T43" fmla="*/ 181 h 1422"/>
                <a:gd name="T44" fmla="*/ 652 w 2140"/>
                <a:gd name="T45" fmla="*/ 218 h 1422"/>
                <a:gd name="T46" fmla="*/ 690 w 2140"/>
                <a:gd name="T47" fmla="*/ 165 h 1422"/>
                <a:gd name="T48" fmla="*/ 875 w 2140"/>
                <a:gd name="T49" fmla="*/ 92 h 1422"/>
                <a:gd name="T50" fmla="*/ 1121 w 2140"/>
                <a:gd name="T51" fmla="*/ 24 h 1422"/>
                <a:gd name="T52" fmla="*/ 1469 w 2140"/>
                <a:gd name="T53" fmla="*/ 82 h 1422"/>
                <a:gd name="T54" fmla="*/ 2094 w 2140"/>
                <a:gd name="T55" fmla="*/ 202 h 1422"/>
                <a:gd name="T56" fmla="*/ 2062 w 2140"/>
                <a:gd name="T57" fmla="*/ 265 h 1422"/>
                <a:gd name="T58" fmla="*/ 2044 w 2140"/>
                <a:gd name="T59" fmla="*/ 414 h 1422"/>
                <a:gd name="T60" fmla="*/ 1898 w 2140"/>
                <a:gd name="T61" fmla="*/ 279 h 1422"/>
                <a:gd name="T62" fmla="*/ 1791 w 2140"/>
                <a:gd name="T63" fmla="*/ 369 h 1422"/>
                <a:gd name="T64" fmla="*/ 1950 w 2140"/>
                <a:gd name="T65" fmla="*/ 612 h 1422"/>
                <a:gd name="T66" fmla="*/ 1882 w 2140"/>
                <a:gd name="T67" fmla="*/ 779 h 1422"/>
                <a:gd name="T68" fmla="*/ 1979 w 2140"/>
                <a:gd name="T69" fmla="*/ 1019 h 1422"/>
                <a:gd name="T70" fmla="*/ 1931 w 2140"/>
                <a:gd name="T71" fmla="*/ 1160 h 1422"/>
                <a:gd name="T72" fmla="*/ 1818 w 2140"/>
                <a:gd name="T73" fmla="*/ 1219 h 1422"/>
                <a:gd name="T74" fmla="*/ 1837 w 2140"/>
                <a:gd name="T75" fmla="*/ 1364 h 1422"/>
                <a:gd name="T76" fmla="*/ 1794 w 2140"/>
                <a:gd name="T77" fmla="*/ 1299 h 1422"/>
                <a:gd name="T78" fmla="*/ 1654 w 2140"/>
                <a:gd name="T79" fmla="*/ 1099 h 1422"/>
                <a:gd name="T80" fmla="*/ 1457 w 2140"/>
                <a:gd name="T81" fmla="*/ 1158 h 1422"/>
                <a:gd name="T82" fmla="*/ 1340 w 2140"/>
                <a:gd name="T83" fmla="*/ 1193 h 1422"/>
                <a:gd name="T84" fmla="*/ 1090 w 2140"/>
                <a:gd name="T85" fmla="*/ 972 h 1422"/>
                <a:gd name="T86" fmla="*/ 857 w 2140"/>
                <a:gd name="T87" fmla="*/ 928 h 1422"/>
                <a:gd name="T88" fmla="*/ 1056 w 2140"/>
                <a:gd name="T89" fmla="*/ 1054 h 1422"/>
                <a:gd name="T90" fmla="*/ 787 w 2140"/>
                <a:gd name="T91" fmla="*/ 1166 h 1422"/>
                <a:gd name="T92" fmla="*/ 706 w 2140"/>
                <a:gd name="T93" fmla="*/ 1028 h 1422"/>
                <a:gd name="T94" fmla="*/ 591 w 2140"/>
                <a:gd name="T95" fmla="*/ 848 h 1422"/>
                <a:gd name="T96" fmla="*/ 532 w 2140"/>
                <a:gd name="T97" fmla="*/ 752 h 1422"/>
                <a:gd name="T98" fmla="*/ 501 w 2140"/>
                <a:gd name="T99" fmla="*/ 691 h 1422"/>
                <a:gd name="T100" fmla="*/ 462 w 2140"/>
                <a:gd name="T101" fmla="*/ 659 h 1422"/>
                <a:gd name="T102" fmla="*/ 444 w 2140"/>
                <a:gd name="T103" fmla="*/ 730 h 1422"/>
                <a:gd name="T104" fmla="*/ 379 w 2140"/>
                <a:gd name="T105" fmla="*/ 612 h 1422"/>
                <a:gd name="T106" fmla="*/ 321 w 2140"/>
                <a:gd name="T107" fmla="*/ 595 h 1422"/>
                <a:gd name="T108" fmla="*/ 390 w 2140"/>
                <a:gd name="T109" fmla="*/ 687 h 1422"/>
                <a:gd name="T110" fmla="*/ 366 w 2140"/>
                <a:gd name="T111" fmla="*/ 681 h 1422"/>
                <a:gd name="T112" fmla="*/ 305 w 2140"/>
                <a:gd name="T113" fmla="*/ 628 h 1422"/>
                <a:gd name="T114" fmla="*/ 239 w 2140"/>
                <a:gd name="T115" fmla="*/ 591 h 1422"/>
                <a:gd name="T116" fmla="*/ 165 w 2140"/>
                <a:gd name="T117" fmla="*/ 654 h 1422"/>
                <a:gd name="T118" fmla="*/ 149 w 2140"/>
                <a:gd name="T119" fmla="*/ 716 h 1422"/>
                <a:gd name="T120" fmla="*/ 84 w 2140"/>
                <a:gd name="T121" fmla="*/ 752 h 1422"/>
                <a:gd name="T122" fmla="*/ 11 w 2140"/>
                <a:gd name="T123" fmla="*/ 705 h 14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40"/>
                <a:gd name="T187" fmla="*/ 0 h 1422"/>
                <a:gd name="T188" fmla="*/ 2140 w 2140"/>
                <a:gd name="T189" fmla="*/ 1422 h 14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40" h="1422">
                  <a:moveTo>
                    <a:pt x="0" y="636"/>
                  </a:moveTo>
                  <a:lnTo>
                    <a:pt x="23" y="618"/>
                  </a:lnTo>
                  <a:lnTo>
                    <a:pt x="32" y="603"/>
                  </a:lnTo>
                  <a:lnTo>
                    <a:pt x="61" y="603"/>
                  </a:lnTo>
                  <a:lnTo>
                    <a:pt x="84" y="606"/>
                  </a:lnTo>
                  <a:lnTo>
                    <a:pt x="108" y="595"/>
                  </a:lnTo>
                  <a:lnTo>
                    <a:pt x="126" y="591"/>
                  </a:lnTo>
                  <a:lnTo>
                    <a:pt x="128" y="567"/>
                  </a:lnTo>
                  <a:lnTo>
                    <a:pt x="142" y="552"/>
                  </a:lnTo>
                  <a:lnTo>
                    <a:pt x="113" y="530"/>
                  </a:lnTo>
                  <a:lnTo>
                    <a:pt x="108" y="516"/>
                  </a:lnTo>
                  <a:lnTo>
                    <a:pt x="110" y="493"/>
                  </a:lnTo>
                  <a:lnTo>
                    <a:pt x="129" y="493"/>
                  </a:lnTo>
                  <a:lnTo>
                    <a:pt x="145" y="489"/>
                  </a:lnTo>
                  <a:lnTo>
                    <a:pt x="147" y="493"/>
                  </a:lnTo>
                  <a:lnTo>
                    <a:pt x="162" y="479"/>
                  </a:lnTo>
                  <a:lnTo>
                    <a:pt x="180" y="473"/>
                  </a:lnTo>
                  <a:lnTo>
                    <a:pt x="185" y="473"/>
                  </a:lnTo>
                  <a:lnTo>
                    <a:pt x="194" y="459"/>
                  </a:lnTo>
                  <a:lnTo>
                    <a:pt x="205" y="457"/>
                  </a:lnTo>
                  <a:lnTo>
                    <a:pt x="214" y="430"/>
                  </a:lnTo>
                  <a:lnTo>
                    <a:pt x="226" y="436"/>
                  </a:lnTo>
                  <a:lnTo>
                    <a:pt x="242" y="422"/>
                  </a:lnTo>
                  <a:lnTo>
                    <a:pt x="257" y="408"/>
                  </a:lnTo>
                  <a:lnTo>
                    <a:pt x="273" y="400"/>
                  </a:lnTo>
                  <a:lnTo>
                    <a:pt x="287" y="400"/>
                  </a:lnTo>
                  <a:lnTo>
                    <a:pt x="296" y="400"/>
                  </a:lnTo>
                  <a:lnTo>
                    <a:pt x="289" y="377"/>
                  </a:lnTo>
                  <a:lnTo>
                    <a:pt x="286" y="363"/>
                  </a:lnTo>
                  <a:lnTo>
                    <a:pt x="280" y="324"/>
                  </a:lnTo>
                  <a:lnTo>
                    <a:pt x="305" y="320"/>
                  </a:lnTo>
                  <a:lnTo>
                    <a:pt x="318" y="318"/>
                  </a:lnTo>
                  <a:lnTo>
                    <a:pt x="312" y="332"/>
                  </a:lnTo>
                  <a:lnTo>
                    <a:pt x="321" y="340"/>
                  </a:lnTo>
                  <a:lnTo>
                    <a:pt x="329" y="357"/>
                  </a:lnTo>
                  <a:lnTo>
                    <a:pt x="334" y="365"/>
                  </a:lnTo>
                  <a:lnTo>
                    <a:pt x="361" y="363"/>
                  </a:lnTo>
                  <a:lnTo>
                    <a:pt x="390" y="328"/>
                  </a:lnTo>
                  <a:lnTo>
                    <a:pt x="406" y="316"/>
                  </a:lnTo>
                  <a:lnTo>
                    <a:pt x="415" y="302"/>
                  </a:lnTo>
                  <a:lnTo>
                    <a:pt x="424" y="290"/>
                  </a:lnTo>
                  <a:lnTo>
                    <a:pt x="438" y="269"/>
                  </a:lnTo>
                  <a:lnTo>
                    <a:pt x="447" y="279"/>
                  </a:lnTo>
                  <a:lnTo>
                    <a:pt x="447" y="267"/>
                  </a:lnTo>
                  <a:lnTo>
                    <a:pt x="454" y="265"/>
                  </a:lnTo>
                  <a:lnTo>
                    <a:pt x="469" y="265"/>
                  </a:lnTo>
                  <a:lnTo>
                    <a:pt x="499" y="292"/>
                  </a:lnTo>
                  <a:lnTo>
                    <a:pt x="494" y="214"/>
                  </a:lnTo>
                  <a:lnTo>
                    <a:pt x="469" y="247"/>
                  </a:lnTo>
                  <a:lnTo>
                    <a:pt x="449" y="247"/>
                  </a:lnTo>
                  <a:lnTo>
                    <a:pt x="444" y="228"/>
                  </a:lnTo>
                  <a:lnTo>
                    <a:pt x="444" y="214"/>
                  </a:lnTo>
                  <a:lnTo>
                    <a:pt x="438" y="206"/>
                  </a:lnTo>
                  <a:lnTo>
                    <a:pt x="454" y="192"/>
                  </a:lnTo>
                  <a:lnTo>
                    <a:pt x="462" y="177"/>
                  </a:lnTo>
                  <a:lnTo>
                    <a:pt x="474" y="173"/>
                  </a:lnTo>
                  <a:lnTo>
                    <a:pt x="481" y="171"/>
                  </a:lnTo>
                  <a:lnTo>
                    <a:pt x="487" y="157"/>
                  </a:lnTo>
                  <a:lnTo>
                    <a:pt x="494" y="157"/>
                  </a:lnTo>
                  <a:lnTo>
                    <a:pt x="503" y="157"/>
                  </a:lnTo>
                  <a:lnTo>
                    <a:pt x="487" y="137"/>
                  </a:lnTo>
                  <a:lnTo>
                    <a:pt x="469" y="143"/>
                  </a:lnTo>
                  <a:lnTo>
                    <a:pt x="458" y="143"/>
                  </a:lnTo>
                  <a:lnTo>
                    <a:pt x="447" y="135"/>
                  </a:lnTo>
                  <a:lnTo>
                    <a:pt x="447" y="145"/>
                  </a:lnTo>
                  <a:lnTo>
                    <a:pt x="438" y="163"/>
                  </a:lnTo>
                  <a:lnTo>
                    <a:pt x="424" y="181"/>
                  </a:lnTo>
                  <a:lnTo>
                    <a:pt x="409" y="192"/>
                  </a:lnTo>
                  <a:lnTo>
                    <a:pt x="402" y="192"/>
                  </a:lnTo>
                  <a:lnTo>
                    <a:pt x="397" y="206"/>
                  </a:lnTo>
                  <a:lnTo>
                    <a:pt x="397" y="214"/>
                  </a:lnTo>
                  <a:lnTo>
                    <a:pt x="390" y="222"/>
                  </a:lnTo>
                  <a:lnTo>
                    <a:pt x="399" y="247"/>
                  </a:lnTo>
                  <a:lnTo>
                    <a:pt x="406" y="265"/>
                  </a:lnTo>
                  <a:lnTo>
                    <a:pt x="393" y="281"/>
                  </a:lnTo>
                  <a:lnTo>
                    <a:pt x="379" y="292"/>
                  </a:lnTo>
                  <a:lnTo>
                    <a:pt x="374" y="316"/>
                  </a:lnTo>
                  <a:lnTo>
                    <a:pt x="366" y="328"/>
                  </a:lnTo>
                  <a:lnTo>
                    <a:pt x="359" y="328"/>
                  </a:lnTo>
                  <a:lnTo>
                    <a:pt x="350" y="332"/>
                  </a:lnTo>
                  <a:lnTo>
                    <a:pt x="334" y="338"/>
                  </a:lnTo>
                  <a:lnTo>
                    <a:pt x="329" y="334"/>
                  </a:lnTo>
                  <a:lnTo>
                    <a:pt x="329" y="324"/>
                  </a:lnTo>
                  <a:lnTo>
                    <a:pt x="329" y="304"/>
                  </a:lnTo>
                  <a:lnTo>
                    <a:pt x="321" y="304"/>
                  </a:lnTo>
                  <a:lnTo>
                    <a:pt x="314" y="296"/>
                  </a:lnTo>
                  <a:lnTo>
                    <a:pt x="318" y="281"/>
                  </a:lnTo>
                  <a:lnTo>
                    <a:pt x="320" y="269"/>
                  </a:lnTo>
                  <a:lnTo>
                    <a:pt x="318" y="267"/>
                  </a:lnTo>
                  <a:lnTo>
                    <a:pt x="309" y="269"/>
                  </a:lnTo>
                  <a:lnTo>
                    <a:pt x="305" y="269"/>
                  </a:lnTo>
                  <a:lnTo>
                    <a:pt x="296" y="269"/>
                  </a:lnTo>
                  <a:lnTo>
                    <a:pt x="295" y="267"/>
                  </a:lnTo>
                  <a:lnTo>
                    <a:pt x="286" y="275"/>
                  </a:lnTo>
                  <a:lnTo>
                    <a:pt x="277" y="287"/>
                  </a:lnTo>
                  <a:lnTo>
                    <a:pt x="268" y="298"/>
                  </a:lnTo>
                  <a:lnTo>
                    <a:pt x="246" y="296"/>
                  </a:lnTo>
                  <a:lnTo>
                    <a:pt x="232" y="292"/>
                  </a:lnTo>
                  <a:lnTo>
                    <a:pt x="224" y="283"/>
                  </a:lnTo>
                  <a:lnTo>
                    <a:pt x="224" y="275"/>
                  </a:lnTo>
                  <a:lnTo>
                    <a:pt x="230" y="267"/>
                  </a:lnTo>
                  <a:lnTo>
                    <a:pt x="237" y="265"/>
                  </a:lnTo>
                  <a:lnTo>
                    <a:pt x="242" y="253"/>
                  </a:lnTo>
                  <a:lnTo>
                    <a:pt x="230" y="255"/>
                  </a:lnTo>
                  <a:lnTo>
                    <a:pt x="224" y="245"/>
                  </a:lnTo>
                  <a:lnTo>
                    <a:pt x="224" y="239"/>
                  </a:lnTo>
                  <a:lnTo>
                    <a:pt x="242" y="236"/>
                  </a:lnTo>
                  <a:lnTo>
                    <a:pt x="257" y="232"/>
                  </a:lnTo>
                  <a:lnTo>
                    <a:pt x="250" y="228"/>
                  </a:lnTo>
                  <a:lnTo>
                    <a:pt x="230" y="230"/>
                  </a:lnTo>
                  <a:lnTo>
                    <a:pt x="230" y="218"/>
                  </a:lnTo>
                  <a:lnTo>
                    <a:pt x="239" y="206"/>
                  </a:lnTo>
                  <a:lnTo>
                    <a:pt x="253" y="200"/>
                  </a:lnTo>
                  <a:lnTo>
                    <a:pt x="257" y="192"/>
                  </a:lnTo>
                  <a:lnTo>
                    <a:pt x="268" y="186"/>
                  </a:lnTo>
                  <a:lnTo>
                    <a:pt x="280" y="181"/>
                  </a:lnTo>
                  <a:lnTo>
                    <a:pt x="289" y="186"/>
                  </a:lnTo>
                  <a:lnTo>
                    <a:pt x="296" y="192"/>
                  </a:lnTo>
                  <a:lnTo>
                    <a:pt x="307" y="181"/>
                  </a:lnTo>
                  <a:lnTo>
                    <a:pt x="296" y="181"/>
                  </a:lnTo>
                  <a:lnTo>
                    <a:pt x="296" y="165"/>
                  </a:lnTo>
                  <a:lnTo>
                    <a:pt x="321" y="145"/>
                  </a:lnTo>
                  <a:lnTo>
                    <a:pt x="334" y="133"/>
                  </a:lnTo>
                  <a:lnTo>
                    <a:pt x="341" y="128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66" y="86"/>
                  </a:lnTo>
                  <a:lnTo>
                    <a:pt x="383" y="77"/>
                  </a:lnTo>
                  <a:lnTo>
                    <a:pt x="372" y="69"/>
                  </a:lnTo>
                  <a:lnTo>
                    <a:pt x="404" y="49"/>
                  </a:lnTo>
                  <a:lnTo>
                    <a:pt x="415" y="49"/>
                  </a:lnTo>
                  <a:lnTo>
                    <a:pt x="415" y="39"/>
                  </a:lnTo>
                  <a:lnTo>
                    <a:pt x="442" y="39"/>
                  </a:lnTo>
                  <a:lnTo>
                    <a:pt x="490" y="2"/>
                  </a:lnTo>
                  <a:lnTo>
                    <a:pt x="499" y="0"/>
                  </a:lnTo>
                  <a:lnTo>
                    <a:pt x="490" y="27"/>
                  </a:lnTo>
                  <a:lnTo>
                    <a:pt x="501" y="10"/>
                  </a:lnTo>
                  <a:lnTo>
                    <a:pt x="515" y="8"/>
                  </a:lnTo>
                  <a:lnTo>
                    <a:pt x="512" y="18"/>
                  </a:lnTo>
                  <a:lnTo>
                    <a:pt x="553" y="4"/>
                  </a:lnTo>
                  <a:lnTo>
                    <a:pt x="573" y="12"/>
                  </a:lnTo>
                  <a:lnTo>
                    <a:pt x="544" y="31"/>
                  </a:lnTo>
                  <a:lnTo>
                    <a:pt x="553" y="39"/>
                  </a:lnTo>
                  <a:lnTo>
                    <a:pt x="593" y="39"/>
                  </a:lnTo>
                  <a:lnTo>
                    <a:pt x="650" y="59"/>
                  </a:lnTo>
                  <a:lnTo>
                    <a:pt x="645" y="82"/>
                  </a:lnTo>
                  <a:lnTo>
                    <a:pt x="623" y="100"/>
                  </a:lnTo>
                  <a:lnTo>
                    <a:pt x="587" y="108"/>
                  </a:lnTo>
                  <a:lnTo>
                    <a:pt x="580" y="135"/>
                  </a:lnTo>
                  <a:lnTo>
                    <a:pt x="584" y="157"/>
                  </a:lnTo>
                  <a:lnTo>
                    <a:pt x="593" y="163"/>
                  </a:lnTo>
                  <a:lnTo>
                    <a:pt x="593" y="173"/>
                  </a:lnTo>
                  <a:lnTo>
                    <a:pt x="598" y="177"/>
                  </a:lnTo>
                  <a:lnTo>
                    <a:pt x="609" y="181"/>
                  </a:lnTo>
                  <a:lnTo>
                    <a:pt x="611" y="194"/>
                  </a:lnTo>
                  <a:lnTo>
                    <a:pt x="620" y="208"/>
                  </a:lnTo>
                  <a:lnTo>
                    <a:pt x="620" y="218"/>
                  </a:lnTo>
                  <a:lnTo>
                    <a:pt x="632" y="218"/>
                  </a:lnTo>
                  <a:lnTo>
                    <a:pt x="638" y="222"/>
                  </a:lnTo>
                  <a:lnTo>
                    <a:pt x="645" y="228"/>
                  </a:lnTo>
                  <a:lnTo>
                    <a:pt x="652" y="218"/>
                  </a:lnTo>
                  <a:lnTo>
                    <a:pt x="657" y="206"/>
                  </a:lnTo>
                  <a:lnTo>
                    <a:pt x="663" y="202"/>
                  </a:lnTo>
                  <a:lnTo>
                    <a:pt x="670" y="202"/>
                  </a:lnTo>
                  <a:lnTo>
                    <a:pt x="682" y="192"/>
                  </a:lnTo>
                  <a:lnTo>
                    <a:pt x="682" y="179"/>
                  </a:lnTo>
                  <a:lnTo>
                    <a:pt x="690" y="171"/>
                  </a:lnTo>
                  <a:lnTo>
                    <a:pt x="690" y="165"/>
                  </a:lnTo>
                  <a:lnTo>
                    <a:pt x="713" y="157"/>
                  </a:lnTo>
                  <a:lnTo>
                    <a:pt x="733" y="149"/>
                  </a:lnTo>
                  <a:lnTo>
                    <a:pt x="758" y="143"/>
                  </a:lnTo>
                  <a:lnTo>
                    <a:pt x="787" y="145"/>
                  </a:lnTo>
                  <a:lnTo>
                    <a:pt x="817" y="145"/>
                  </a:lnTo>
                  <a:lnTo>
                    <a:pt x="864" y="145"/>
                  </a:lnTo>
                  <a:lnTo>
                    <a:pt x="875" y="92"/>
                  </a:lnTo>
                  <a:lnTo>
                    <a:pt x="902" y="96"/>
                  </a:lnTo>
                  <a:lnTo>
                    <a:pt x="921" y="137"/>
                  </a:lnTo>
                  <a:lnTo>
                    <a:pt x="923" y="100"/>
                  </a:lnTo>
                  <a:lnTo>
                    <a:pt x="1011" y="4"/>
                  </a:lnTo>
                  <a:lnTo>
                    <a:pt x="1049" y="4"/>
                  </a:lnTo>
                  <a:lnTo>
                    <a:pt x="1081" y="27"/>
                  </a:lnTo>
                  <a:lnTo>
                    <a:pt x="1121" y="24"/>
                  </a:lnTo>
                  <a:lnTo>
                    <a:pt x="1175" y="59"/>
                  </a:lnTo>
                  <a:lnTo>
                    <a:pt x="1239" y="77"/>
                  </a:lnTo>
                  <a:lnTo>
                    <a:pt x="1282" y="75"/>
                  </a:lnTo>
                  <a:lnTo>
                    <a:pt x="1342" y="96"/>
                  </a:lnTo>
                  <a:lnTo>
                    <a:pt x="1388" y="96"/>
                  </a:lnTo>
                  <a:lnTo>
                    <a:pt x="1413" y="82"/>
                  </a:lnTo>
                  <a:lnTo>
                    <a:pt x="1469" y="82"/>
                  </a:lnTo>
                  <a:lnTo>
                    <a:pt x="1498" y="96"/>
                  </a:lnTo>
                  <a:lnTo>
                    <a:pt x="1570" y="96"/>
                  </a:lnTo>
                  <a:lnTo>
                    <a:pt x="1633" y="128"/>
                  </a:lnTo>
                  <a:lnTo>
                    <a:pt x="1749" y="122"/>
                  </a:lnTo>
                  <a:lnTo>
                    <a:pt x="1931" y="137"/>
                  </a:lnTo>
                  <a:lnTo>
                    <a:pt x="2017" y="179"/>
                  </a:lnTo>
                  <a:lnTo>
                    <a:pt x="2094" y="202"/>
                  </a:lnTo>
                  <a:lnTo>
                    <a:pt x="2139" y="228"/>
                  </a:lnTo>
                  <a:lnTo>
                    <a:pt x="2125" y="232"/>
                  </a:lnTo>
                  <a:lnTo>
                    <a:pt x="2094" y="218"/>
                  </a:lnTo>
                  <a:lnTo>
                    <a:pt x="2017" y="208"/>
                  </a:lnTo>
                  <a:lnTo>
                    <a:pt x="2035" y="228"/>
                  </a:lnTo>
                  <a:lnTo>
                    <a:pt x="2073" y="236"/>
                  </a:lnTo>
                  <a:lnTo>
                    <a:pt x="2062" y="265"/>
                  </a:lnTo>
                  <a:lnTo>
                    <a:pt x="2024" y="283"/>
                  </a:lnTo>
                  <a:lnTo>
                    <a:pt x="2015" y="312"/>
                  </a:lnTo>
                  <a:lnTo>
                    <a:pt x="2062" y="338"/>
                  </a:lnTo>
                  <a:lnTo>
                    <a:pt x="2094" y="375"/>
                  </a:lnTo>
                  <a:lnTo>
                    <a:pt x="2112" y="422"/>
                  </a:lnTo>
                  <a:lnTo>
                    <a:pt x="2092" y="428"/>
                  </a:lnTo>
                  <a:lnTo>
                    <a:pt x="2044" y="414"/>
                  </a:lnTo>
                  <a:lnTo>
                    <a:pt x="1995" y="377"/>
                  </a:lnTo>
                  <a:lnTo>
                    <a:pt x="1976" y="357"/>
                  </a:lnTo>
                  <a:lnTo>
                    <a:pt x="1965" y="328"/>
                  </a:lnTo>
                  <a:lnTo>
                    <a:pt x="1950" y="290"/>
                  </a:lnTo>
                  <a:lnTo>
                    <a:pt x="1932" y="275"/>
                  </a:lnTo>
                  <a:lnTo>
                    <a:pt x="1913" y="275"/>
                  </a:lnTo>
                  <a:lnTo>
                    <a:pt x="1898" y="279"/>
                  </a:lnTo>
                  <a:lnTo>
                    <a:pt x="1918" y="312"/>
                  </a:lnTo>
                  <a:lnTo>
                    <a:pt x="1868" y="316"/>
                  </a:lnTo>
                  <a:lnTo>
                    <a:pt x="1848" y="298"/>
                  </a:lnTo>
                  <a:lnTo>
                    <a:pt x="1809" y="304"/>
                  </a:lnTo>
                  <a:lnTo>
                    <a:pt x="1776" y="332"/>
                  </a:lnTo>
                  <a:lnTo>
                    <a:pt x="1776" y="343"/>
                  </a:lnTo>
                  <a:lnTo>
                    <a:pt x="1791" y="369"/>
                  </a:lnTo>
                  <a:lnTo>
                    <a:pt x="1837" y="375"/>
                  </a:lnTo>
                  <a:lnTo>
                    <a:pt x="1875" y="400"/>
                  </a:lnTo>
                  <a:lnTo>
                    <a:pt x="1943" y="473"/>
                  </a:lnTo>
                  <a:lnTo>
                    <a:pt x="1970" y="522"/>
                  </a:lnTo>
                  <a:lnTo>
                    <a:pt x="1972" y="571"/>
                  </a:lnTo>
                  <a:lnTo>
                    <a:pt x="1967" y="612"/>
                  </a:lnTo>
                  <a:lnTo>
                    <a:pt x="1950" y="612"/>
                  </a:lnTo>
                  <a:lnTo>
                    <a:pt x="1932" y="597"/>
                  </a:lnTo>
                  <a:lnTo>
                    <a:pt x="1907" y="618"/>
                  </a:lnTo>
                  <a:lnTo>
                    <a:pt x="1882" y="636"/>
                  </a:lnTo>
                  <a:lnTo>
                    <a:pt x="1880" y="669"/>
                  </a:lnTo>
                  <a:lnTo>
                    <a:pt x="1906" y="701"/>
                  </a:lnTo>
                  <a:lnTo>
                    <a:pt x="1891" y="730"/>
                  </a:lnTo>
                  <a:lnTo>
                    <a:pt x="1882" y="779"/>
                  </a:lnTo>
                  <a:lnTo>
                    <a:pt x="1918" y="811"/>
                  </a:lnTo>
                  <a:lnTo>
                    <a:pt x="1952" y="818"/>
                  </a:lnTo>
                  <a:lnTo>
                    <a:pt x="1992" y="852"/>
                  </a:lnTo>
                  <a:lnTo>
                    <a:pt x="2024" y="897"/>
                  </a:lnTo>
                  <a:lnTo>
                    <a:pt x="2028" y="964"/>
                  </a:lnTo>
                  <a:lnTo>
                    <a:pt x="2017" y="995"/>
                  </a:lnTo>
                  <a:lnTo>
                    <a:pt x="1979" y="1019"/>
                  </a:lnTo>
                  <a:lnTo>
                    <a:pt x="1938" y="1032"/>
                  </a:lnTo>
                  <a:lnTo>
                    <a:pt x="1911" y="1054"/>
                  </a:lnTo>
                  <a:lnTo>
                    <a:pt x="1893" y="1046"/>
                  </a:lnTo>
                  <a:lnTo>
                    <a:pt x="1882" y="1054"/>
                  </a:lnTo>
                  <a:lnTo>
                    <a:pt x="1879" y="1105"/>
                  </a:lnTo>
                  <a:lnTo>
                    <a:pt x="1888" y="1129"/>
                  </a:lnTo>
                  <a:lnTo>
                    <a:pt x="1931" y="1160"/>
                  </a:lnTo>
                  <a:lnTo>
                    <a:pt x="1945" y="1197"/>
                  </a:lnTo>
                  <a:lnTo>
                    <a:pt x="1963" y="1217"/>
                  </a:lnTo>
                  <a:lnTo>
                    <a:pt x="1959" y="1252"/>
                  </a:lnTo>
                  <a:lnTo>
                    <a:pt x="1931" y="1276"/>
                  </a:lnTo>
                  <a:lnTo>
                    <a:pt x="1900" y="1276"/>
                  </a:lnTo>
                  <a:lnTo>
                    <a:pt x="1853" y="1240"/>
                  </a:lnTo>
                  <a:lnTo>
                    <a:pt x="1818" y="1219"/>
                  </a:lnTo>
                  <a:lnTo>
                    <a:pt x="1809" y="1215"/>
                  </a:lnTo>
                  <a:lnTo>
                    <a:pt x="1794" y="1238"/>
                  </a:lnTo>
                  <a:lnTo>
                    <a:pt x="1798" y="1268"/>
                  </a:lnTo>
                  <a:lnTo>
                    <a:pt x="1810" y="1293"/>
                  </a:lnTo>
                  <a:lnTo>
                    <a:pt x="1816" y="1327"/>
                  </a:lnTo>
                  <a:lnTo>
                    <a:pt x="1846" y="1341"/>
                  </a:lnTo>
                  <a:lnTo>
                    <a:pt x="1837" y="1364"/>
                  </a:lnTo>
                  <a:lnTo>
                    <a:pt x="1841" y="1392"/>
                  </a:lnTo>
                  <a:lnTo>
                    <a:pt x="1848" y="1421"/>
                  </a:lnTo>
                  <a:lnTo>
                    <a:pt x="1828" y="1415"/>
                  </a:lnTo>
                  <a:lnTo>
                    <a:pt x="1809" y="1386"/>
                  </a:lnTo>
                  <a:lnTo>
                    <a:pt x="1810" y="1350"/>
                  </a:lnTo>
                  <a:lnTo>
                    <a:pt x="1801" y="1339"/>
                  </a:lnTo>
                  <a:lnTo>
                    <a:pt x="1794" y="1299"/>
                  </a:lnTo>
                  <a:lnTo>
                    <a:pt x="1783" y="1288"/>
                  </a:lnTo>
                  <a:lnTo>
                    <a:pt x="1778" y="1231"/>
                  </a:lnTo>
                  <a:lnTo>
                    <a:pt x="1765" y="1197"/>
                  </a:lnTo>
                  <a:lnTo>
                    <a:pt x="1740" y="1164"/>
                  </a:lnTo>
                  <a:lnTo>
                    <a:pt x="1699" y="1150"/>
                  </a:lnTo>
                  <a:lnTo>
                    <a:pt x="1667" y="1119"/>
                  </a:lnTo>
                  <a:lnTo>
                    <a:pt x="1654" y="1099"/>
                  </a:lnTo>
                  <a:lnTo>
                    <a:pt x="1633" y="1072"/>
                  </a:lnTo>
                  <a:lnTo>
                    <a:pt x="1600" y="1017"/>
                  </a:lnTo>
                  <a:lnTo>
                    <a:pt x="1570" y="1023"/>
                  </a:lnTo>
                  <a:lnTo>
                    <a:pt x="1530" y="1048"/>
                  </a:lnTo>
                  <a:lnTo>
                    <a:pt x="1514" y="1070"/>
                  </a:lnTo>
                  <a:lnTo>
                    <a:pt x="1478" y="1113"/>
                  </a:lnTo>
                  <a:lnTo>
                    <a:pt x="1457" y="1158"/>
                  </a:lnTo>
                  <a:lnTo>
                    <a:pt x="1444" y="1172"/>
                  </a:lnTo>
                  <a:lnTo>
                    <a:pt x="1457" y="1223"/>
                  </a:lnTo>
                  <a:lnTo>
                    <a:pt x="1451" y="1276"/>
                  </a:lnTo>
                  <a:lnTo>
                    <a:pt x="1424" y="1311"/>
                  </a:lnTo>
                  <a:lnTo>
                    <a:pt x="1401" y="1313"/>
                  </a:lnTo>
                  <a:lnTo>
                    <a:pt x="1367" y="1244"/>
                  </a:lnTo>
                  <a:lnTo>
                    <a:pt x="1340" y="1193"/>
                  </a:lnTo>
                  <a:lnTo>
                    <a:pt x="1279" y="1091"/>
                  </a:lnTo>
                  <a:lnTo>
                    <a:pt x="1275" y="1054"/>
                  </a:lnTo>
                  <a:lnTo>
                    <a:pt x="1263" y="1038"/>
                  </a:lnTo>
                  <a:lnTo>
                    <a:pt x="1255" y="1060"/>
                  </a:lnTo>
                  <a:lnTo>
                    <a:pt x="1205" y="1005"/>
                  </a:lnTo>
                  <a:lnTo>
                    <a:pt x="1135" y="964"/>
                  </a:lnTo>
                  <a:lnTo>
                    <a:pt x="1090" y="972"/>
                  </a:lnTo>
                  <a:lnTo>
                    <a:pt x="1031" y="966"/>
                  </a:lnTo>
                  <a:lnTo>
                    <a:pt x="999" y="936"/>
                  </a:lnTo>
                  <a:lnTo>
                    <a:pt x="966" y="944"/>
                  </a:lnTo>
                  <a:lnTo>
                    <a:pt x="921" y="930"/>
                  </a:lnTo>
                  <a:lnTo>
                    <a:pt x="824" y="820"/>
                  </a:lnTo>
                  <a:lnTo>
                    <a:pt x="826" y="864"/>
                  </a:lnTo>
                  <a:lnTo>
                    <a:pt x="857" y="928"/>
                  </a:lnTo>
                  <a:lnTo>
                    <a:pt x="889" y="966"/>
                  </a:lnTo>
                  <a:lnTo>
                    <a:pt x="927" y="987"/>
                  </a:lnTo>
                  <a:lnTo>
                    <a:pt x="964" y="972"/>
                  </a:lnTo>
                  <a:lnTo>
                    <a:pt x="997" y="972"/>
                  </a:lnTo>
                  <a:lnTo>
                    <a:pt x="1036" y="1011"/>
                  </a:lnTo>
                  <a:lnTo>
                    <a:pt x="1058" y="1038"/>
                  </a:lnTo>
                  <a:lnTo>
                    <a:pt x="1056" y="1054"/>
                  </a:lnTo>
                  <a:lnTo>
                    <a:pt x="986" y="1138"/>
                  </a:lnTo>
                  <a:lnTo>
                    <a:pt x="941" y="1166"/>
                  </a:lnTo>
                  <a:lnTo>
                    <a:pt x="842" y="1211"/>
                  </a:lnTo>
                  <a:lnTo>
                    <a:pt x="814" y="1219"/>
                  </a:lnTo>
                  <a:lnTo>
                    <a:pt x="794" y="1211"/>
                  </a:lnTo>
                  <a:lnTo>
                    <a:pt x="790" y="1193"/>
                  </a:lnTo>
                  <a:lnTo>
                    <a:pt x="787" y="1166"/>
                  </a:lnTo>
                  <a:lnTo>
                    <a:pt x="779" y="1144"/>
                  </a:lnTo>
                  <a:lnTo>
                    <a:pt x="765" y="1123"/>
                  </a:lnTo>
                  <a:lnTo>
                    <a:pt x="753" y="1105"/>
                  </a:lnTo>
                  <a:lnTo>
                    <a:pt x="738" y="1083"/>
                  </a:lnTo>
                  <a:lnTo>
                    <a:pt x="726" y="1068"/>
                  </a:lnTo>
                  <a:lnTo>
                    <a:pt x="720" y="1048"/>
                  </a:lnTo>
                  <a:lnTo>
                    <a:pt x="706" y="1028"/>
                  </a:lnTo>
                  <a:lnTo>
                    <a:pt x="682" y="987"/>
                  </a:lnTo>
                  <a:lnTo>
                    <a:pt x="670" y="966"/>
                  </a:lnTo>
                  <a:lnTo>
                    <a:pt x="657" y="946"/>
                  </a:lnTo>
                  <a:lnTo>
                    <a:pt x="630" y="907"/>
                  </a:lnTo>
                  <a:lnTo>
                    <a:pt x="616" y="889"/>
                  </a:lnTo>
                  <a:lnTo>
                    <a:pt x="605" y="875"/>
                  </a:lnTo>
                  <a:lnTo>
                    <a:pt x="591" y="848"/>
                  </a:lnTo>
                  <a:lnTo>
                    <a:pt x="632" y="820"/>
                  </a:lnTo>
                  <a:lnTo>
                    <a:pt x="650" y="765"/>
                  </a:lnTo>
                  <a:lnTo>
                    <a:pt x="612" y="750"/>
                  </a:lnTo>
                  <a:lnTo>
                    <a:pt x="559" y="754"/>
                  </a:lnTo>
                  <a:lnTo>
                    <a:pt x="544" y="752"/>
                  </a:lnTo>
                  <a:lnTo>
                    <a:pt x="539" y="752"/>
                  </a:lnTo>
                  <a:lnTo>
                    <a:pt x="532" y="752"/>
                  </a:lnTo>
                  <a:lnTo>
                    <a:pt x="526" y="752"/>
                  </a:lnTo>
                  <a:lnTo>
                    <a:pt x="523" y="738"/>
                  </a:lnTo>
                  <a:lnTo>
                    <a:pt x="521" y="730"/>
                  </a:lnTo>
                  <a:lnTo>
                    <a:pt x="521" y="714"/>
                  </a:lnTo>
                  <a:lnTo>
                    <a:pt x="508" y="705"/>
                  </a:lnTo>
                  <a:lnTo>
                    <a:pt x="508" y="693"/>
                  </a:lnTo>
                  <a:lnTo>
                    <a:pt x="501" y="691"/>
                  </a:lnTo>
                  <a:lnTo>
                    <a:pt x="496" y="681"/>
                  </a:lnTo>
                  <a:lnTo>
                    <a:pt x="494" y="673"/>
                  </a:lnTo>
                  <a:lnTo>
                    <a:pt x="490" y="665"/>
                  </a:lnTo>
                  <a:lnTo>
                    <a:pt x="487" y="659"/>
                  </a:lnTo>
                  <a:lnTo>
                    <a:pt x="476" y="659"/>
                  </a:lnTo>
                  <a:lnTo>
                    <a:pt x="463" y="659"/>
                  </a:lnTo>
                  <a:lnTo>
                    <a:pt x="462" y="659"/>
                  </a:lnTo>
                  <a:lnTo>
                    <a:pt x="458" y="669"/>
                  </a:lnTo>
                  <a:lnTo>
                    <a:pt x="458" y="681"/>
                  </a:lnTo>
                  <a:lnTo>
                    <a:pt x="458" y="693"/>
                  </a:lnTo>
                  <a:lnTo>
                    <a:pt x="458" y="707"/>
                  </a:lnTo>
                  <a:lnTo>
                    <a:pt x="458" y="718"/>
                  </a:lnTo>
                  <a:lnTo>
                    <a:pt x="451" y="722"/>
                  </a:lnTo>
                  <a:lnTo>
                    <a:pt x="444" y="730"/>
                  </a:lnTo>
                  <a:lnTo>
                    <a:pt x="435" y="718"/>
                  </a:lnTo>
                  <a:lnTo>
                    <a:pt x="424" y="699"/>
                  </a:lnTo>
                  <a:lnTo>
                    <a:pt x="424" y="679"/>
                  </a:lnTo>
                  <a:lnTo>
                    <a:pt x="415" y="650"/>
                  </a:lnTo>
                  <a:lnTo>
                    <a:pt x="406" y="632"/>
                  </a:lnTo>
                  <a:lnTo>
                    <a:pt x="393" y="622"/>
                  </a:lnTo>
                  <a:lnTo>
                    <a:pt x="379" y="612"/>
                  </a:lnTo>
                  <a:lnTo>
                    <a:pt x="372" y="595"/>
                  </a:lnTo>
                  <a:lnTo>
                    <a:pt x="365" y="583"/>
                  </a:lnTo>
                  <a:lnTo>
                    <a:pt x="354" y="581"/>
                  </a:lnTo>
                  <a:lnTo>
                    <a:pt x="350" y="577"/>
                  </a:lnTo>
                  <a:lnTo>
                    <a:pt x="338" y="577"/>
                  </a:lnTo>
                  <a:lnTo>
                    <a:pt x="329" y="585"/>
                  </a:lnTo>
                  <a:lnTo>
                    <a:pt x="321" y="595"/>
                  </a:lnTo>
                  <a:lnTo>
                    <a:pt x="339" y="608"/>
                  </a:lnTo>
                  <a:lnTo>
                    <a:pt x="352" y="622"/>
                  </a:lnTo>
                  <a:lnTo>
                    <a:pt x="366" y="640"/>
                  </a:lnTo>
                  <a:lnTo>
                    <a:pt x="374" y="650"/>
                  </a:lnTo>
                  <a:lnTo>
                    <a:pt x="390" y="659"/>
                  </a:lnTo>
                  <a:lnTo>
                    <a:pt x="399" y="673"/>
                  </a:lnTo>
                  <a:lnTo>
                    <a:pt x="390" y="687"/>
                  </a:lnTo>
                  <a:lnTo>
                    <a:pt x="383" y="681"/>
                  </a:lnTo>
                  <a:lnTo>
                    <a:pt x="383" y="673"/>
                  </a:lnTo>
                  <a:lnTo>
                    <a:pt x="379" y="693"/>
                  </a:lnTo>
                  <a:lnTo>
                    <a:pt x="377" y="709"/>
                  </a:lnTo>
                  <a:lnTo>
                    <a:pt x="365" y="716"/>
                  </a:lnTo>
                  <a:lnTo>
                    <a:pt x="370" y="693"/>
                  </a:lnTo>
                  <a:lnTo>
                    <a:pt x="366" y="681"/>
                  </a:lnTo>
                  <a:lnTo>
                    <a:pt x="357" y="673"/>
                  </a:lnTo>
                  <a:lnTo>
                    <a:pt x="350" y="669"/>
                  </a:lnTo>
                  <a:lnTo>
                    <a:pt x="341" y="663"/>
                  </a:lnTo>
                  <a:lnTo>
                    <a:pt x="329" y="656"/>
                  </a:lnTo>
                  <a:lnTo>
                    <a:pt x="321" y="644"/>
                  </a:lnTo>
                  <a:lnTo>
                    <a:pt x="314" y="636"/>
                  </a:lnTo>
                  <a:lnTo>
                    <a:pt x="305" y="628"/>
                  </a:lnTo>
                  <a:lnTo>
                    <a:pt x="296" y="618"/>
                  </a:lnTo>
                  <a:lnTo>
                    <a:pt x="296" y="606"/>
                  </a:lnTo>
                  <a:lnTo>
                    <a:pt x="289" y="603"/>
                  </a:lnTo>
                  <a:lnTo>
                    <a:pt x="280" y="591"/>
                  </a:lnTo>
                  <a:lnTo>
                    <a:pt x="268" y="591"/>
                  </a:lnTo>
                  <a:lnTo>
                    <a:pt x="251" y="595"/>
                  </a:lnTo>
                  <a:lnTo>
                    <a:pt x="239" y="591"/>
                  </a:lnTo>
                  <a:lnTo>
                    <a:pt x="210" y="595"/>
                  </a:lnTo>
                  <a:lnTo>
                    <a:pt x="192" y="597"/>
                  </a:lnTo>
                  <a:lnTo>
                    <a:pt x="185" y="603"/>
                  </a:lnTo>
                  <a:lnTo>
                    <a:pt x="185" y="618"/>
                  </a:lnTo>
                  <a:lnTo>
                    <a:pt x="185" y="632"/>
                  </a:lnTo>
                  <a:lnTo>
                    <a:pt x="172" y="644"/>
                  </a:lnTo>
                  <a:lnTo>
                    <a:pt x="165" y="654"/>
                  </a:lnTo>
                  <a:lnTo>
                    <a:pt x="160" y="659"/>
                  </a:lnTo>
                  <a:lnTo>
                    <a:pt x="153" y="669"/>
                  </a:lnTo>
                  <a:lnTo>
                    <a:pt x="149" y="679"/>
                  </a:lnTo>
                  <a:lnTo>
                    <a:pt x="158" y="685"/>
                  </a:lnTo>
                  <a:lnTo>
                    <a:pt x="158" y="699"/>
                  </a:lnTo>
                  <a:lnTo>
                    <a:pt x="153" y="705"/>
                  </a:lnTo>
                  <a:lnTo>
                    <a:pt x="149" y="716"/>
                  </a:lnTo>
                  <a:lnTo>
                    <a:pt x="142" y="730"/>
                  </a:lnTo>
                  <a:lnTo>
                    <a:pt x="133" y="724"/>
                  </a:lnTo>
                  <a:lnTo>
                    <a:pt x="128" y="728"/>
                  </a:lnTo>
                  <a:lnTo>
                    <a:pt x="122" y="732"/>
                  </a:lnTo>
                  <a:lnTo>
                    <a:pt x="110" y="736"/>
                  </a:lnTo>
                  <a:lnTo>
                    <a:pt x="97" y="750"/>
                  </a:lnTo>
                  <a:lnTo>
                    <a:pt x="84" y="752"/>
                  </a:lnTo>
                  <a:lnTo>
                    <a:pt x="74" y="752"/>
                  </a:lnTo>
                  <a:lnTo>
                    <a:pt x="63" y="752"/>
                  </a:lnTo>
                  <a:lnTo>
                    <a:pt x="38" y="754"/>
                  </a:lnTo>
                  <a:lnTo>
                    <a:pt x="25" y="754"/>
                  </a:lnTo>
                  <a:lnTo>
                    <a:pt x="18" y="738"/>
                  </a:lnTo>
                  <a:lnTo>
                    <a:pt x="16" y="722"/>
                  </a:lnTo>
                  <a:lnTo>
                    <a:pt x="11" y="705"/>
                  </a:lnTo>
                  <a:lnTo>
                    <a:pt x="11" y="685"/>
                  </a:lnTo>
                  <a:lnTo>
                    <a:pt x="11" y="665"/>
                  </a:lnTo>
                  <a:lnTo>
                    <a:pt x="0" y="636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8" name="Freeform 32"/>
            <p:cNvSpPr>
              <a:spLocks/>
            </p:cNvSpPr>
            <p:nvPr/>
          </p:nvSpPr>
          <p:spPr bwMode="auto">
            <a:xfrm>
              <a:off x="124" y="860"/>
              <a:ext cx="1260" cy="1227"/>
            </a:xfrm>
            <a:custGeom>
              <a:avLst/>
              <a:gdLst>
                <a:gd name="T0" fmla="*/ 98 w 1260"/>
                <a:gd name="T1" fmla="*/ 232 h 1227"/>
                <a:gd name="T2" fmla="*/ 79 w 1260"/>
                <a:gd name="T3" fmla="*/ 161 h 1227"/>
                <a:gd name="T4" fmla="*/ 177 w 1260"/>
                <a:gd name="T5" fmla="*/ 104 h 1227"/>
                <a:gd name="T6" fmla="*/ 222 w 1260"/>
                <a:gd name="T7" fmla="*/ 61 h 1227"/>
                <a:gd name="T8" fmla="*/ 302 w 1260"/>
                <a:gd name="T9" fmla="*/ 51 h 1227"/>
                <a:gd name="T10" fmla="*/ 540 w 1260"/>
                <a:gd name="T11" fmla="*/ 53 h 1227"/>
                <a:gd name="T12" fmla="*/ 663 w 1260"/>
                <a:gd name="T13" fmla="*/ 73 h 1227"/>
                <a:gd name="T14" fmla="*/ 615 w 1260"/>
                <a:gd name="T15" fmla="*/ 73 h 1227"/>
                <a:gd name="T16" fmla="*/ 583 w 1260"/>
                <a:gd name="T17" fmla="*/ 2 h 1227"/>
                <a:gd name="T18" fmla="*/ 647 w 1260"/>
                <a:gd name="T19" fmla="*/ 0 h 1227"/>
                <a:gd name="T20" fmla="*/ 692 w 1260"/>
                <a:gd name="T21" fmla="*/ 35 h 1227"/>
                <a:gd name="T22" fmla="*/ 765 w 1260"/>
                <a:gd name="T23" fmla="*/ 85 h 1227"/>
                <a:gd name="T24" fmla="*/ 749 w 1260"/>
                <a:gd name="T25" fmla="*/ 24 h 1227"/>
                <a:gd name="T26" fmla="*/ 883 w 1260"/>
                <a:gd name="T27" fmla="*/ 81 h 1227"/>
                <a:gd name="T28" fmla="*/ 883 w 1260"/>
                <a:gd name="T29" fmla="*/ 102 h 1227"/>
                <a:gd name="T30" fmla="*/ 846 w 1260"/>
                <a:gd name="T31" fmla="*/ 155 h 1227"/>
                <a:gd name="T32" fmla="*/ 814 w 1260"/>
                <a:gd name="T33" fmla="*/ 248 h 1227"/>
                <a:gd name="T34" fmla="*/ 935 w 1260"/>
                <a:gd name="T35" fmla="*/ 295 h 1227"/>
                <a:gd name="T36" fmla="*/ 937 w 1260"/>
                <a:gd name="T37" fmla="*/ 380 h 1227"/>
                <a:gd name="T38" fmla="*/ 955 w 1260"/>
                <a:gd name="T39" fmla="*/ 315 h 1227"/>
                <a:gd name="T40" fmla="*/ 955 w 1260"/>
                <a:gd name="T41" fmla="*/ 199 h 1227"/>
                <a:gd name="T42" fmla="*/ 1044 w 1260"/>
                <a:gd name="T43" fmla="*/ 234 h 1227"/>
                <a:gd name="T44" fmla="*/ 1098 w 1260"/>
                <a:gd name="T45" fmla="*/ 199 h 1227"/>
                <a:gd name="T46" fmla="*/ 1195 w 1260"/>
                <a:gd name="T47" fmla="*/ 285 h 1227"/>
                <a:gd name="T48" fmla="*/ 1259 w 1260"/>
                <a:gd name="T49" fmla="*/ 352 h 1227"/>
                <a:gd name="T50" fmla="*/ 1205 w 1260"/>
                <a:gd name="T51" fmla="*/ 382 h 1227"/>
                <a:gd name="T52" fmla="*/ 1116 w 1260"/>
                <a:gd name="T53" fmla="*/ 409 h 1227"/>
                <a:gd name="T54" fmla="*/ 1179 w 1260"/>
                <a:gd name="T55" fmla="*/ 425 h 1227"/>
                <a:gd name="T56" fmla="*/ 1205 w 1260"/>
                <a:gd name="T57" fmla="*/ 490 h 1227"/>
                <a:gd name="T58" fmla="*/ 1184 w 1260"/>
                <a:gd name="T59" fmla="*/ 496 h 1227"/>
                <a:gd name="T60" fmla="*/ 1148 w 1260"/>
                <a:gd name="T61" fmla="*/ 520 h 1227"/>
                <a:gd name="T62" fmla="*/ 1087 w 1260"/>
                <a:gd name="T63" fmla="*/ 579 h 1227"/>
                <a:gd name="T64" fmla="*/ 1082 w 1260"/>
                <a:gd name="T65" fmla="*/ 667 h 1227"/>
                <a:gd name="T66" fmla="*/ 1023 w 1260"/>
                <a:gd name="T67" fmla="*/ 791 h 1227"/>
                <a:gd name="T68" fmla="*/ 1037 w 1260"/>
                <a:gd name="T69" fmla="*/ 903 h 1227"/>
                <a:gd name="T70" fmla="*/ 1000 w 1260"/>
                <a:gd name="T71" fmla="*/ 827 h 1227"/>
                <a:gd name="T72" fmla="*/ 942 w 1260"/>
                <a:gd name="T73" fmla="*/ 797 h 1227"/>
                <a:gd name="T74" fmla="*/ 891 w 1260"/>
                <a:gd name="T75" fmla="*/ 819 h 1227"/>
                <a:gd name="T76" fmla="*/ 805 w 1260"/>
                <a:gd name="T77" fmla="*/ 827 h 1227"/>
                <a:gd name="T78" fmla="*/ 760 w 1260"/>
                <a:gd name="T79" fmla="*/ 911 h 1227"/>
                <a:gd name="T80" fmla="*/ 857 w 1260"/>
                <a:gd name="T81" fmla="*/ 1021 h 1227"/>
                <a:gd name="T82" fmla="*/ 873 w 1260"/>
                <a:gd name="T83" fmla="*/ 962 h 1227"/>
                <a:gd name="T84" fmla="*/ 930 w 1260"/>
                <a:gd name="T85" fmla="*/ 1004 h 1227"/>
                <a:gd name="T86" fmla="*/ 960 w 1260"/>
                <a:gd name="T87" fmla="*/ 1069 h 1227"/>
                <a:gd name="T88" fmla="*/ 987 w 1260"/>
                <a:gd name="T89" fmla="*/ 1124 h 1227"/>
                <a:gd name="T90" fmla="*/ 1044 w 1260"/>
                <a:gd name="T91" fmla="*/ 1206 h 1227"/>
                <a:gd name="T92" fmla="*/ 1130 w 1260"/>
                <a:gd name="T93" fmla="*/ 1206 h 1227"/>
                <a:gd name="T94" fmla="*/ 1078 w 1260"/>
                <a:gd name="T95" fmla="*/ 1218 h 1227"/>
                <a:gd name="T96" fmla="*/ 978 w 1260"/>
                <a:gd name="T97" fmla="*/ 1204 h 1227"/>
                <a:gd name="T98" fmla="*/ 905 w 1260"/>
                <a:gd name="T99" fmla="*/ 1128 h 1227"/>
                <a:gd name="T100" fmla="*/ 851 w 1260"/>
                <a:gd name="T101" fmla="*/ 1096 h 1227"/>
                <a:gd name="T102" fmla="*/ 767 w 1260"/>
                <a:gd name="T103" fmla="*/ 1063 h 1227"/>
                <a:gd name="T104" fmla="*/ 619 w 1260"/>
                <a:gd name="T105" fmla="*/ 941 h 1227"/>
                <a:gd name="T106" fmla="*/ 499 w 1260"/>
                <a:gd name="T107" fmla="*/ 769 h 1227"/>
                <a:gd name="T108" fmla="*/ 540 w 1260"/>
                <a:gd name="T109" fmla="*/ 925 h 1227"/>
                <a:gd name="T110" fmla="*/ 460 w 1260"/>
                <a:gd name="T111" fmla="*/ 815 h 1227"/>
                <a:gd name="T112" fmla="*/ 390 w 1260"/>
                <a:gd name="T113" fmla="*/ 606 h 1227"/>
                <a:gd name="T114" fmla="*/ 399 w 1260"/>
                <a:gd name="T115" fmla="*/ 447 h 1227"/>
                <a:gd name="T116" fmla="*/ 374 w 1260"/>
                <a:gd name="T117" fmla="*/ 329 h 1227"/>
                <a:gd name="T118" fmla="*/ 351 w 1260"/>
                <a:gd name="T119" fmla="*/ 258 h 1227"/>
                <a:gd name="T120" fmla="*/ 304 w 1260"/>
                <a:gd name="T121" fmla="*/ 218 h 1227"/>
                <a:gd name="T122" fmla="*/ 200 w 1260"/>
                <a:gd name="T123" fmla="*/ 232 h 1227"/>
                <a:gd name="T124" fmla="*/ 122 w 1260"/>
                <a:gd name="T125" fmla="*/ 272 h 122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60"/>
                <a:gd name="T190" fmla="*/ 0 h 1227"/>
                <a:gd name="T191" fmla="*/ 1260 w 1260"/>
                <a:gd name="T192" fmla="*/ 1227 h 122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60" h="1227">
                  <a:moveTo>
                    <a:pt x="0" y="315"/>
                  </a:moveTo>
                  <a:lnTo>
                    <a:pt x="59" y="272"/>
                  </a:lnTo>
                  <a:lnTo>
                    <a:pt x="93" y="256"/>
                  </a:lnTo>
                  <a:lnTo>
                    <a:pt x="98" y="232"/>
                  </a:lnTo>
                  <a:lnTo>
                    <a:pt x="72" y="213"/>
                  </a:lnTo>
                  <a:lnTo>
                    <a:pt x="68" y="183"/>
                  </a:lnTo>
                  <a:lnTo>
                    <a:pt x="80" y="177"/>
                  </a:lnTo>
                  <a:lnTo>
                    <a:pt x="79" y="161"/>
                  </a:lnTo>
                  <a:lnTo>
                    <a:pt x="123" y="155"/>
                  </a:lnTo>
                  <a:lnTo>
                    <a:pt x="138" y="134"/>
                  </a:lnTo>
                  <a:lnTo>
                    <a:pt x="141" y="110"/>
                  </a:lnTo>
                  <a:lnTo>
                    <a:pt x="177" y="104"/>
                  </a:lnTo>
                  <a:lnTo>
                    <a:pt x="182" y="85"/>
                  </a:lnTo>
                  <a:lnTo>
                    <a:pt x="143" y="73"/>
                  </a:lnTo>
                  <a:lnTo>
                    <a:pt x="163" y="61"/>
                  </a:lnTo>
                  <a:lnTo>
                    <a:pt x="222" y="61"/>
                  </a:lnTo>
                  <a:lnTo>
                    <a:pt x="240" y="43"/>
                  </a:lnTo>
                  <a:lnTo>
                    <a:pt x="266" y="39"/>
                  </a:lnTo>
                  <a:lnTo>
                    <a:pt x="283" y="24"/>
                  </a:lnTo>
                  <a:lnTo>
                    <a:pt x="302" y="51"/>
                  </a:lnTo>
                  <a:lnTo>
                    <a:pt x="374" y="49"/>
                  </a:lnTo>
                  <a:lnTo>
                    <a:pt x="411" y="73"/>
                  </a:lnTo>
                  <a:lnTo>
                    <a:pt x="524" y="65"/>
                  </a:lnTo>
                  <a:lnTo>
                    <a:pt x="540" y="53"/>
                  </a:lnTo>
                  <a:lnTo>
                    <a:pt x="583" y="73"/>
                  </a:lnTo>
                  <a:lnTo>
                    <a:pt x="628" y="96"/>
                  </a:lnTo>
                  <a:lnTo>
                    <a:pt x="651" y="87"/>
                  </a:lnTo>
                  <a:lnTo>
                    <a:pt x="663" y="73"/>
                  </a:lnTo>
                  <a:lnTo>
                    <a:pt x="701" y="85"/>
                  </a:lnTo>
                  <a:lnTo>
                    <a:pt x="676" y="65"/>
                  </a:lnTo>
                  <a:lnTo>
                    <a:pt x="653" y="67"/>
                  </a:lnTo>
                  <a:lnTo>
                    <a:pt x="615" y="73"/>
                  </a:lnTo>
                  <a:lnTo>
                    <a:pt x="601" y="51"/>
                  </a:lnTo>
                  <a:lnTo>
                    <a:pt x="581" y="39"/>
                  </a:lnTo>
                  <a:lnTo>
                    <a:pt x="581" y="20"/>
                  </a:lnTo>
                  <a:lnTo>
                    <a:pt x="583" y="2"/>
                  </a:lnTo>
                  <a:lnTo>
                    <a:pt x="604" y="0"/>
                  </a:lnTo>
                  <a:lnTo>
                    <a:pt x="624" y="16"/>
                  </a:lnTo>
                  <a:lnTo>
                    <a:pt x="628" y="6"/>
                  </a:lnTo>
                  <a:lnTo>
                    <a:pt x="647" y="0"/>
                  </a:lnTo>
                  <a:lnTo>
                    <a:pt x="669" y="12"/>
                  </a:lnTo>
                  <a:lnTo>
                    <a:pt x="680" y="2"/>
                  </a:lnTo>
                  <a:lnTo>
                    <a:pt x="690" y="16"/>
                  </a:lnTo>
                  <a:lnTo>
                    <a:pt x="692" y="35"/>
                  </a:lnTo>
                  <a:lnTo>
                    <a:pt x="724" y="49"/>
                  </a:lnTo>
                  <a:lnTo>
                    <a:pt x="710" y="61"/>
                  </a:lnTo>
                  <a:lnTo>
                    <a:pt x="710" y="79"/>
                  </a:lnTo>
                  <a:lnTo>
                    <a:pt x="765" y="85"/>
                  </a:lnTo>
                  <a:lnTo>
                    <a:pt x="780" y="61"/>
                  </a:lnTo>
                  <a:lnTo>
                    <a:pt x="769" y="49"/>
                  </a:lnTo>
                  <a:lnTo>
                    <a:pt x="744" y="51"/>
                  </a:lnTo>
                  <a:lnTo>
                    <a:pt x="749" y="24"/>
                  </a:lnTo>
                  <a:lnTo>
                    <a:pt x="798" y="39"/>
                  </a:lnTo>
                  <a:lnTo>
                    <a:pt x="808" y="59"/>
                  </a:lnTo>
                  <a:lnTo>
                    <a:pt x="849" y="59"/>
                  </a:lnTo>
                  <a:lnTo>
                    <a:pt x="883" y="81"/>
                  </a:lnTo>
                  <a:lnTo>
                    <a:pt x="903" y="73"/>
                  </a:lnTo>
                  <a:lnTo>
                    <a:pt x="923" y="96"/>
                  </a:lnTo>
                  <a:lnTo>
                    <a:pt x="903" y="118"/>
                  </a:lnTo>
                  <a:lnTo>
                    <a:pt x="883" y="102"/>
                  </a:lnTo>
                  <a:lnTo>
                    <a:pt x="873" y="108"/>
                  </a:lnTo>
                  <a:lnTo>
                    <a:pt x="857" y="122"/>
                  </a:lnTo>
                  <a:lnTo>
                    <a:pt x="832" y="138"/>
                  </a:lnTo>
                  <a:lnTo>
                    <a:pt x="846" y="155"/>
                  </a:lnTo>
                  <a:lnTo>
                    <a:pt x="821" y="159"/>
                  </a:lnTo>
                  <a:lnTo>
                    <a:pt x="805" y="185"/>
                  </a:lnTo>
                  <a:lnTo>
                    <a:pt x="782" y="218"/>
                  </a:lnTo>
                  <a:lnTo>
                    <a:pt x="814" y="248"/>
                  </a:lnTo>
                  <a:lnTo>
                    <a:pt x="833" y="281"/>
                  </a:lnTo>
                  <a:lnTo>
                    <a:pt x="878" y="287"/>
                  </a:lnTo>
                  <a:lnTo>
                    <a:pt x="917" y="281"/>
                  </a:lnTo>
                  <a:lnTo>
                    <a:pt x="935" y="295"/>
                  </a:lnTo>
                  <a:lnTo>
                    <a:pt x="923" y="307"/>
                  </a:lnTo>
                  <a:lnTo>
                    <a:pt x="916" y="323"/>
                  </a:lnTo>
                  <a:lnTo>
                    <a:pt x="934" y="352"/>
                  </a:lnTo>
                  <a:lnTo>
                    <a:pt x="937" y="380"/>
                  </a:lnTo>
                  <a:lnTo>
                    <a:pt x="960" y="388"/>
                  </a:lnTo>
                  <a:lnTo>
                    <a:pt x="991" y="366"/>
                  </a:lnTo>
                  <a:lnTo>
                    <a:pt x="982" y="338"/>
                  </a:lnTo>
                  <a:lnTo>
                    <a:pt x="955" y="315"/>
                  </a:lnTo>
                  <a:lnTo>
                    <a:pt x="985" y="287"/>
                  </a:lnTo>
                  <a:lnTo>
                    <a:pt x="960" y="236"/>
                  </a:lnTo>
                  <a:lnTo>
                    <a:pt x="937" y="218"/>
                  </a:lnTo>
                  <a:lnTo>
                    <a:pt x="955" y="199"/>
                  </a:lnTo>
                  <a:lnTo>
                    <a:pt x="950" y="177"/>
                  </a:lnTo>
                  <a:lnTo>
                    <a:pt x="966" y="159"/>
                  </a:lnTo>
                  <a:lnTo>
                    <a:pt x="991" y="177"/>
                  </a:lnTo>
                  <a:lnTo>
                    <a:pt x="1044" y="234"/>
                  </a:lnTo>
                  <a:lnTo>
                    <a:pt x="1077" y="240"/>
                  </a:lnTo>
                  <a:lnTo>
                    <a:pt x="1084" y="228"/>
                  </a:lnTo>
                  <a:lnTo>
                    <a:pt x="1077" y="195"/>
                  </a:lnTo>
                  <a:lnTo>
                    <a:pt x="1098" y="199"/>
                  </a:lnTo>
                  <a:lnTo>
                    <a:pt x="1128" y="236"/>
                  </a:lnTo>
                  <a:lnTo>
                    <a:pt x="1134" y="254"/>
                  </a:lnTo>
                  <a:lnTo>
                    <a:pt x="1155" y="264"/>
                  </a:lnTo>
                  <a:lnTo>
                    <a:pt x="1195" y="285"/>
                  </a:lnTo>
                  <a:lnTo>
                    <a:pt x="1213" y="309"/>
                  </a:lnTo>
                  <a:lnTo>
                    <a:pt x="1243" y="329"/>
                  </a:lnTo>
                  <a:lnTo>
                    <a:pt x="1257" y="338"/>
                  </a:lnTo>
                  <a:lnTo>
                    <a:pt x="1259" y="352"/>
                  </a:lnTo>
                  <a:lnTo>
                    <a:pt x="1238" y="364"/>
                  </a:lnTo>
                  <a:lnTo>
                    <a:pt x="1225" y="352"/>
                  </a:lnTo>
                  <a:lnTo>
                    <a:pt x="1211" y="352"/>
                  </a:lnTo>
                  <a:lnTo>
                    <a:pt x="1205" y="382"/>
                  </a:lnTo>
                  <a:lnTo>
                    <a:pt x="1187" y="388"/>
                  </a:lnTo>
                  <a:lnTo>
                    <a:pt x="1168" y="374"/>
                  </a:lnTo>
                  <a:lnTo>
                    <a:pt x="1123" y="374"/>
                  </a:lnTo>
                  <a:lnTo>
                    <a:pt x="1116" y="409"/>
                  </a:lnTo>
                  <a:lnTo>
                    <a:pt x="1128" y="427"/>
                  </a:lnTo>
                  <a:lnTo>
                    <a:pt x="1148" y="415"/>
                  </a:lnTo>
                  <a:lnTo>
                    <a:pt x="1162" y="409"/>
                  </a:lnTo>
                  <a:lnTo>
                    <a:pt x="1179" y="425"/>
                  </a:lnTo>
                  <a:lnTo>
                    <a:pt x="1155" y="445"/>
                  </a:lnTo>
                  <a:lnTo>
                    <a:pt x="1179" y="468"/>
                  </a:lnTo>
                  <a:lnTo>
                    <a:pt x="1211" y="476"/>
                  </a:lnTo>
                  <a:lnTo>
                    <a:pt x="1205" y="490"/>
                  </a:lnTo>
                  <a:lnTo>
                    <a:pt x="1198" y="492"/>
                  </a:lnTo>
                  <a:lnTo>
                    <a:pt x="1168" y="565"/>
                  </a:lnTo>
                  <a:lnTo>
                    <a:pt x="1168" y="518"/>
                  </a:lnTo>
                  <a:lnTo>
                    <a:pt x="1184" y="496"/>
                  </a:lnTo>
                  <a:lnTo>
                    <a:pt x="1168" y="482"/>
                  </a:lnTo>
                  <a:lnTo>
                    <a:pt x="1152" y="496"/>
                  </a:lnTo>
                  <a:lnTo>
                    <a:pt x="1161" y="510"/>
                  </a:lnTo>
                  <a:lnTo>
                    <a:pt x="1148" y="520"/>
                  </a:lnTo>
                  <a:lnTo>
                    <a:pt x="1130" y="533"/>
                  </a:lnTo>
                  <a:lnTo>
                    <a:pt x="1134" y="559"/>
                  </a:lnTo>
                  <a:lnTo>
                    <a:pt x="1116" y="573"/>
                  </a:lnTo>
                  <a:lnTo>
                    <a:pt x="1087" y="579"/>
                  </a:lnTo>
                  <a:lnTo>
                    <a:pt x="1098" y="596"/>
                  </a:lnTo>
                  <a:lnTo>
                    <a:pt x="1087" y="616"/>
                  </a:lnTo>
                  <a:lnTo>
                    <a:pt x="1098" y="632"/>
                  </a:lnTo>
                  <a:lnTo>
                    <a:pt x="1082" y="667"/>
                  </a:lnTo>
                  <a:lnTo>
                    <a:pt x="1077" y="695"/>
                  </a:lnTo>
                  <a:lnTo>
                    <a:pt x="1052" y="716"/>
                  </a:lnTo>
                  <a:lnTo>
                    <a:pt x="1023" y="762"/>
                  </a:lnTo>
                  <a:lnTo>
                    <a:pt x="1023" y="791"/>
                  </a:lnTo>
                  <a:lnTo>
                    <a:pt x="1030" y="821"/>
                  </a:lnTo>
                  <a:lnTo>
                    <a:pt x="1044" y="858"/>
                  </a:lnTo>
                  <a:lnTo>
                    <a:pt x="1050" y="888"/>
                  </a:lnTo>
                  <a:lnTo>
                    <a:pt x="1037" y="903"/>
                  </a:lnTo>
                  <a:lnTo>
                    <a:pt x="1023" y="895"/>
                  </a:lnTo>
                  <a:lnTo>
                    <a:pt x="1023" y="878"/>
                  </a:lnTo>
                  <a:lnTo>
                    <a:pt x="1014" y="836"/>
                  </a:lnTo>
                  <a:lnTo>
                    <a:pt x="1000" y="827"/>
                  </a:lnTo>
                  <a:lnTo>
                    <a:pt x="994" y="807"/>
                  </a:lnTo>
                  <a:lnTo>
                    <a:pt x="980" y="807"/>
                  </a:lnTo>
                  <a:lnTo>
                    <a:pt x="960" y="791"/>
                  </a:lnTo>
                  <a:lnTo>
                    <a:pt x="942" y="797"/>
                  </a:lnTo>
                  <a:lnTo>
                    <a:pt x="923" y="785"/>
                  </a:lnTo>
                  <a:lnTo>
                    <a:pt x="903" y="797"/>
                  </a:lnTo>
                  <a:lnTo>
                    <a:pt x="866" y="789"/>
                  </a:lnTo>
                  <a:lnTo>
                    <a:pt x="891" y="819"/>
                  </a:lnTo>
                  <a:lnTo>
                    <a:pt x="857" y="815"/>
                  </a:lnTo>
                  <a:lnTo>
                    <a:pt x="833" y="791"/>
                  </a:lnTo>
                  <a:lnTo>
                    <a:pt x="794" y="791"/>
                  </a:lnTo>
                  <a:lnTo>
                    <a:pt x="805" y="827"/>
                  </a:lnTo>
                  <a:lnTo>
                    <a:pt x="773" y="819"/>
                  </a:lnTo>
                  <a:lnTo>
                    <a:pt x="760" y="858"/>
                  </a:lnTo>
                  <a:lnTo>
                    <a:pt x="769" y="872"/>
                  </a:lnTo>
                  <a:lnTo>
                    <a:pt x="760" y="911"/>
                  </a:lnTo>
                  <a:lnTo>
                    <a:pt x="773" y="962"/>
                  </a:lnTo>
                  <a:lnTo>
                    <a:pt x="787" y="992"/>
                  </a:lnTo>
                  <a:lnTo>
                    <a:pt x="805" y="1023"/>
                  </a:lnTo>
                  <a:lnTo>
                    <a:pt x="857" y="1021"/>
                  </a:lnTo>
                  <a:lnTo>
                    <a:pt x="878" y="1019"/>
                  </a:lnTo>
                  <a:lnTo>
                    <a:pt x="883" y="992"/>
                  </a:lnTo>
                  <a:lnTo>
                    <a:pt x="871" y="976"/>
                  </a:lnTo>
                  <a:lnTo>
                    <a:pt x="873" y="962"/>
                  </a:lnTo>
                  <a:lnTo>
                    <a:pt x="905" y="964"/>
                  </a:lnTo>
                  <a:lnTo>
                    <a:pt x="941" y="960"/>
                  </a:lnTo>
                  <a:lnTo>
                    <a:pt x="941" y="976"/>
                  </a:lnTo>
                  <a:lnTo>
                    <a:pt x="930" y="1004"/>
                  </a:lnTo>
                  <a:lnTo>
                    <a:pt x="916" y="1027"/>
                  </a:lnTo>
                  <a:lnTo>
                    <a:pt x="910" y="1057"/>
                  </a:lnTo>
                  <a:lnTo>
                    <a:pt x="934" y="1071"/>
                  </a:lnTo>
                  <a:lnTo>
                    <a:pt x="960" y="1069"/>
                  </a:lnTo>
                  <a:lnTo>
                    <a:pt x="980" y="1074"/>
                  </a:lnTo>
                  <a:lnTo>
                    <a:pt x="994" y="1074"/>
                  </a:lnTo>
                  <a:lnTo>
                    <a:pt x="1000" y="1092"/>
                  </a:lnTo>
                  <a:lnTo>
                    <a:pt x="987" y="1124"/>
                  </a:lnTo>
                  <a:lnTo>
                    <a:pt x="998" y="1139"/>
                  </a:lnTo>
                  <a:lnTo>
                    <a:pt x="1000" y="1175"/>
                  </a:lnTo>
                  <a:lnTo>
                    <a:pt x="1023" y="1202"/>
                  </a:lnTo>
                  <a:lnTo>
                    <a:pt x="1044" y="1206"/>
                  </a:lnTo>
                  <a:lnTo>
                    <a:pt x="1064" y="1202"/>
                  </a:lnTo>
                  <a:lnTo>
                    <a:pt x="1071" y="1204"/>
                  </a:lnTo>
                  <a:lnTo>
                    <a:pt x="1103" y="1204"/>
                  </a:lnTo>
                  <a:lnTo>
                    <a:pt x="1130" y="1206"/>
                  </a:lnTo>
                  <a:lnTo>
                    <a:pt x="1141" y="1189"/>
                  </a:lnTo>
                  <a:lnTo>
                    <a:pt x="1116" y="1218"/>
                  </a:lnTo>
                  <a:lnTo>
                    <a:pt x="1098" y="1216"/>
                  </a:lnTo>
                  <a:lnTo>
                    <a:pt x="1078" y="1218"/>
                  </a:lnTo>
                  <a:lnTo>
                    <a:pt x="1044" y="1226"/>
                  </a:lnTo>
                  <a:lnTo>
                    <a:pt x="1018" y="1212"/>
                  </a:lnTo>
                  <a:lnTo>
                    <a:pt x="991" y="1202"/>
                  </a:lnTo>
                  <a:lnTo>
                    <a:pt x="978" y="1204"/>
                  </a:lnTo>
                  <a:lnTo>
                    <a:pt x="980" y="1187"/>
                  </a:lnTo>
                  <a:lnTo>
                    <a:pt x="978" y="1161"/>
                  </a:lnTo>
                  <a:lnTo>
                    <a:pt x="953" y="1139"/>
                  </a:lnTo>
                  <a:lnTo>
                    <a:pt x="905" y="1128"/>
                  </a:lnTo>
                  <a:lnTo>
                    <a:pt x="898" y="1116"/>
                  </a:lnTo>
                  <a:lnTo>
                    <a:pt x="883" y="1120"/>
                  </a:lnTo>
                  <a:lnTo>
                    <a:pt x="869" y="1108"/>
                  </a:lnTo>
                  <a:lnTo>
                    <a:pt x="851" y="1096"/>
                  </a:lnTo>
                  <a:lnTo>
                    <a:pt x="826" y="1069"/>
                  </a:lnTo>
                  <a:lnTo>
                    <a:pt x="799" y="1057"/>
                  </a:lnTo>
                  <a:lnTo>
                    <a:pt x="785" y="1074"/>
                  </a:lnTo>
                  <a:lnTo>
                    <a:pt x="767" y="1063"/>
                  </a:lnTo>
                  <a:lnTo>
                    <a:pt x="744" y="1063"/>
                  </a:lnTo>
                  <a:lnTo>
                    <a:pt x="703" y="1051"/>
                  </a:lnTo>
                  <a:lnTo>
                    <a:pt x="624" y="996"/>
                  </a:lnTo>
                  <a:lnTo>
                    <a:pt x="619" y="941"/>
                  </a:lnTo>
                  <a:lnTo>
                    <a:pt x="612" y="923"/>
                  </a:lnTo>
                  <a:lnTo>
                    <a:pt x="599" y="903"/>
                  </a:lnTo>
                  <a:lnTo>
                    <a:pt x="581" y="874"/>
                  </a:lnTo>
                  <a:lnTo>
                    <a:pt x="499" y="769"/>
                  </a:lnTo>
                  <a:lnTo>
                    <a:pt x="499" y="807"/>
                  </a:lnTo>
                  <a:lnTo>
                    <a:pt x="551" y="880"/>
                  </a:lnTo>
                  <a:lnTo>
                    <a:pt x="572" y="937"/>
                  </a:lnTo>
                  <a:lnTo>
                    <a:pt x="540" y="925"/>
                  </a:lnTo>
                  <a:lnTo>
                    <a:pt x="531" y="888"/>
                  </a:lnTo>
                  <a:lnTo>
                    <a:pt x="492" y="868"/>
                  </a:lnTo>
                  <a:lnTo>
                    <a:pt x="517" y="858"/>
                  </a:lnTo>
                  <a:lnTo>
                    <a:pt x="460" y="815"/>
                  </a:lnTo>
                  <a:lnTo>
                    <a:pt x="483" y="791"/>
                  </a:lnTo>
                  <a:lnTo>
                    <a:pt x="465" y="748"/>
                  </a:lnTo>
                  <a:lnTo>
                    <a:pt x="399" y="657"/>
                  </a:lnTo>
                  <a:lnTo>
                    <a:pt x="390" y="606"/>
                  </a:lnTo>
                  <a:lnTo>
                    <a:pt x="393" y="559"/>
                  </a:lnTo>
                  <a:lnTo>
                    <a:pt x="411" y="520"/>
                  </a:lnTo>
                  <a:lnTo>
                    <a:pt x="411" y="476"/>
                  </a:lnTo>
                  <a:lnTo>
                    <a:pt x="399" y="447"/>
                  </a:lnTo>
                  <a:lnTo>
                    <a:pt x="435" y="439"/>
                  </a:lnTo>
                  <a:lnTo>
                    <a:pt x="390" y="388"/>
                  </a:lnTo>
                  <a:lnTo>
                    <a:pt x="393" y="364"/>
                  </a:lnTo>
                  <a:lnTo>
                    <a:pt x="374" y="329"/>
                  </a:lnTo>
                  <a:lnTo>
                    <a:pt x="381" y="309"/>
                  </a:lnTo>
                  <a:lnTo>
                    <a:pt x="367" y="299"/>
                  </a:lnTo>
                  <a:lnTo>
                    <a:pt x="367" y="279"/>
                  </a:lnTo>
                  <a:lnTo>
                    <a:pt x="351" y="258"/>
                  </a:lnTo>
                  <a:lnTo>
                    <a:pt x="367" y="244"/>
                  </a:lnTo>
                  <a:lnTo>
                    <a:pt x="349" y="236"/>
                  </a:lnTo>
                  <a:lnTo>
                    <a:pt x="325" y="250"/>
                  </a:lnTo>
                  <a:lnTo>
                    <a:pt x="304" y="218"/>
                  </a:lnTo>
                  <a:lnTo>
                    <a:pt x="274" y="207"/>
                  </a:lnTo>
                  <a:lnTo>
                    <a:pt x="238" y="207"/>
                  </a:lnTo>
                  <a:lnTo>
                    <a:pt x="213" y="236"/>
                  </a:lnTo>
                  <a:lnTo>
                    <a:pt x="200" y="232"/>
                  </a:lnTo>
                  <a:lnTo>
                    <a:pt x="220" y="191"/>
                  </a:lnTo>
                  <a:lnTo>
                    <a:pt x="200" y="199"/>
                  </a:lnTo>
                  <a:lnTo>
                    <a:pt x="163" y="236"/>
                  </a:lnTo>
                  <a:lnTo>
                    <a:pt x="122" y="272"/>
                  </a:lnTo>
                  <a:lnTo>
                    <a:pt x="86" y="285"/>
                  </a:lnTo>
                  <a:lnTo>
                    <a:pt x="21" y="315"/>
                  </a:lnTo>
                  <a:lnTo>
                    <a:pt x="0" y="315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9" name="Freeform 33"/>
            <p:cNvSpPr>
              <a:spLocks/>
            </p:cNvSpPr>
            <p:nvPr/>
          </p:nvSpPr>
          <p:spPr bwMode="auto">
            <a:xfrm>
              <a:off x="1035" y="742"/>
              <a:ext cx="423" cy="309"/>
            </a:xfrm>
            <a:custGeom>
              <a:avLst/>
              <a:gdLst>
                <a:gd name="T0" fmla="*/ 0 w 423"/>
                <a:gd name="T1" fmla="*/ 60 h 309"/>
                <a:gd name="T2" fmla="*/ 9 w 423"/>
                <a:gd name="T3" fmla="*/ 39 h 309"/>
                <a:gd name="T4" fmla="*/ 9 w 423"/>
                <a:gd name="T5" fmla="*/ 21 h 309"/>
                <a:gd name="T6" fmla="*/ 21 w 423"/>
                <a:gd name="T7" fmla="*/ 0 h 309"/>
                <a:gd name="T8" fmla="*/ 98 w 423"/>
                <a:gd name="T9" fmla="*/ 12 h 309"/>
                <a:gd name="T10" fmla="*/ 228 w 423"/>
                <a:gd name="T11" fmla="*/ 39 h 309"/>
                <a:gd name="T12" fmla="*/ 282 w 423"/>
                <a:gd name="T13" fmla="*/ 62 h 309"/>
                <a:gd name="T14" fmla="*/ 349 w 423"/>
                <a:gd name="T15" fmla="*/ 84 h 309"/>
                <a:gd name="T16" fmla="*/ 385 w 423"/>
                <a:gd name="T17" fmla="*/ 123 h 309"/>
                <a:gd name="T18" fmla="*/ 422 w 423"/>
                <a:gd name="T19" fmla="*/ 146 h 309"/>
                <a:gd name="T20" fmla="*/ 406 w 423"/>
                <a:gd name="T21" fmla="*/ 160 h 309"/>
                <a:gd name="T22" fmla="*/ 406 w 423"/>
                <a:gd name="T23" fmla="*/ 179 h 309"/>
                <a:gd name="T24" fmla="*/ 392 w 423"/>
                <a:gd name="T25" fmla="*/ 181 h 309"/>
                <a:gd name="T26" fmla="*/ 382 w 423"/>
                <a:gd name="T27" fmla="*/ 201 h 309"/>
                <a:gd name="T28" fmla="*/ 392 w 423"/>
                <a:gd name="T29" fmla="*/ 216 h 309"/>
                <a:gd name="T30" fmla="*/ 392 w 423"/>
                <a:gd name="T31" fmla="*/ 228 h 309"/>
                <a:gd name="T32" fmla="*/ 378 w 423"/>
                <a:gd name="T33" fmla="*/ 250 h 309"/>
                <a:gd name="T34" fmla="*/ 380 w 423"/>
                <a:gd name="T35" fmla="*/ 263 h 309"/>
                <a:gd name="T36" fmla="*/ 405 w 423"/>
                <a:gd name="T37" fmla="*/ 285 h 309"/>
                <a:gd name="T38" fmla="*/ 405 w 423"/>
                <a:gd name="T39" fmla="*/ 298 h 309"/>
                <a:gd name="T40" fmla="*/ 399 w 423"/>
                <a:gd name="T41" fmla="*/ 306 h 309"/>
                <a:gd name="T42" fmla="*/ 373 w 423"/>
                <a:gd name="T43" fmla="*/ 308 h 309"/>
                <a:gd name="T44" fmla="*/ 359 w 423"/>
                <a:gd name="T45" fmla="*/ 300 h 309"/>
                <a:gd name="T46" fmla="*/ 340 w 423"/>
                <a:gd name="T47" fmla="*/ 281 h 309"/>
                <a:gd name="T48" fmla="*/ 333 w 423"/>
                <a:gd name="T49" fmla="*/ 281 h 309"/>
                <a:gd name="T50" fmla="*/ 323 w 423"/>
                <a:gd name="T51" fmla="*/ 267 h 309"/>
                <a:gd name="T52" fmla="*/ 310 w 423"/>
                <a:gd name="T53" fmla="*/ 246 h 309"/>
                <a:gd name="T54" fmla="*/ 302 w 423"/>
                <a:gd name="T55" fmla="*/ 236 h 309"/>
                <a:gd name="T56" fmla="*/ 277 w 423"/>
                <a:gd name="T57" fmla="*/ 224 h 309"/>
                <a:gd name="T58" fmla="*/ 255 w 423"/>
                <a:gd name="T59" fmla="*/ 214 h 309"/>
                <a:gd name="T60" fmla="*/ 223 w 423"/>
                <a:gd name="T61" fmla="*/ 193 h 309"/>
                <a:gd name="T62" fmla="*/ 213 w 423"/>
                <a:gd name="T63" fmla="*/ 173 h 309"/>
                <a:gd name="T64" fmla="*/ 214 w 423"/>
                <a:gd name="T65" fmla="*/ 162 h 309"/>
                <a:gd name="T66" fmla="*/ 227 w 423"/>
                <a:gd name="T67" fmla="*/ 152 h 309"/>
                <a:gd name="T68" fmla="*/ 216 w 423"/>
                <a:gd name="T69" fmla="*/ 135 h 309"/>
                <a:gd name="T70" fmla="*/ 204 w 423"/>
                <a:gd name="T71" fmla="*/ 146 h 309"/>
                <a:gd name="T72" fmla="*/ 185 w 423"/>
                <a:gd name="T73" fmla="*/ 123 h 309"/>
                <a:gd name="T74" fmla="*/ 181 w 423"/>
                <a:gd name="T75" fmla="*/ 135 h 309"/>
                <a:gd name="T76" fmla="*/ 166 w 423"/>
                <a:gd name="T77" fmla="*/ 135 h 309"/>
                <a:gd name="T78" fmla="*/ 160 w 423"/>
                <a:gd name="T79" fmla="*/ 127 h 309"/>
                <a:gd name="T80" fmla="*/ 160 w 423"/>
                <a:gd name="T81" fmla="*/ 113 h 309"/>
                <a:gd name="T82" fmla="*/ 153 w 423"/>
                <a:gd name="T83" fmla="*/ 103 h 309"/>
                <a:gd name="T84" fmla="*/ 141 w 423"/>
                <a:gd name="T85" fmla="*/ 105 h 309"/>
                <a:gd name="T86" fmla="*/ 127 w 423"/>
                <a:gd name="T87" fmla="*/ 82 h 309"/>
                <a:gd name="T88" fmla="*/ 119 w 423"/>
                <a:gd name="T89" fmla="*/ 78 h 309"/>
                <a:gd name="T90" fmla="*/ 96 w 423"/>
                <a:gd name="T91" fmla="*/ 68 h 309"/>
                <a:gd name="T92" fmla="*/ 63 w 423"/>
                <a:gd name="T93" fmla="*/ 74 h 309"/>
                <a:gd name="T94" fmla="*/ 28 w 423"/>
                <a:gd name="T95" fmla="*/ 68 h 309"/>
                <a:gd name="T96" fmla="*/ 0 w 423"/>
                <a:gd name="T97" fmla="*/ 60 h 3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3"/>
                <a:gd name="T148" fmla="*/ 0 h 309"/>
                <a:gd name="T149" fmla="*/ 423 w 423"/>
                <a:gd name="T150" fmla="*/ 309 h 30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3" h="309">
                  <a:moveTo>
                    <a:pt x="0" y="60"/>
                  </a:moveTo>
                  <a:lnTo>
                    <a:pt x="9" y="39"/>
                  </a:lnTo>
                  <a:lnTo>
                    <a:pt x="9" y="21"/>
                  </a:lnTo>
                  <a:lnTo>
                    <a:pt x="21" y="0"/>
                  </a:lnTo>
                  <a:lnTo>
                    <a:pt x="98" y="12"/>
                  </a:lnTo>
                  <a:lnTo>
                    <a:pt x="228" y="39"/>
                  </a:lnTo>
                  <a:lnTo>
                    <a:pt x="282" y="62"/>
                  </a:lnTo>
                  <a:lnTo>
                    <a:pt x="349" y="84"/>
                  </a:lnTo>
                  <a:lnTo>
                    <a:pt x="385" y="123"/>
                  </a:lnTo>
                  <a:lnTo>
                    <a:pt x="422" y="146"/>
                  </a:lnTo>
                  <a:lnTo>
                    <a:pt x="406" y="160"/>
                  </a:lnTo>
                  <a:lnTo>
                    <a:pt x="406" y="179"/>
                  </a:lnTo>
                  <a:lnTo>
                    <a:pt x="392" y="181"/>
                  </a:lnTo>
                  <a:lnTo>
                    <a:pt x="382" y="201"/>
                  </a:lnTo>
                  <a:lnTo>
                    <a:pt x="392" y="216"/>
                  </a:lnTo>
                  <a:lnTo>
                    <a:pt x="392" y="228"/>
                  </a:lnTo>
                  <a:lnTo>
                    <a:pt x="378" y="250"/>
                  </a:lnTo>
                  <a:lnTo>
                    <a:pt x="380" y="263"/>
                  </a:lnTo>
                  <a:lnTo>
                    <a:pt x="405" y="285"/>
                  </a:lnTo>
                  <a:lnTo>
                    <a:pt x="405" y="298"/>
                  </a:lnTo>
                  <a:lnTo>
                    <a:pt x="399" y="306"/>
                  </a:lnTo>
                  <a:lnTo>
                    <a:pt x="373" y="308"/>
                  </a:lnTo>
                  <a:lnTo>
                    <a:pt x="359" y="300"/>
                  </a:lnTo>
                  <a:lnTo>
                    <a:pt x="340" y="281"/>
                  </a:lnTo>
                  <a:lnTo>
                    <a:pt x="333" y="281"/>
                  </a:lnTo>
                  <a:lnTo>
                    <a:pt x="323" y="267"/>
                  </a:lnTo>
                  <a:lnTo>
                    <a:pt x="310" y="246"/>
                  </a:lnTo>
                  <a:lnTo>
                    <a:pt x="302" y="236"/>
                  </a:lnTo>
                  <a:lnTo>
                    <a:pt x="277" y="224"/>
                  </a:lnTo>
                  <a:lnTo>
                    <a:pt x="255" y="214"/>
                  </a:lnTo>
                  <a:lnTo>
                    <a:pt x="223" y="193"/>
                  </a:lnTo>
                  <a:lnTo>
                    <a:pt x="213" y="173"/>
                  </a:lnTo>
                  <a:lnTo>
                    <a:pt x="214" y="162"/>
                  </a:lnTo>
                  <a:lnTo>
                    <a:pt x="227" y="152"/>
                  </a:lnTo>
                  <a:lnTo>
                    <a:pt x="216" y="135"/>
                  </a:lnTo>
                  <a:lnTo>
                    <a:pt x="204" y="146"/>
                  </a:lnTo>
                  <a:lnTo>
                    <a:pt x="185" y="123"/>
                  </a:lnTo>
                  <a:lnTo>
                    <a:pt x="181" y="135"/>
                  </a:lnTo>
                  <a:lnTo>
                    <a:pt x="166" y="135"/>
                  </a:lnTo>
                  <a:lnTo>
                    <a:pt x="160" y="127"/>
                  </a:lnTo>
                  <a:lnTo>
                    <a:pt x="160" y="113"/>
                  </a:lnTo>
                  <a:lnTo>
                    <a:pt x="153" y="103"/>
                  </a:lnTo>
                  <a:lnTo>
                    <a:pt x="141" y="105"/>
                  </a:lnTo>
                  <a:lnTo>
                    <a:pt x="127" y="82"/>
                  </a:lnTo>
                  <a:lnTo>
                    <a:pt x="119" y="78"/>
                  </a:lnTo>
                  <a:lnTo>
                    <a:pt x="96" y="68"/>
                  </a:lnTo>
                  <a:lnTo>
                    <a:pt x="63" y="74"/>
                  </a:lnTo>
                  <a:lnTo>
                    <a:pt x="28" y="68"/>
                  </a:lnTo>
                  <a:lnTo>
                    <a:pt x="0" y="6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0" name="Freeform 34"/>
            <p:cNvSpPr>
              <a:spLocks/>
            </p:cNvSpPr>
            <p:nvPr/>
          </p:nvSpPr>
          <p:spPr bwMode="auto">
            <a:xfrm>
              <a:off x="945" y="856"/>
              <a:ext cx="265" cy="154"/>
            </a:xfrm>
            <a:custGeom>
              <a:avLst/>
              <a:gdLst>
                <a:gd name="T0" fmla="*/ 7 w 265"/>
                <a:gd name="T1" fmla="*/ 0 h 154"/>
                <a:gd name="T2" fmla="*/ 0 w 265"/>
                <a:gd name="T3" fmla="*/ 9 h 154"/>
                <a:gd name="T4" fmla="*/ 0 w 265"/>
                <a:gd name="T5" fmla="*/ 25 h 154"/>
                <a:gd name="T6" fmla="*/ 17 w 265"/>
                <a:gd name="T7" fmla="*/ 42 h 154"/>
                <a:gd name="T8" fmla="*/ 26 w 265"/>
                <a:gd name="T9" fmla="*/ 38 h 154"/>
                <a:gd name="T10" fmla="*/ 34 w 265"/>
                <a:gd name="T11" fmla="*/ 43 h 154"/>
                <a:gd name="T12" fmla="*/ 46 w 265"/>
                <a:gd name="T13" fmla="*/ 47 h 154"/>
                <a:gd name="T14" fmla="*/ 50 w 265"/>
                <a:gd name="T15" fmla="*/ 36 h 154"/>
                <a:gd name="T16" fmla="*/ 79 w 265"/>
                <a:gd name="T17" fmla="*/ 38 h 154"/>
                <a:gd name="T18" fmla="*/ 81 w 265"/>
                <a:gd name="T19" fmla="*/ 47 h 154"/>
                <a:gd name="T20" fmla="*/ 93 w 265"/>
                <a:gd name="T21" fmla="*/ 51 h 154"/>
                <a:gd name="T22" fmla="*/ 115 w 265"/>
                <a:gd name="T23" fmla="*/ 49 h 154"/>
                <a:gd name="T24" fmla="*/ 122 w 265"/>
                <a:gd name="T25" fmla="*/ 57 h 154"/>
                <a:gd name="T26" fmla="*/ 130 w 265"/>
                <a:gd name="T27" fmla="*/ 59 h 154"/>
                <a:gd name="T28" fmla="*/ 141 w 265"/>
                <a:gd name="T29" fmla="*/ 76 h 154"/>
                <a:gd name="T30" fmla="*/ 141 w 265"/>
                <a:gd name="T31" fmla="*/ 91 h 154"/>
                <a:gd name="T32" fmla="*/ 134 w 265"/>
                <a:gd name="T33" fmla="*/ 93 h 154"/>
                <a:gd name="T34" fmla="*/ 135 w 265"/>
                <a:gd name="T35" fmla="*/ 102 h 154"/>
                <a:gd name="T36" fmla="*/ 127 w 265"/>
                <a:gd name="T37" fmla="*/ 111 h 154"/>
                <a:gd name="T38" fmla="*/ 127 w 265"/>
                <a:gd name="T39" fmla="*/ 127 h 154"/>
                <a:gd name="T40" fmla="*/ 142 w 265"/>
                <a:gd name="T41" fmla="*/ 127 h 154"/>
                <a:gd name="T42" fmla="*/ 153 w 265"/>
                <a:gd name="T43" fmla="*/ 123 h 154"/>
                <a:gd name="T44" fmla="*/ 158 w 265"/>
                <a:gd name="T45" fmla="*/ 115 h 154"/>
                <a:gd name="T46" fmla="*/ 161 w 265"/>
                <a:gd name="T47" fmla="*/ 123 h 154"/>
                <a:gd name="T48" fmla="*/ 171 w 265"/>
                <a:gd name="T49" fmla="*/ 117 h 154"/>
                <a:gd name="T50" fmla="*/ 192 w 265"/>
                <a:gd name="T51" fmla="*/ 127 h 154"/>
                <a:gd name="T52" fmla="*/ 204 w 265"/>
                <a:gd name="T53" fmla="*/ 140 h 154"/>
                <a:gd name="T54" fmla="*/ 209 w 265"/>
                <a:gd name="T55" fmla="*/ 140 h 154"/>
                <a:gd name="T56" fmla="*/ 209 w 265"/>
                <a:gd name="T57" fmla="*/ 149 h 154"/>
                <a:gd name="T58" fmla="*/ 223 w 265"/>
                <a:gd name="T59" fmla="*/ 153 h 154"/>
                <a:gd name="T60" fmla="*/ 240 w 265"/>
                <a:gd name="T61" fmla="*/ 153 h 154"/>
                <a:gd name="T62" fmla="*/ 228 w 265"/>
                <a:gd name="T63" fmla="*/ 145 h 154"/>
                <a:gd name="T64" fmla="*/ 233 w 265"/>
                <a:gd name="T65" fmla="*/ 138 h 154"/>
                <a:gd name="T66" fmla="*/ 245 w 265"/>
                <a:gd name="T67" fmla="*/ 145 h 154"/>
                <a:gd name="T68" fmla="*/ 257 w 265"/>
                <a:gd name="T69" fmla="*/ 145 h 154"/>
                <a:gd name="T70" fmla="*/ 259 w 265"/>
                <a:gd name="T71" fmla="*/ 136 h 154"/>
                <a:gd name="T72" fmla="*/ 247 w 265"/>
                <a:gd name="T73" fmla="*/ 127 h 154"/>
                <a:gd name="T74" fmla="*/ 238 w 265"/>
                <a:gd name="T75" fmla="*/ 127 h 154"/>
                <a:gd name="T76" fmla="*/ 223 w 265"/>
                <a:gd name="T77" fmla="*/ 111 h 154"/>
                <a:gd name="T78" fmla="*/ 238 w 265"/>
                <a:gd name="T79" fmla="*/ 111 h 154"/>
                <a:gd name="T80" fmla="*/ 247 w 265"/>
                <a:gd name="T81" fmla="*/ 123 h 154"/>
                <a:gd name="T82" fmla="*/ 264 w 265"/>
                <a:gd name="T83" fmla="*/ 123 h 154"/>
                <a:gd name="T84" fmla="*/ 259 w 265"/>
                <a:gd name="T85" fmla="*/ 110 h 154"/>
                <a:gd name="T86" fmla="*/ 245 w 265"/>
                <a:gd name="T87" fmla="*/ 96 h 154"/>
                <a:gd name="T88" fmla="*/ 233 w 265"/>
                <a:gd name="T89" fmla="*/ 93 h 154"/>
                <a:gd name="T90" fmla="*/ 216 w 265"/>
                <a:gd name="T91" fmla="*/ 81 h 154"/>
                <a:gd name="T92" fmla="*/ 197 w 265"/>
                <a:gd name="T93" fmla="*/ 77 h 154"/>
                <a:gd name="T94" fmla="*/ 178 w 265"/>
                <a:gd name="T95" fmla="*/ 70 h 154"/>
                <a:gd name="T96" fmla="*/ 166 w 265"/>
                <a:gd name="T97" fmla="*/ 51 h 154"/>
                <a:gd name="T98" fmla="*/ 158 w 265"/>
                <a:gd name="T99" fmla="*/ 25 h 154"/>
                <a:gd name="T100" fmla="*/ 142 w 265"/>
                <a:gd name="T101" fmla="*/ 25 h 154"/>
                <a:gd name="T102" fmla="*/ 141 w 265"/>
                <a:gd name="T103" fmla="*/ 21 h 154"/>
                <a:gd name="T104" fmla="*/ 130 w 265"/>
                <a:gd name="T105" fmla="*/ 23 h 154"/>
                <a:gd name="T106" fmla="*/ 118 w 265"/>
                <a:gd name="T107" fmla="*/ 13 h 154"/>
                <a:gd name="T108" fmla="*/ 98 w 265"/>
                <a:gd name="T109" fmla="*/ 8 h 154"/>
                <a:gd name="T110" fmla="*/ 87 w 265"/>
                <a:gd name="T111" fmla="*/ 13 h 154"/>
                <a:gd name="T112" fmla="*/ 67 w 265"/>
                <a:gd name="T113" fmla="*/ 8 h 154"/>
                <a:gd name="T114" fmla="*/ 53 w 265"/>
                <a:gd name="T115" fmla="*/ 8 h 154"/>
                <a:gd name="T116" fmla="*/ 50 w 265"/>
                <a:gd name="T117" fmla="*/ 2 h 154"/>
                <a:gd name="T118" fmla="*/ 41 w 265"/>
                <a:gd name="T119" fmla="*/ 0 h 154"/>
                <a:gd name="T120" fmla="*/ 34 w 265"/>
                <a:gd name="T121" fmla="*/ 2 h 154"/>
                <a:gd name="T122" fmla="*/ 7 w 265"/>
                <a:gd name="T123" fmla="*/ 0 h 1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5"/>
                <a:gd name="T187" fmla="*/ 0 h 154"/>
                <a:gd name="T188" fmla="*/ 265 w 265"/>
                <a:gd name="T189" fmla="*/ 154 h 1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5" h="154">
                  <a:moveTo>
                    <a:pt x="7" y="0"/>
                  </a:moveTo>
                  <a:lnTo>
                    <a:pt x="0" y="9"/>
                  </a:lnTo>
                  <a:lnTo>
                    <a:pt x="0" y="25"/>
                  </a:lnTo>
                  <a:lnTo>
                    <a:pt x="17" y="42"/>
                  </a:lnTo>
                  <a:lnTo>
                    <a:pt x="26" y="38"/>
                  </a:lnTo>
                  <a:lnTo>
                    <a:pt x="34" y="43"/>
                  </a:lnTo>
                  <a:lnTo>
                    <a:pt x="46" y="47"/>
                  </a:lnTo>
                  <a:lnTo>
                    <a:pt x="50" y="36"/>
                  </a:lnTo>
                  <a:lnTo>
                    <a:pt x="79" y="38"/>
                  </a:lnTo>
                  <a:lnTo>
                    <a:pt x="81" y="47"/>
                  </a:lnTo>
                  <a:lnTo>
                    <a:pt x="93" y="51"/>
                  </a:lnTo>
                  <a:lnTo>
                    <a:pt x="115" y="49"/>
                  </a:lnTo>
                  <a:lnTo>
                    <a:pt x="122" y="57"/>
                  </a:lnTo>
                  <a:lnTo>
                    <a:pt x="130" y="59"/>
                  </a:lnTo>
                  <a:lnTo>
                    <a:pt x="141" y="76"/>
                  </a:lnTo>
                  <a:lnTo>
                    <a:pt x="141" y="91"/>
                  </a:lnTo>
                  <a:lnTo>
                    <a:pt x="134" y="93"/>
                  </a:lnTo>
                  <a:lnTo>
                    <a:pt x="135" y="102"/>
                  </a:lnTo>
                  <a:lnTo>
                    <a:pt x="127" y="111"/>
                  </a:lnTo>
                  <a:lnTo>
                    <a:pt x="127" y="127"/>
                  </a:lnTo>
                  <a:lnTo>
                    <a:pt x="142" y="127"/>
                  </a:lnTo>
                  <a:lnTo>
                    <a:pt x="153" y="123"/>
                  </a:lnTo>
                  <a:lnTo>
                    <a:pt x="158" y="115"/>
                  </a:lnTo>
                  <a:lnTo>
                    <a:pt x="161" y="123"/>
                  </a:lnTo>
                  <a:lnTo>
                    <a:pt x="171" y="117"/>
                  </a:lnTo>
                  <a:lnTo>
                    <a:pt x="192" y="127"/>
                  </a:lnTo>
                  <a:lnTo>
                    <a:pt x="204" y="140"/>
                  </a:lnTo>
                  <a:lnTo>
                    <a:pt x="209" y="140"/>
                  </a:lnTo>
                  <a:lnTo>
                    <a:pt x="209" y="149"/>
                  </a:lnTo>
                  <a:lnTo>
                    <a:pt x="223" y="153"/>
                  </a:lnTo>
                  <a:lnTo>
                    <a:pt x="240" y="153"/>
                  </a:lnTo>
                  <a:lnTo>
                    <a:pt x="228" y="145"/>
                  </a:lnTo>
                  <a:lnTo>
                    <a:pt x="233" y="138"/>
                  </a:lnTo>
                  <a:lnTo>
                    <a:pt x="245" y="145"/>
                  </a:lnTo>
                  <a:lnTo>
                    <a:pt x="257" y="145"/>
                  </a:lnTo>
                  <a:lnTo>
                    <a:pt x="259" y="136"/>
                  </a:lnTo>
                  <a:lnTo>
                    <a:pt x="247" y="127"/>
                  </a:lnTo>
                  <a:lnTo>
                    <a:pt x="238" y="127"/>
                  </a:lnTo>
                  <a:lnTo>
                    <a:pt x="223" y="111"/>
                  </a:lnTo>
                  <a:lnTo>
                    <a:pt x="238" y="111"/>
                  </a:lnTo>
                  <a:lnTo>
                    <a:pt x="247" y="123"/>
                  </a:lnTo>
                  <a:lnTo>
                    <a:pt x="264" y="123"/>
                  </a:lnTo>
                  <a:lnTo>
                    <a:pt x="259" y="110"/>
                  </a:lnTo>
                  <a:lnTo>
                    <a:pt x="245" y="96"/>
                  </a:lnTo>
                  <a:lnTo>
                    <a:pt x="233" y="93"/>
                  </a:lnTo>
                  <a:lnTo>
                    <a:pt x="216" y="81"/>
                  </a:lnTo>
                  <a:lnTo>
                    <a:pt x="197" y="77"/>
                  </a:lnTo>
                  <a:lnTo>
                    <a:pt x="178" y="70"/>
                  </a:lnTo>
                  <a:lnTo>
                    <a:pt x="166" y="51"/>
                  </a:lnTo>
                  <a:lnTo>
                    <a:pt x="158" y="25"/>
                  </a:lnTo>
                  <a:lnTo>
                    <a:pt x="142" y="25"/>
                  </a:lnTo>
                  <a:lnTo>
                    <a:pt x="141" y="21"/>
                  </a:lnTo>
                  <a:lnTo>
                    <a:pt x="130" y="23"/>
                  </a:lnTo>
                  <a:lnTo>
                    <a:pt x="118" y="13"/>
                  </a:lnTo>
                  <a:lnTo>
                    <a:pt x="98" y="8"/>
                  </a:lnTo>
                  <a:lnTo>
                    <a:pt x="87" y="13"/>
                  </a:lnTo>
                  <a:lnTo>
                    <a:pt x="67" y="8"/>
                  </a:lnTo>
                  <a:lnTo>
                    <a:pt x="53" y="8"/>
                  </a:lnTo>
                  <a:lnTo>
                    <a:pt x="50" y="2"/>
                  </a:lnTo>
                  <a:lnTo>
                    <a:pt x="41" y="0"/>
                  </a:lnTo>
                  <a:lnTo>
                    <a:pt x="34" y="2"/>
                  </a:lnTo>
                  <a:lnTo>
                    <a:pt x="7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1" name="Freeform 35"/>
            <p:cNvSpPr>
              <a:spLocks/>
            </p:cNvSpPr>
            <p:nvPr/>
          </p:nvSpPr>
          <p:spPr bwMode="auto">
            <a:xfrm>
              <a:off x="1102" y="1797"/>
              <a:ext cx="187" cy="56"/>
            </a:xfrm>
            <a:custGeom>
              <a:avLst/>
              <a:gdLst>
                <a:gd name="T0" fmla="*/ 0 w 187"/>
                <a:gd name="T1" fmla="*/ 28 h 56"/>
                <a:gd name="T2" fmla="*/ 18 w 187"/>
                <a:gd name="T3" fmla="*/ 9 h 56"/>
                <a:gd name="T4" fmla="*/ 25 w 187"/>
                <a:gd name="T5" fmla="*/ 9 h 56"/>
                <a:gd name="T6" fmla="*/ 37 w 187"/>
                <a:gd name="T7" fmla="*/ 2 h 56"/>
                <a:gd name="T8" fmla="*/ 52 w 187"/>
                <a:gd name="T9" fmla="*/ 2 h 56"/>
                <a:gd name="T10" fmla="*/ 55 w 187"/>
                <a:gd name="T11" fmla="*/ 0 h 56"/>
                <a:gd name="T12" fmla="*/ 60 w 187"/>
                <a:gd name="T13" fmla="*/ 0 h 56"/>
                <a:gd name="T14" fmla="*/ 79 w 187"/>
                <a:gd name="T15" fmla="*/ 9 h 56"/>
                <a:gd name="T16" fmla="*/ 85 w 187"/>
                <a:gd name="T17" fmla="*/ 16 h 56"/>
                <a:gd name="T18" fmla="*/ 90 w 187"/>
                <a:gd name="T19" fmla="*/ 11 h 56"/>
                <a:gd name="T20" fmla="*/ 102 w 187"/>
                <a:gd name="T21" fmla="*/ 20 h 56"/>
                <a:gd name="T22" fmla="*/ 112 w 187"/>
                <a:gd name="T23" fmla="*/ 20 h 56"/>
                <a:gd name="T24" fmla="*/ 122 w 187"/>
                <a:gd name="T25" fmla="*/ 27 h 56"/>
                <a:gd name="T26" fmla="*/ 132 w 187"/>
                <a:gd name="T27" fmla="*/ 28 h 56"/>
                <a:gd name="T28" fmla="*/ 132 w 187"/>
                <a:gd name="T29" fmla="*/ 38 h 56"/>
                <a:gd name="T30" fmla="*/ 156 w 187"/>
                <a:gd name="T31" fmla="*/ 38 h 56"/>
                <a:gd name="T32" fmla="*/ 163 w 187"/>
                <a:gd name="T33" fmla="*/ 44 h 56"/>
                <a:gd name="T34" fmla="*/ 176 w 187"/>
                <a:gd name="T35" fmla="*/ 44 h 56"/>
                <a:gd name="T36" fmla="*/ 186 w 187"/>
                <a:gd name="T37" fmla="*/ 55 h 56"/>
                <a:gd name="T38" fmla="*/ 181 w 187"/>
                <a:gd name="T39" fmla="*/ 55 h 56"/>
                <a:gd name="T40" fmla="*/ 176 w 187"/>
                <a:gd name="T41" fmla="*/ 52 h 56"/>
                <a:gd name="T42" fmla="*/ 174 w 187"/>
                <a:gd name="T43" fmla="*/ 50 h 56"/>
                <a:gd name="T44" fmla="*/ 163 w 187"/>
                <a:gd name="T45" fmla="*/ 52 h 56"/>
                <a:gd name="T46" fmla="*/ 156 w 187"/>
                <a:gd name="T47" fmla="*/ 55 h 56"/>
                <a:gd name="T48" fmla="*/ 149 w 187"/>
                <a:gd name="T49" fmla="*/ 55 h 56"/>
                <a:gd name="T50" fmla="*/ 131 w 187"/>
                <a:gd name="T51" fmla="*/ 55 h 56"/>
                <a:gd name="T52" fmla="*/ 122 w 187"/>
                <a:gd name="T53" fmla="*/ 55 h 56"/>
                <a:gd name="T54" fmla="*/ 122 w 187"/>
                <a:gd name="T55" fmla="*/ 50 h 56"/>
                <a:gd name="T56" fmla="*/ 102 w 187"/>
                <a:gd name="T57" fmla="*/ 38 h 56"/>
                <a:gd name="T58" fmla="*/ 102 w 187"/>
                <a:gd name="T59" fmla="*/ 28 h 56"/>
                <a:gd name="T60" fmla="*/ 85 w 187"/>
                <a:gd name="T61" fmla="*/ 28 h 56"/>
                <a:gd name="T62" fmla="*/ 77 w 187"/>
                <a:gd name="T63" fmla="*/ 27 h 56"/>
                <a:gd name="T64" fmla="*/ 72 w 187"/>
                <a:gd name="T65" fmla="*/ 28 h 56"/>
                <a:gd name="T66" fmla="*/ 67 w 187"/>
                <a:gd name="T67" fmla="*/ 24 h 56"/>
                <a:gd name="T68" fmla="*/ 60 w 187"/>
                <a:gd name="T69" fmla="*/ 24 h 56"/>
                <a:gd name="T70" fmla="*/ 60 w 187"/>
                <a:gd name="T71" fmla="*/ 13 h 56"/>
                <a:gd name="T72" fmla="*/ 55 w 187"/>
                <a:gd name="T73" fmla="*/ 9 h 56"/>
                <a:gd name="T74" fmla="*/ 40 w 187"/>
                <a:gd name="T75" fmla="*/ 11 h 56"/>
                <a:gd name="T76" fmla="*/ 28 w 187"/>
                <a:gd name="T77" fmla="*/ 24 h 56"/>
                <a:gd name="T78" fmla="*/ 17 w 187"/>
                <a:gd name="T79" fmla="*/ 27 h 56"/>
                <a:gd name="T80" fmla="*/ 0 w 187"/>
                <a:gd name="T81" fmla="*/ 28 h 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"/>
                <a:gd name="T124" fmla="*/ 0 h 56"/>
                <a:gd name="T125" fmla="*/ 187 w 187"/>
                <a:gd name="T126" fmla="*/ 56 h 5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" h="56">
                  <a:moveTo>
                    <a:pt x="0" y="28"/>
                  </a:moveTo>
                  <a:lnTo>
                    <a:pt x="18" y="9"/>
                  </a:lnTo>
                  <a:lnTo>
                    <a:pt x="25" y="9"/>
                  </a:lnTo>
                  <a:lnTo>
                    <a:pt x="37" y="2"/>
                  </a:lnTo>
                  <a:lnTo>
                    <a:pt x="52" y="2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79" y="9"/>
                  </a:lnTo>
                  <a:lnTo>
                    <a:pt x="85" y="16"/>
                  </a:lnTo>
                  <a:lnTo>
                    <a:pt x="90" y="11"/>
                  </a:lnTo>
                  <a:lnTo>
                    <a:pt x="102" y="20"/>
                  </a:lnTo>
                  <a:lnTo>
                    <a:pt x="112" y="20"/>
                  </a:lnTo>
                  <a:lnTo>
                    <a:pt x="122" y="27"/>
                  </a:lnTo>
                  <a:lnTo>
                    <a:pt x="132" y="28"/>
                  </a:lnTo>
                  <a:lnTo>
                    <a:pt x="132" y="38"/>
                  </a:lnTo>
                  <a:lnTo>
                    <a:pt x="156" y="38"/>
                  </a:lnTo>
                  <a:lnTo>
                    <a:pt x="163" y="44"/>
                  </a:lnTo>
                  <a:lnTo>
                    <a:pt x="176" y="44"/>
                  </a:lnTo>
                  <a:lnTo>
                    <a:pt x="186" y="55"/>
                  </a:lnTo>
                  <a:lnTo>
                    <a:pt x="181" y="55"/>
                  </a:lnTo>
                  <a:lnTo>
                    <a:pt x="176" y="52"/>
                  </a:lnTo>
                  <a:lnTo>
                    <a:pt x="174" y="50"/>
                  </a:lnTo>
                  <a:lnTo>
                    <a:pt x="163" y="52"/>
                  </a:lnTo>
                  <a:lnTo>
                    <a:pt x="156" y="55"/>
                  </a:lnTo>
                  <a:lnTo>
                    <a:pt x="149" y="55"/>
                  </a:lnTo>
                  <a:lnTo>
                    <a:pt x="131" y="55"/>
                  </a:lnTo>
                  <a:lnTo>
                    <a:pt x="122" y="55"/>
                  </a:lnTo>
                  <a:lnTo>
                    <a:pt x="122" y="50"/>
                  </a:lnTo>
                  <a:lnTo>
                    <a:pt x="102" y="38"/>
                  </a:lnTo>
                  <a:lnTo>
                    <a:pt x="102" y="28"/>
                  </a:lnTo>
                  <a:lnTo>
                    <a:pt x="85" y="28"/>
                  </a:lnTo>
                  <a:lnTo>
                    <a:pt x="77" y="27"/>
                  </a:lnTo>
                  <a:lnTo>
                    <a:pt x="72" y="28"/>
                  </a:lnTo>
                  <a:lnTo>
                    <a:pt x="67" y="24"/>
                  </a:lnTo>
                  <a:lnTo>
                    <a:pt x="60" y="24"/>
                  </a:lnTo>
                  <a:lnTo>
                    <a:pt x="60" y="13"/>
                  </a:lnTo>
                  <a:lnTo>
                    <a:pt x="55" y="9"/>
                  </a:lnTo>
                  <a:lnTo>
                    <a:pt x="40" y="11"/>
                  </a:lnTo>
                  <a:lnTo>
                    <a:pt x="28" y="24"/>
                  </a:lnTo>
                  <a:lnTo>
                    <a:pt x="17" y="27"/>
                  </a:lnTo>
                  <a:lnTo>
                    <a:pt x="0" y="28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2" name="Freeform 36"/>
            <p:cNvSpPr>
              <a:spLocks/>
            </p:cNvSpPr>
            <p:nvPr/>
          </p:nvSpPr>
          <p:spPr bwMode="auto">
            <a:xfrm>
              <a:off x="1279" y="1851"/>
              <a:ext cx="113" cy="48"/>
            </a:xfrm>
            <a:custGeom>
              <a:avLst/>
              <a:gdLst>
                <a:gd name="T0" fmla="*/ 0 w 113"/>
                <a:gd name="T1" fmla="*/ 36 h 48"/>
                <a:gd name="T2" fmla="*/ 10 w 113"/>
                <a:gd name="T3" fmla="*/ 38 h 48"/>
                <a:gd name="T4" fmla="*/ 32 w 113"/>
                <a:gd name="T5" fmla="*/ 36 h 48"/>
                <a:gd name="T6" fmla="*/ 45 w 113"/>
                <a:gd name="T7" fmla="*/ 44 h 48"/>
                <a:gd name="T8" fmla="*/ 56 w 113"/>
                <a:gd name="T9" fmla="*/ 47 h 48"/>
                <a:gd name="T10" fmla="*/ 66 w 113"/>
                <a:gd name="T11" fmla="*/ 36 h 48"/>
                <a:gd name="T12" fmla="*/ 61 w 113"/>
                <a:gd name="T13" fmla="*/ 32 h 48"/>
                <a:gd name="T14" fmla="*/ 67 w 113"/>
                <a:gd name="T15" fmla="*/ 30 h 48"/>
                <a:gd name="T16" fmla="*/ 83 w 113"/>
                <a:gd name="T17" fmla="*/ 36 h 48"/>
                <a:gd name="T18" fmla="*/ 94 w 113"/>
                <a:gd name="T19" fmla="*/ 36 h 48"/>
                <a:gd name="T20" fmla="*/ 94 w 113"/>
                <a:gd name="T21" fmla="*/ 30 h 48"/>
                <a:gd name="T22" fmla="*/ 101 w 113"/>
                <a:gd name="T23" fmla="*/ 30 h 48"/>
                <a:gd name="T24" fmla="*/ 112 w 113"/>
                <a:gd name="T25" fmla="*/ 24 h 48"/>
                <a:gd name="T26" fmla="*/ 102 w 113"/>
                <a:gd name="T27" fmla="*/ 24 h 48"/>
                <a:gd name="T28" fmla="*/ 102 w 113"/>
                <a:gd name="T29" fmla="*/ 14 h 48"/>
                <a:gd name="T30" fmla="*/ 102 w 113"/>
                <a:gd name="T31" fmla="*/ 6 h 48"/>
                <a:gd name="T32" fmla="*/ 90 w 113"/>
                <a:gd name="T33" fmla="*/ 5 h 48"/>
                <a:gd name="T34" fmla="*/ 78 w 113"/>
                <a:gd name="T35" fmla="*/ 6 h 48"/>
                <a:gd name="T36" fmla="*/ 66 w 113"/>
                <a:gd name="T37" fmla="*/ 6 h 48"/>
                <a:gd name="T38" fmla="*/ 51 w 113"/>
                <a:gd name="T39" fmla="*/ 5 h 48"/>
                <a:gd name="T40" fmla="*/ 38 w 113"/>
                <a:gd name="T41" fmla="*/ 0 h 48"/>
                <a:gd name="T42" fmla="*/ 32 w 113"/>
                <a:gd name="T43" fmla="*/ 5 h 48"/>
                <a:gd name="T44" fmla="*/ 32 w 113"/>
                <a:gd name="T45" fmla="*/ 14 h 48"/>
                <a:gd name="T46" fmla="*/ 21 w 113"/>
                <a:gd name="T47" fmla="*/ 14 h 48"/>
                <a:gd name="T48" fmla="*/ 16 w 113"/>
                <a:gd name="T49" fmla="*/ 24 h 48"/>
                <a:gd name="T50" fmla="*/ 10 w 113"/>
                <a:gd name="T51" fmla="*/ 27 h 48"/>
                <a:gd name="T52" fmla="*/ 0 w 113"/>
                <a:gd name="T53" fmla="*/ 36 h 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3"/>
                <a:gd name="T82" fmla="*/ 0 h 48"/>
                <a:gd name="T83" fmla="*/ 113 w 113"/>
                <a:gd name="T84" fmla="*/ 48 h 4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3" h="48">
                  <a:moveTo>
                    <a:pt x="0" y="36"/>
                  </a:moveTo>
                  <a:lnTo>
                    <a:pt x="10" y="38"/>
                  </a:lnTo>
                  <a:lnTo>
                    <a:pt x="32" y="36"/>
                  </a:lnTo>
                  <a:lnTo>
                    <a:pt x="45" y="44"/>
                  </a:lnTo>
                  <a:lnTo>
                    <a:pt x="56" y="47"/>
                  </a:lnTo>
                  <a:lnTo>
                    <a:pt x="66" y="36"/>
                  </a:lnTo>
                  <a:lnTo>
                    <a:pt x="61" y="32"/>
                  </a:lnTo>
                  <a:lnTo>
                    <a:pt x="67" y="30"/>
                  </a:lnTo>
                  <a:lnTo>
                    <a:pt x="83" y="36"/>
                  </a:lnTo>
                  <a:lnTo>
                    <a:pt x="94" y="36"/>
                  </a:lnTo>
                  <a:lnTo>
                    <a:pt x="94" y="30"/>
                  </a:lnTo>
                  <a:lnTo>
                    <a:pt x="101" y="30"/>
                  </a:lnTo>
                  <a:lnTo>
                    <a:pt x="112" y="24"/>
                  </a:lnTo>
                  <a:lnTo>
                    <a:pt x="102" y="24"/>
                  </a:lnTo>
                  <a:lnTo>
                    <a:pt x="102" y="14"/>
                  </a:lnTo>
                  <a:lnTo>
                    <a:pt x="102" y="6"/>
                  </a:lnTo>
                  <a:lnTo>
                    <a:pt x="90" y="5"/>
                  </a:lnTo>
                  <a:lnTo>
                    <a:pt x="78" y="6"/>
                  </a:lnTo>
                  <a:lnTo>
                    <a:pt x="66" y="6"/>
                  </a:lnTo>
                  <a:lnTo>
                    <a:pt x="51" y="5"/>
                  </a:lnTo>
                  <a:lnTo>
                    <a:pt x="38" y="0"/>
                  </a:lnTo>
                  <a:lnTo>
                    <a:pt x="32" y="5"/>
                  </a:lnTo>
                  <a:lnTo>
                    <a:pt x="32" y="14"/>
                  </a:lnTo>
                  <a:lnTo>
                    <a:pt x="21" y="14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0" y="36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3" name="Freeform 37"/>
            <p:cNvSpPr>
              <a:spLocks/>
            </p:cNvSpPr>
            <p:nvPr/>
          </p:nvSpPr>
          <p:spPr bwMode="auto">
            <a:xfrm>
              <a:off x="1198" y="2040"/>
              <a:ext cx="796" cy="1343"/>
            </a:xfrm>
            <a:custGeom>
              <a:avLst/>
              <a:gdLst>
                <a:gd name="T0" fmla="*/ 89 w 796"/>
                <a:gd name="T1" fmla="*/ 22 h 1343"/>
                <a:gd name="T2" fmla="*/ 148 w 796"/>
                <a:gd name="T3" fmla="*/ 2 h 1343"/>
                <a:gd name="T4" fmla="*/ 123 w 796"/>
                <a:gd name="T5" fmla="*/ 47 h 1343"/>
                <a:gd name="T6" fmla="*/ 148 w 796"/>
                <a:gd name="T7" fmla="*/ 45 h 1343"/>
                <a:gd name="T8" fmla="*/ 174 w 796"/>
                <a:gd name="T9" fmla="*/ 41 h 1343"/>
                <a:gd name="T10" fmla="*/ 212 w 796"/>
                <a:gd name="T11" fmla="*/ 55 h 1343"/>
                <a:gd name="T12" fmla="*/ 320 w 796"/>
                <a:gd name="T13" fmla="*/ 84 h 1343"/>
                <a:gd name="T14" fmla="*/ 372 w 796"/>
                <a:gd name="T15" fmla="*/ 106 h 1343"/>
                <a:gd name="T16" fmla="*/ 432 w 796"/>
                <a:gd name="T17" fmla="*/ 118 h 1343"/>
                <a:gd name="T18" fmla="*/ 526 w 796"/>
                <a:gd name="T19" fmla="*/ 186 h 1343"/>
                <a:gd name="T20" fmla="*/ 576 w 796"/>
                <a:gd name="T21" fmla="*/ 265 h 1343"/>
                <a:gd name="T22" fmla="*/ 772 w 796"/>
                <a:gd name="T23" fmla="*/ 334 h 1343"/>
                <a:gd name="T24" fmla="*/ 775 w 796"/>
                <a:gd name="T25" fmla="*/ 445 h 1343"/>
                <a:gd name="T26" fmla="*/ 726 w 796"/>
                <a:gd name="T27" fmla="*/ 510 h 1343"/>
                <a:gd name="T28" fmla="*/ 717 w 796"/>
                <a:gd name="T29" fmla="*/ 596 h 1343"/>
                <a:gd name="T30" fmla="*/ 687 w 796"/>
                <a:gd name="T31" fmla="*/ 634 h 1343"/>
                <a:gd name="T32" fmla="*/ 642 w 796"/>
                <a:gd name="T33" fmla="*/ 693 h 1343"/>
                <a:gd name="T34" fmla="*/ 573 w 796"/>
                <a:gd name="T35" fmla="*/ 722 h 1343"/>
                <a:gd name="T36" fmla="*/ 535 w 796"/>
                <a:gd name="T37" fmla="*/ 783 h 1343"/>
                <a:gd name="T38" fmla="*/ 528 w 796"/>
                <a:gd name="T39" fmla="*/ 838 h 1343"/>
                <a:gd name="T40" fmla="*/ 477 w 796"/>
                <a:gd name="T41" fmla="*/ 889 h 1343"/>
                <a:gd name="T42" fmla="*/ 445 w 796"/>
                <a:gd name="T43" fmla="*/ 930 h 1343"/>
                <a:gd name="T44" fmla="*/ 423 w 796"/>
                <a:gd name="T45" fmla="*/ 950 h 1343"/>
                <a:gd name="T46" fmla="*/ 413 w 796"/>
                <a:gd name="T47" fmla="*/ 1001 h 1343"/>
                <a:gd name="T48" fmla="*/ 356 w 796"/>
                <a:gd name="T49" fmla="*/ 1022 h 1343"/>
                <a:gd name="T50" fmla="*/ 315 w 796"/>
                <a:gd name="T51" fmla="*/ 1044 h 1343"/>
                <a:gd name="T52" fmla="*/ 315 w 796"/>
                <a:gd name="T53" fmla="*/ 1095 h 1343"/>
                <a:gd name="T54" fmla="*/ 270 w 796"/>
                <a:gd name="T55" fmla="*/ 1138 h 1343"/>
                <a:gd name="T56" fmla="*/ 297 w 796"/>
                <a:gd name="T57" fmla="*/ 1173 h 1343"/>
                <a:gd name="T58" fmla="*/ 258 w 796"/>
                <a:gd name="T59" fmla="*/ 1205 h 1343"/>
                <a:gd name="T60" fmla="*/ 237 w 796"/>
                <a:gd name="T61" fmla="*/ 1262 h 1343"/>
                <a:gd name="T62" fmla="*/ 290 w 796"/>
                <a:gd name="T63" fmla="*/ 1342 h 1343"/>
                <a:gd name="T64" fmla="*/ 226 w 796"/>
                <a:gd name="T65" fmla="*/ 1301 h 1343"/>
                <a:gd name="T66" fmla="*/ 185 w 796"/>
                <a:gd name="T67" fmla="*/ 1232 h 1343"/>
                <a:gd name="T68" fmla="*/ 180 w 796"/>
                <a:gd name="T69" fmla="*/ 1044 h 1343"/>
                <a:gd name="T70" fmla="*/ 174 w 796"/>
                <a:gd name="T71" fmla="*/ 967 h 1343"/>
                <a:gd name="T72" fmla="*/ 178 w 796"/>
                <a:gd name="T73" fmla="*/ 881 h 1343"/>
                <a:gd name="T74" fmla="*/ 185 w 796"/>
                <a:gd name="T75" fmla="*/ 812 h 1343"/>
                <a:gd name="T76" fmla="*/ 183 w 796"/>
                <a:gd name="T77" fmla="*/ 702 h 1343"/>
                <a:gd name="T78" fmla="*/ 187 w 796"/>
                <a:gd name="T79" fmla="*/ 612 h 1343"/>
                <a:gd name="T80" fmla="*/ 141 w 796"/>
                <a:gd name="T81" fmla="*/ 551 h 1343"/>
                <a:gd name="T82" fmla="*/ 69 w 796"/>
                <a:gd name="T83" fmla="*/ 500 h 1343"/>
                <a:gd name="T84" fmla="*/ 44 w 796"/>
                <a:gd name="T85" fmla="*/ 426 h 1343"/>
                <a:gd name="T86" fmla="*/ 12 w 796"/>
                <a:gd name="T87" fmla="*/ 383 h 1343"/>
                <a:gd name="T88" fmla="*/ 12 w 796"/>
                <a:gd name="T89" fmla="*/ 312 h 1343"/>
                <a:gd name="T90" fmla="*/ 7 w 796"/>
                <a:gd name="T91" fmla="*/ 245 h 1343"/>
                <a:gd name="T92" fmla="*/ 57 w 796"/>
                <a:gd name="T93" fmla="*/ 112 h 134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6"/>
                <a:gd name="T142" fmla="*/ 0 h 1343"/>
                <a:gd name="T143" fmla="*/ 796 w 796"/>
                <a:gd name="T144" fmla="*/ 1343 h 134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6" h="1343">
                  <a:moveTo>
                    <a:pt x="62" y="59"/>
                  </a:moveTo>
                  <a:lnTo>
                    <a:pt x="69" y="45"/>
                  </a:lnTo>
                  <a:lnTo>
                    <a:pt x="89" y="22"/>
                  </a:lnTo>
                  <a:lnTo>
                    <a:pt x="119" y="8"/>
                  </a:lnTo>
                  <a:lnTo>
                    <a:pt x="135" y="0"/>
                  </a:lnTo>
                  <a:lnTo>
                    <a:pt x="148" y="2"/>
                  </a:lnTo>
                  <a:lnTo>
                    <a:pt x="146" y="14"/>
                  </a:lnTo>
                  <a:lnTo>
                    <a:pt x="128" y="24"/>
                  </a:lnTo>
                  <a:lnTo>
                    <a:pt x="123" y="47"/>
                  </a:lnTo>
                  <a:lnTo>
                    <a:pt x="128" y="61"/>
                  </a:lnTo>
                  <a:lnTo>
                    <a:pt x="141" y="61"/>
                  </a:lnTo>
                  <a:lnTo>
                    <a:pt x="148" y="45"/>
                  </a:lnTo>
                  <a:lnTo>
                    <a:pt x="153" y="24"/>
                  </a:lnTo>
                  <a:lnTo>
                    <a:pt x="165" y="29"/>
                  </a:lnTo>
                  <a:lnTo>
                    <a:pt x="174" y="41"/>
                  </a:lnTo>
                  <a:lnTo>
                    <a:pt x="192" y="39"/>
                  </a:lnTo>
                  <a:lnTo>
                    <a:pt x="206" y="47"/>
                  </a:lnTo>
                  <a:lnTo>
                    <a:pt x="212" y="55"/>
                  </a:lnTo>
                  <a:lnTo>
                    <a:pt x="238" y="53"/>
                  </a:lnTo>
                  <a:lnTo>
                    <a:pt x="297" y="47"/>
                  </a:lnTo>
                  <a:lnTo>
                    <a:pt x="320" y="84"/>
                  </a:lnTo>
                  <a:lnTo>
                    <a:pt x="354" y="98"/>
                  </a:lnTo>
                  <a:lnTo>
                    <a:pt x="352" y="112"/>
                  </a:lnTo>
                  <a:lnTo>
                    <a:pt x="372" y="106"/>
                  </a:lnTo>
                  <a:lnTo>
                    <a:pt x="386" y="106"/>
                  </a:lnTo>
                  <a:lnTo>
                    <a:pt x="406" y="120"/>
                  </a:lnTo>
                  <a:lnTo>
                    <a:pt x="432" y="118"/>
                  </a:lnTo>
                  <a:lnTo>
                    <a:pt x="455" y="120"/>
                  </a:lnTo>
                  <a:lnTo>
                    <a:pt x="487" y="149"/>
                  </a:lnTo>
                  <a:lnTo>
                    <a:pt x="526" y="186"/>
                  </a:lnTo>
                  <a:lnTo>
                    <a:pt x="544" y="228"/>
                  </a:lnTo>
                  <a:lnTo>
                    <a:pt x="528" y="257"/>
                  </a:lnTo>
                  <a:lnTo>
                    <a:pt x="576" y="265"/>
                  </a:lnTo>
                  <a:lnTo>
                    <a:pt x="649" y="283"/>
                  </a:lnTo>
                  <a:lnTo>
                    <a:pt x="726" y="298"/>
                  </a:lnTo>
                  <a:lnTo>
                    <a:pt x="772" y="334"/>
                  </a:lnTo>
                  <a:lnTo>
                    <a:pt x="795" y="367"/>
                  </a:lnTo>
                  <a:lnTo>
                    <a:pt x="795" y="408"/>
                  </a:lnTo>
                  <a:lnTo>
                    <a:pt x="775" y="445"/>
                  </a:lnTo>
                  <a:lnTo>
                    <a:pt x="756" y="465"/>
                  </a:lnTo>
                  <a:lnTo>
                    <a:pt x="740" y="481"/>
                  </a:lnTo>
                  <a:lnTo>
                    <a:pt x="726" y="510"/>
                  </a:lnTo>
                  <a:lnTo>
                    <a:pt x="724" y="532"/>
                  </a:lnTo>
                  <a:lnTo>
                    <a:pt x="726" y="561"/>
                  </a:lnTo>
                  <a:lnTo>
                    <a:pt x="717" y="596"/>
                  </a:lnTo>
                  <a:lnTo>
                    <a:pt x="708" y="602"/>
                  </a:lnTo>
                  <a:lnTo>
                    <a:pt x="701" y="620"/>
                  </a:lnTo>
                  <a:lnTo>
                    <a:pt x="687" y="634"/>
                  </a:lnTo>
                  <a:lnTo>
                    <a:pt x="685" y="649"/>
                  </a:lnTo>
                  <a:lnTo>
                    <a:pt x="669" y="665"/>
                  </a:lnTo>
                  <a:lnTo>
                    <a:pt x="642" y="693"/>
                  </a:lnTo>
                  <a:lnTo>
                    <a:pt x="617" y="706"/>
                  </a:lnTo>
                  <a:lnTo>
                    <a:pt x="603" y="702"/>
                  </a:lnTo>
                  <a:lnTo>
                    <a:pt x="573" y="722"/>
                  </a:lnTo>
                  <a:lnTo>
                    <a:pt x="546" y="751"/>
                  </a:lnTo>
                  <a:lnTo>
                    <a:pt x="535" y="767"/>
                  </a:lnTo>
                  <a:lnTo>
                    <a:pt x="535" y="783"/>
                  </a:lnTo>
                  <a:lnTo>
                    <a:pt x="546" y="804"/>
                  </a:lnTo>
                  <a:lnTo>
                    <a:pt x="528" y="824"/>
                  </a:lnTo>
                  <a:lnTo>
                    <a:pt x="528" y="838"/>
                  </a:lnTo>
                  <a:lnTo>
                    <a:pt x="507" y="861"/>
                  </a:lnTo>
                  <a:lnTo>
                    <a:pt x="493" y="869"/>
                  </a:lnTo>
                  <a:lnTo>
                    <a:pt x="477" y="889"/>
                  </a:lnTo>
                  <a:lnTo>
                    <a:pt x="471" y="912"/>
                  </a:lnTo>
                  <a:lnTo>
                    <a:pt x="450" y="934"/>
                  </a:lnTo>
                  <a:lnTo>
                    <a:pt x="445" y="930"/>
                  </a:lnTo>
                  <a:lnTo>
                    <a:pt x="429" y="930"/>
                  </a:lnTo>
                  <a:lnTo>
                    <a:pt x="407" y="940"/>
                  </a:lnTo>
                  <a:lnTo>
                    <a:pt x="423" y="950"/>
                  </a:lnTo>
                  <a:lnTo>
                    <a:pt x="423" y="973"/>
                  </a:lnTo>
                  <a:lnTo>
                    <a:pt x="423" y="987"/>
                  </a:lnTo>
                  <a:lnTo>
                    <a:pt x="413" y="1001"/>
                  </a:lnTo>
                  <a:lnTo>
                    <a:pt x="386" y="1008"/>
                  </a:lnTo>
                  <a:lnTo>
                    <a:pt x="366" y="1014"/>
                  </a:lnTo>
                  <a:lnTo>
                    <a:pt x="356" y="1022"/>
                  </a:lnTo>
                  <a:lnTo>
                    <a:pt x="356" y="1044"/>
                  </a:lnTo>
                  <a:lnTo>
                    <a:pt x="334" y="1048"/>
                  </a:lnTo>
                  <a:lnTo>
                    <a:pt x="315" y="1044"/>
                  </a:lnTo>
                  <a:lnTo>
                    <a:pt x="309" y="1056"/>
                  </a:lnTo>
                  <a:lnTo>
                    <a:pt x="320" y="1067"/>
                  </a:lnTo>
                  <a:lnTo>
                    <a:pt x="315" y="1095"/>
                  </a:lnTo>
                  <a:lnTo>
                    <a:pt x="304" y="1124"/>
                  </a:lnTo>
                  <a:lnTo>
                    <a:pt x="279" y="1124"/>
                  </a:lnTo>
                  <a:lnTo>
                    <a:pt x="270" y="1138"/>
                  </a:lnTo>
                  <a:lnTo>
                    <a:pt x="272" y="1160"/>
                  </a:lnTo>
                  <a:lnTo>
                    <a:pt x="290" y="1160"/>
                  </a:lnTo>
                  <a:lnTo>
                    <a:pt x="297" y="1173"/>
                  </a:lnTo>
                  <a:lnTo>
                    <a:pt x="292" y="1195"/>
                  </a:lnTo>
                  <a:lnTo>
                    <a:pt x="277" y="1195"/>
                  </a:lnTo>
                  <a:lnTo>
                    <a:pt x="258" y="1205"/>
                  </a:lnTo>
                  <a:lnTo>
                    <a:pt x="251" y="1222"/>
                  </a:lnTo>
                  <a:lnTo>
                    <a:pt x="251" y="1250"/>
                  </a:lnTo>
                  <a:lnTo>
                    <a:pt x="237" y="1262"/>
                  </a:lnTo>
                  <a:lnTo>
                    <a:pt x="283" y="1307"/>
                  </a:lnTo>
                  <a:lnTo>
                    <a:pt x="297" y="1328"/>
                  </a:lnTo>
                  <a:lnTo>
                    <a:pt x="290" y="1342"/>
                  </a:lnTo>
                  <a:lnTo>
                    <a:pt x="270" y="1332"/>
                  </a:lnTo>
                  <a:lnTo>
                    <a:pt x="251" y="1315"/>
                  </a:lnTo>
                  <a:lnTo>
                    <a:pt x="226" y="1301"/>
                  </a:lnTo>
                  <a:lnTo>
                    <a:pt x="203" y="1279"/>
                  </a:lnTo>
                  <a:lnTo>
                    <a:pt x="185" y="1256"/>
                  </a:lnTo>
                  <a:lnTo>
                    <a:pt x="185" y="1232"/>
                  </a:lnTo>
                  <a:lnTo>
                    <a:pt x="187" y="1214"/>
                  </a:lnTo>
                  <a:lnTo>
                    <a:pt x="185" y="1071"/>
                  </a:lnTo>
                  <a:lnTo>
                    <a:pt x="180" y="1044"/>
                  </a:lnTo>
                  <a:lnTo>
                    <a:pt x="165" y="1018"/>
                  </a:lnTo>
                  <a:lnTo>
                    <a:pt x="165" y="995"/>
                  </a:lnTo>
                  <a:lnTo>
                    <a:pt x="174" y="967"/>
                  </a:lnTo>
                  <a:lnTo>
                    <a:pt x="185" y="930"/>
                  </a:lnTo>
                  <a:lnTo>
                    <a:pt x="180" y="893"/>
                  </a:lnTo>
                  <a:lnTo>
                    <a:pt x="178" y="881"/>
                  </a:lnTo>
                  <a:lnTo>
                    <a:pt x="178" y="863"/>
                  </a:lnTo>
                  <a:lnTo>
                    <a:pt x="183" y="853"/>
                  </a:lnTo>
                  <a:lnTo>
                    <a:pt x="185" y="812"/>
                  </a:lnTo>
                  <a:lnTo>
                    <a:pt x="183" y="793"/>
                  </a:lnTo>
                  <a:lnTo>
                    <a:pt x="190" y="744"/>
                  </a:lnTo>
                  <a:lnTo>
                    <a:pt x="183" y="702"/>
                  </a:lnTo>
                  <a:lnTo>
                    <a:pt x="187" y="683"/>
                  </a:lnTo>
                  <a:lnTo>
                    <a:pt x="197" y="638"/>
                  </a:lnTo>
                  <a:lnTo>
                    <a:pt x="187" y="612"/>
                  </a:lnTo>
                  <a:lnTo>
                    <a:pt x="167" y="591"/>
                  </a:lnTo>
                  <a:lnTo>
                    <a:pt x="165" y="573"/>
                  </a:lnTo>
                  <a:lnTo>
                    <a:pt x="141" y="551"/>
                  </a:lnTo>
                  <a:lnTo>
                    <a:pt x="119" y="538"/>
                  </a:lnTo>
                  <a:lnTo>
                    <a:pt x="87" y="532"/>
                  </a:lnTo>
                  <a:lnTo>
                    <a:pt x="69" y="500"/>
                  </a:lnTo>
                  <a:lnTo>
                    <a:pt x="50" y="473"/>
                  </a:lnTo>
                  <a:lnTo>
                    <a:pt x="46" y="445"/>
                  </a:lnTo>
                  <a:lnTo>
                    <a:pt x="44" y="426"/>
                  </a:lnTo>
                  <a:lnTo>
                    <a:pt x="39" y="408"/>
                  </a:lnTo>
                  <a:lnTo>
                    <a:pt x="27" y="392"/>
                  </a:lnTo>
                  <a:lnTo>
                    <a:pt x="12" y="383"/>
                  </a:lnTo>
                  <a:lnTo>
                    <a:pt x="0" y="367"/>
                  </a:lnTo>
                  <a:lnTo>
                    <a:pt x="12" y="349"/>
                  </a:lnTo>
                  <a:lnTo>
                    <a:pt x="12" y="312"/>
                  </a:lnTo>
                  <a:lnTo>
                    <a:pt x="7" y="294"/>
                  </a:lnTo>
                  <a:lnTo>
                    <a:pt x="0" y="271"/>
                  </a:lnTo>
                  <a:lnTo>
                    <a:pt x="7" y="245"/>
                  </a:lnTo>
                  <a:lnTo>
                    <a:pt x="37" y="171"/>
                  </a:lnTo>
                  <a:lnTo>
                    <a:pt x="39" y="143"/>
                  </a:lnTo>
                  <a:lnTo>
                    <a:pt x="57" y="112"/>
                  </a:lnTo>
                  <a:lnTo>
                    <a:pt x="57" y="92"/>
                  </a:lnTo>
                  <a:lnTo>
                    <a:pt x="62" y="59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21507" name="Picture 43" descr="http://www.lonelyplanet.com/maps/asia/indonesia/map_of_indonesia.jpg"/>
          <p:cNvSpPr>
            <a:spLocks noChangeAspect="1" noChangeArrowheads="1"/>
          </p:cNvSpPr>
          <p:nvPr/>
        </p:nvSpPr>
        <p:spPr bwMode="auto">
          <a:xfrm>
            <a:off x="1828800" y="1371600"/>
            <a:ext cx="8382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2400" i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152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000" i="0" dirty="0">
                <a:solidFill>
                  <a:srgbClr val="FFFF00"/>
                </a:solidFill>
                <a:latin typeface="나눔명조 ExtraBold"/>
                <a:ea typeface="나눔명조 ExtraBold"/>
                <a:cs typeface="나눔명조 ExtraBold"/>
              </a:rPr>
              <a:t>Make Disciples of All Nations: Papua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4343400" y="4648200"/>
            <a:ext cx="5029200" cy="457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1" descr="http://www.lonelyplanet.com/maps/asia/indonesia/map_of_indone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3868"/>
            <a:ext cx="9144000" cy="682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Straight Arrow Connector 43"/>
          <p:cNvCxnSpPr/>
          <p:nvPr/>
        </p:nvCxnSpPr>
        <p:spPr>
          <a:xfrm flipV="1">
            <a:off x="4724400" y="4572000"/>
            <a:ext cx="5029200" cy="2286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4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1981200" y="914400"/>
            <a:ext cx="82296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sz="3600" i="0" dirty="0">
              <a:solidFill>
                <a:srgbClr val="FFFF00"/>
              </a:solidFill>
              <a:latin typeface="Arial" charset="0"/>
            </a:endParaRPr>
          </a:p>
          <a:p>
            <a:pPr marL="571500" indent="-571500" eaLnBrk="1" hangingPunct="1">
              <a:buFontTx/>
              <a:buChar char="•"/>
            </a:pPr>
            <a:r>
              <a:rPr lang="en-US" sz="4000" i="0" dirty="0">
                <a:solidFill>
                  <a:srgbClr val="FFFF00"/>
                </a:solidFill>
                <a:latin typeface="+mj-lt"/>
              </a:rPr>
              <a:t>6-month internship </a:t>
            </a:r>
          </a:p>
          <a:p>
            <a:pPr marL="571500" indent="-571500" eaLnBrk="1" hangingPunct="1">
              <a:buFontTx/>
              <a:buChar char="•"/>
            </a:pPr>
            <a:r>
              <a:rPr lang="en-US" sz="4000" i="0" dirty="0">
                <a:solidFill>
                  <a:srgbClr val="FFFF00"/>
                </a:solidFill>
                <a:latin typeface="+mj-lt"/>
              </a:rPr>
              <a:t>From Jakarta to </a:t>
            </a:r>
            <a:r>
              <a:rPr lang="en-US" sz="4000" i="0" dirty="0" err="1">
                <a:solidFill>
                  <a:srgbClr val="FFFF00"/>
                </a:solidFill>
                <a:latin typeface="+mj-lt"/>
              </a:rPr>
              <a:t>Jayapura</a:t>
            </a:r>
            <a:r>
              <a:rPr lang="en-US" sz="4000" i="0" dirty="0">
                <a:solidFill>
                  <a:srgbClr val="FFFF00"/>
                </a:solidFill>
                <a:latin typeface="+mj-lt"/>
              </a:rPr>
              <a:t>, Papua </a:t>
            </a:r>
          </a:p>
          <a:p>
            <a:pPr marL="571500" indent="-571500" eaLnBrk="1" hangingPunct="1">
              <a:buFontTx/>
              <a:buChar char="•"/>
            </a:pPr>
            <a:r>
              <a:rPr lang="en-US" sz="4000" i="0" dirty="0">
                <a:solidFill>
                  <a:srgbClr val="FFFF00"/>
                </a:solidFill>
                <a:latin typeface="+mj-lt"/>
              </a:rPr>
              <a:t>8 hours by plane + 1.5 hours by helicopter</a:t>
            </a:r>
          </a:p>
          <a:p>
            <a:pPr marL="571500" indent="-571500" eaLnBrk="1" hangingPunct="1">
              <a:buFontTx/>
              <a:buChar char="•"/>
            </a:pPr>
            <a:r>
              <a:rPr lang="en-US" sz="4000" i="0" dirty="0">
                <a:solidFill>
                  <a:srgbClr val="FFFF00"/>
                </a:solidFill>
                <a:latin typeface="+mj-lt"/>
              </a:rPr>
              <a:t>To Reach </a:t>
            </a:r>
            <a:r>
              <a:rPr lang="en-US" sz="4000" i="0" dirty="0" err="1">
                <a:solidFill>
                  <a:srgbClr val="FFFF00"/>
                </a:solidFill>
                <a:latin typeface="+mj-lt"/>
              </a:rPr>
              <a:t>Danowage</a:t>
            </a:r>
            <a:r>
              <a:rPr lang="en-US" sz="4000" i="0" dirty="0">
                <a:solidFill>
                  <a:srgbClr val="FFFF00"/>
                </a:solidFill>
                <a:latin typeface="+mj-lt"/>
              </a:rPr>
              <a:t> jungle village</a:t>
            </a:r>
          </a:p>
          <a:p>
            <a:pPr marL="571500" indent="-571500" eaLnBrk="1" hangingPunct="1">
              <a:buFontTx/>
              <a:buChar char="•"/>
            </a:pPr>
            <a:r>
              <a:rPr lang="en-US" sz="4000" i="0" dirty="0">
                <a:solidFill>
                  <a:srgbClr val="FFFF00"/>
                </a:solidFill>
                <a:latin typeface="+mj-lt"/>
              </a:rPr>
              <a:t>To serve the Korowai people (UPG)</a:t>
            </a:r>
          </a:p>
        </p:txBody>
      </p:sp>
    </p:spTree>
    <p:extLst>
      <p:ext uri="{BB962C8B-B14F-4D97-AF65-F5344CB8AC3E}">
        <p14:creationId xmlns:p14="http://schemas.microsoft.com/office/powerpoint/2010/main" val="139875035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1"/>
          <p:cNvSpPr>
            <a:spLocks noGrp="1"/>
          </p:cNvSpPr>
          <p:nvPr>
            <p:ph/>
          </p:nvPr>
        </p:nvSpPr>
        <p:spPr>
          <a:xfrm>
            <a:off x="2209800" y="22578"/>
            <a:ext cx="7772400" cy="5486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00"/>
                </a:solidFill>
                <a:latin typeface="+mj-lt"/>
                <a:cs typeface="Arial"/>
              </a:rPr>
              <a:t>1.5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Hours by Helicopter: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FFFFFF"/>
                </a:solidFill>
                <a:latin typeface="+mj-lt"/>
              </a:rPr>
              <a:t>They risked their lives to go and live among the most unreached peoples.</a:t>
            </a:r>
            <a:endParaRPr lang="en-US" sz="3200" b="1" dirty="0">
              <a:solidFill>
                <a:srgbClr val="FFFFFF"/>
              </a:solidFill>
              <a:latin typeface="+mj-lt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FFFF"/>
              </a:solidFill>
              <a:latin typeface="Constantia" charset="0"/>
            </a:endParaRPr>
          </a:p>
        </p:txBody>
      </p:sp>
      <p:pic>
        <p:nvPicPr>
          <p:cNvPr id="43010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081494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664514"/>
            <a:ext cx="3581400" cy="504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1828800" y="5443508"/>
            <a:ext cx="4724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i="0" dirty="0">
                <a:solidFill>
                  <a:srgbClr val="FFFFFF"/>
                </a:solidFill>
                <a:latin typeface="+mj-lt"/>
              </a:rPr>
              <a:t>From </a:t>
            </a:r>
            <a:r>
              <a:rPr lang="en-US" sz="2800" i="0" dirty="0" err="1">
                <a:solidFill>
                  <a:srgbClr val="FFFFFF"/>
                </a:solidFill>
                <a:latin typeface="+mj-lt"/>
              </a:rPr>
              <a:t>Jayapura</a:t>
            </a:r>
            <a:r>
              <a:rPr lang="en-US" sz="2800" i="0" dirty="0">
                <a:solidFill>
                  <a:srgbClr val="FFFFFF"/>
                </a:solidFill>
                <a:latin typeface="+mj-lt"/>
              </a:rPr>
              <a:t> to </a:t>
            </a:r>
            <a:r>
              <a:rPr lang="en-US" sz="2800" i="0" dirty="0" err="1">
                <a:solidFill>
                  <a:srgbClr val="FFFFFF"/>
                </a:solidFill>
                <a:latin typeface="+mj-lt"/>
              </a:rPr>
              <a:t>Danowage</a:t>
            </a:r>
            <a:r>
              <a:rPr lang="en-US" sz="2800" i="0" dirty="0">
                <a:solidFill>
                  <a:srgbClr val="FFFFFF"/>
                </a:solidFill>
                <a:latin typeface="+mj-lt"/>
              </a:rPr>
              <a:t>:</a:t>
            </a:r>
          </a:p>
          <a:p>
            <a:pPr eaLnBrk="1" hangingPunct="1"/>
            <a:r>
              <a:rPr lang="en-US" sz="2800" i="0" dirty="0">
                <a:solidFill>
                  <a:srgbClr val="FFFFFF"/>
                </a:solidFill>
                <a:latin typeface="+mj-lt"/>
              </a:rPr>
              <a:t>800kg for 6 months of ministry.  No stores to buy in the jungle.</a:t>
            </a:r>
          </a:p>
        </p:txBody>
      </p:sp>
    </p:spTree>
    <p:extLst>
      <p:ext uri="{BB962C8B-B14F-4D97-AF65-F5344CB8AC3E}">
        <p14:creationId xmlns:p14="http://schemas.microsoft.com/office/powerpoint/2010/main" val="189433487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Content Placeholder 2"/>
          <p:cNvPicPr>
            <a:picLocks noGrp="1" noChangeAspect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524000"/>
            <a:ext cx="4533900" cy="3886200"/>
          </a:xfrm>
        </p:spPr>
      </p:pic>
      <p:pic>
        <p:nvPicPr>
          <p:cNvPr id="4403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2050" y="1524000"/>
            <a:ext cx="44259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4"/>
          <p:cNvSpPr txBox="1">
            <a:spLocks noChangeArrowheads="1"/>
          </p:cNvSpPr>
          <p:nvPr/>
        </p:nvSpPr>
        <p:spPr bwMode="auto">
          <a:xfrm>
            <a:off x="1905000" y="304801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i="0" dirty="0">
                <a:solidFill>
                  <a:prstClr val="white"/>
                </a:solidFill>
                <a:latin typeface="+mj-lt"/>
              </a:rPr>
              <a:t>Learning stand in a straight line – ½ hour!</a:t>
            </a:r>
          </a:p>
          <a:p>
            <a:pPr eaLnBrk="1" hangingPunct="1"/>
            <a:r>
              <a:rPr lang="en-US" sz="3000" i="0" dirty="0">
                <a:solidFill>
                  <a:prstClr val="white"/>
                </a:solidFill>
                <a:latin typeface="+mj-lt"/>
              </a:rPr>
              <a:t>Learning to distinguish right foot first; left foot second</a:t>
            </a:r>
            <a:r>
              <a:rPr lang="is-IS" sz="3000" i="0" dirty="0">
                <a:solidFill>
                  <a:prstClr val="white"/>
                </a:solidFill>
                <a:latin typeface="+mj-lt"/>
              </a:rPr>
              <a:t>…</a:t>
            </a:r>
            <a:endParaRPr lang="en-US" sz="3000" i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1752600" y="5867400"/>
            <a:ext cx="8686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i="0" dirty="0">
                <a:solidFill>
                  <a:srgbClr val="FFFFFF"/>
                </a:solidFill>
                <a:latin typeface="+mj-lt"/>
              </a:rPr>
              <a:t>Second grade class - father of two children enrolled !</a:t>
            </a:r>
          </a:p>
        </p:txBody>
      </p:sp>
    </p:spTree>
    <p:extLst>
      <p:ext uri="{BB962C8B-B14F-4D97-AF65-F5344CB8AC3E}">
        <p14:creationId xmlns:p14="http://schemas.microsoft.com/office/powerpoint/2010/main" val="134057266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84014"/>
            <a:ext cx="4495801" cy="388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1" y="381000"/>
            <a:ext cx="444514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1828801" y="4648200"/>
            <a:ext cx="8382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800" i="0" dirty="0">
                <a:solidFill>
                  <a:srgbClr val="FFFFFF"/>
                </a:solidFill>
                <a:latin typeface="+mj-lt"/>
              </a:rPr>
              <a:t>Lack of healthcare in Korowai – </a:t>
            </a:r>
          </a:p>
          <a:p>
            <a:pPr marL="0" indent="0" eaLnBrk="1" hangingPunct="1"/>
            <a:r>
              <a:rPr lang="en-US" sz="2800" i="0" dirty="0">
                <a:solidFill>
                  <a:srgbClr val="FFFFFF"/>
                </a:solidFill>
                <a:latin typeface="+mj-lt"/>
              </a:rPr>
              <a:t>      Many suffer from skin diseases and other health problems which can lead to death when untreated. </a:t>
            </a:r>
          </a:p>
          <a:p>
            <a:pPr eaLnBrk="1" hangingPunct="1">
              <a:buFont typeface="Arial" charset="0"/>
              <a:buChar char="•"/>
            </a:pPr>
            <a:r>
              <a:rPr lang="en-US" sz="2800" i="0" dirty="0">
                <a:solidFill>
                  <a:srgbClr val="FFFFFF"/>
                </a:solidFill>
                <a:latin typeface="+mj-lt"/>
              </a:rPr>
              <a:t>Malnutrition often leads to preventable disease.</a:t>
            </a:r>
          </a:p>
        </p:txBody>
      </p:sp>
    </p:spTree>
    <p:extLst>
      <p:ext uri="{BB962C8B-B14F-4D97-AF65-F5344CB8AC3E}">
        <p14:creationId xmlns:p14="http://schemas.microsoft.com/office/powerpoint/2010/main" val="127746607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400" y="8382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127000"/>
            <a:ext cx="39624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1549400" y="5029200"/>
            <a:ext cx="5232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3200" i="0" dirty="0">
                <a:solidFill>
                  <a:srgbClr val="FFFFFF"/>
                </a:solidFill>
                <a:latin typeface="+mj-lt"/>
              </a:rPr>
              <a:t>Traditional clothing and ceremony of Korowai people living in the jungles of Papua.</a:t>
            </a:r>
          </a:p>
        </p:txBody>
      </p:sp>
    </p:spTree>
    <p:extLst>
      <p:ext uri="{BB962C8B-B14F-4D97-AF65-F5344CB8AC3E}">
        <p14:creationId xmlns:p14="http://schemas.microsoft.com/office/powerpoint/2010/main" val="358774797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09800" y="533400"/>
            <a:ext cx="7772400" cy="5257800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4000" b="1" dirty="0">
              <a:solidFill>
                <a:srgbClr val="FFFF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  <a:t>Make Disciples of </a:t>
            </a:r>
            <a:br>
              <a:rPr lang="en-US" sz="4800" b="1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</a:br>
            <a:r>
              <a:rPr lang="en-US" sz="4800" b="1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  <a:t>All Nations...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  <a:t>(Matthew 28:18-20)</a:t>
            </a:r>
          </a:p>
          <a:p>
            <a:pPr marL="0" indent="0" algn="ctr">
              <a:buNone/>
            </a:pPr>
            <a:endParaRPr lang="en-US" altLang="ko-KR" sz="4800" dirty="0">
              <a:solidFill>
                <a:srgbClr val="FFFF00"/>
              </a:solidFill>
              <a:latin typeface="+mj-lt"/>
              <a:ea typeface="나눔명조 ExtraBold"/>
              <a:cs typeface="나눔명조 ExtraBold"/>
            </a:endParaRPr>
          </a:p>
          <a:p>
            <a:pPr marL="0" indent="0" algn="ctr">
              <a:buNone/>
            </a:pPr>
            <a:r>
              <a:rPr lang="en-US" altLang="ko-KR" sz="5400" b="1" dirty="0">
                <a:solidFill>
                  <a:srgbClr val="FFFF00"/>
                </a:solidFill>
                <a:latin typeface="+mj-lt"/>
                <a:ea typeface="나눔명조 Bold"/>
                <a:cs typeface="나눔명조 Bold"/>
              </a:rPr>
              <a:t>Kalimantan</a:t>
            </a:r>
            <a:endParaRPr lang="en-US" sz="6000" b="1" dirty="0">
              <a:solidFill>
                <a:srgbClr val="FFFF00"/>
              </a:solidFill>
              <a:latin typeface="+mj-lt"/>
              <a:ea typeface="나눔명조 Bold"/>
              <a:cs typeface="나눔명조 Bold"/>
            </a:endParaRPr>
          </a:p>
        </p:txBody>
      </p:sp>
    </p:spTree>
    <p:extLst>
      <p:ext uri="{BB962C8B-B14F-4D97-AF65-F5344CB8AC3E}">
        <p14:creationId xmlns:p14="http://schemas.microsoft.com/office/powerpoint/2010/main" val="2767395241"/>
      </p:ext>
    </p:extLst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2"/>
          <p:cNvGrpSpPr>
            <a:grpSpLocks/>
          </p:cNvGrpSpPr>
          <p:nvPr/>
        </p:nvGrpSpPr>
        <p:grpSpPr bwMode="auto">
          <a:xfrm>
            <a:off x="1720850" y="1177925"/>
            <a:ext cx="8916988" cy="4192588"/>
            <a:chOff x="124" y="742"/>
            <a:chExt cx="5617" cy="2641"/>
          </a:xfrm>
        </p:grpSpPr>
        <p:sp>
          <p:nvSpPr>
            <p:cNvPr id="21509" name="Freeform 3"/>
            <p:cNvSpPr>
              <a:spLocks/>
            </p:cNvSpPr>
            <p:nvPr/>
          </p:nvSpPr>
          <p:spPr bwMode="auto">
            <a:xfrm>
              <a:off x="2956" y="1488"/>
              <a:ext cx="20" cy="17"/>
            </a:xfrm>
            <a:custGeom>
              <a:avLst/>
              <a:gdLst>
                <a:gd name="T0" fmla="*/ 19 w 20"/>
                <a:gd name="T1" fmla="*/ 0 h 17"/>
                <a:gd name="T2" fmla="*/ 19 w 20"/>
                <a:gd name="T3" fmla="*/ 13 h 17"/>
                <a:gd name="T4" fmla="*/ 12 w 20"/>
                <a:gd name="T5" fmla="*/ 16 h 17"/>
                <a:gd name="T6" fmla="*/ 0 w 20"/>
                <a:gd name="T7" fmla="*/ 2 h 17"/>
                <a:gd name="T8" fmla="*/ 6 w 20"/>
                <a:gd name="T9" fmla="*/ 0 h 17"/>
                <a:gd name="T10" fmla="*/ 19 w 2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7"/>
                <a:gd name="T20" fmla="*/ 20 w 2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7">
                  <a:moveTo>
                    <a:pt x="19" y="0"/>
                  </a:moveTo>
                  <a:lnTo>
                    <a:pt x="19" y="13"/>
                  </a:lnTo>
                  <a:lnTo>
                    <a:pt x="12" y="16"/>
                  </a:lnTo>
                  <a:lnTo>
                    <a:pt x="0" y="2"/>
                  </a:lnTo>
                  <a:lnTo>
                    <a:pt x="6" y="0"/>
                  </a:lnTo>
                  <a:lnTo>
                    <a:pt x="19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0" name="Freeform 4"/>
            <p:cNvSpPr>
              <a:spLocks/>
            </p:cNvSpPr>
            <p:nvPr/>
          </p:nvSpPr>
          <p:spPr bwMode="auto">
            <a:xfrm>
              <a:off x="2904" y="1427"/>
              <a:ext cx="17" cy="33"/>
            </a:xfrm>
            <a:custGeom>
              <a:avLst/>
              <a:gdLst>
                <a:gd name="T0" fmla="*/ 16 w 17"/>
                <a:gd name="T1" fmla="*/ 0 h 33"/>
                <a:gd name="T2" fmla="*/ 0 w 17"/>
                <a:gd name="T3" fmla="*/ 9 h 33"/>
                <a:gd name="T4" fmla="*/ 2 w 17"/>
                <a:gd name="T5" fmla="*/ 32 h 33"/>
                <a:gd name="T6" fmla="*/ 13 w 17"/>
                <a:gd name="T7" fmla="*/ 31 h 33"/>
                <a:gd name="T8" fmla="*/ 16 w 17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3"/>
                <a:gd name="T17" fmla="*/ 17 w 1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3">
                  <a:moveTo>
                    <a:pt x="16" y="0"/>
                  </a:moveTo>
                  <a:lnTo>
                    <a:pt x="0" y="9"/>
                  </a:lnTo>
                  <a:lnTo>
                    <a:pt x="2" y="32"/>
                  </a:lnTo>
                  <a:lnTo>
                    <a:pt x="13" y="31"/>
                  </a:lnTo>
                  <a:lnTo>
                    <a:pt x="16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grpSp>
          <p:nvGrpSpPr>
            <p:cNvPr id="21511" name="Group 5"/>
            <p:cNvGrpSpPr>
              <a:grpSpLocks/>
            </p:cNvGrpSpPr>
            <p:nvPr/>
          </p:nvGrpSpPr>
          <p:grpSpPr bwMode="auto">
            <a:xfrm>
              <a:off x="5261" y="2950"/>
              <a:ext cx="480" cy="249"/>
              <a:chOff x="5261" y="2950"/>
              <a:chExt cx="480" cy="249"/>
            </a:xfrm>
          </p:grpSpPr>
          <p:sp>
            <p:nvSpPr>
              <p:cNvPr id="21541" name="Freeform 6"/>
              <p:cNvSpPr>
                <a:spLocks/>
              </p:cNvSpPr>
              <p:nvPr/>
            </p:nvSpPr>
            <p:spPr bwMode="auto">
              <a:xfrm>
                <a:off x="5677" y="2950"/>
                <a:ext cx="64" cy="147"/>
              </a:xfrm>
              <a:custGeom>
                <a:avLst/>
                <a:gdLst>
                  <a:gd name="T0" fmla="*/ 20 w 64"/>
                  <a:gd name="T1" fmla="*/ 2 h 147"/>
                  <a:gd name="T2" fmla="*/ 26 w 64"/>
                  <a:gd name="T3" fmla="*/ 0 h 147"/>
                  <a:gd name="T4" fmla="*/ 38 w 64"/>
                  <a:gd name="T5" fmla="*/ 18 h 147"/>
                  <a:gd name="T6" fmla="*/ 36 w 64"/>
                  <a:gd name="T7" fmla="*/ 63 h 147"/>
                  <a:gd name="T8" fmla="*/ 44 w 64"/>
                  <a:gd name="T9" fmla="*/ 63 h 147"/>
                  <a:gd name="T10" fmla="*/ 47 w 64"/>
                  <a:gd name="T11" fmla="*/ 72 h 147"/>
                  <a:gd name="T12" fmla="*/ 48 w 64"/>
                  <a:gd name="T13" fmla="*/ 76 h 147"/>
                  <a:gd name="T14" fmla="*/ 53 w 64"/>
                  <a:gd name="T15" fmla="*/ 85 h 147"/>
                  <a:gd name="T16" fmla="*/ 57 w 64"/>
                  <a:gd name="T17" fmla="*/ 81 h 147"/>
                  <a:gd name="T18" fmla="*/ 60 w 64"/>
                  <a:gd name="T19" fmla="*/ 74 h 147"/>
                  <a:gd name="T20" fmla="*/ 63 w 64"/>
                  <a:gd name="T21" fmla="*/ 76 h 147"/>
                  <a:gd name="T22" fmla="*/ 59 w 64"/>
                  <a:gd name="T23" fmla="*/ 87 h 147"/>
                  <a:gd name="T24" fmla="*/ 57 w 64"/>
                  <a:gd name="T25" fmla="*/ 92 h 147"/>
                  <a:gd name="T26" fmla="*/ 54 w 64"/>
                  <a:gd name="T27" fmla="*/ 105 h 147"/>
                  <a:gd name="T28" fmla="*/ 48 w 64"/>
                  <a:gd name="T29" fmla="*/ 109 h 147"/>
                  <a:gd name="T30" fmla="*/ 42 w 64"/>
                  <a:gd name="T31" fmla="*/ 113 h 147"/>
                  <a:gd name="T32" fmla="*/ 36 w 64"/>
                  <a:gd name="T33" fmla="*/ 118 h 147"/>
                  <a:gd name="T34" fmla="*/ 33 w 64"/>
                  <a:gd name="T35" fmla="*/ 124 h 147"/>
                  <a:gd name="T36" fmla="*/ 36 w 64"/>
                  <a:gd name="T37" fmla="*/ 128 h 147"/>
                  <a:gd name="T38" fmla="*/ 38 w 64"/>
                  <a:gd name="T39" fmla="*/ 137 h 147"/>
                  <a:gd name="T40" fmla="*/ 32 w 64"/>
                  <a:gd name="T41" fmla="*/ 140 h 147"/>
                  <a:gd name="T42" fmla="*/ 26 w 64"/>
                  <a:gd name="T43" fmla="*/ 144 h 147"/>
                  <a:gd name="T44" fmla="*/ 20 w 64"/>
                  <a:gd name="T45" fmla="*/ 146 h 147"/>
                  <a:gd name="T46" fmla="*/ 15 w 64"/>
                  <a:gd name="T47" fmla="*/ 144 h 147"/>
                  <a:gd name="T48" fmla="*/ 9 w 64"/>
                  <a:gd name="T49" fmla="*/ 140 h 147"/>
                  <a:gd name="T50" fmla="*/ 5 w 64"/>
                  <a:gd name="T51" fmla="*/ 137 h 147"/>
                  <a:gd name="T52" fmla="*/ 9 w 64"/>
                  <a:gd name="T53" fmla="*/ 131 h 147"/>
                  <a:gd name="T54" fmla="*/ 15 w 64"/>
                  <a:gd name="T55" fmla="*/ 128 h 147"/>
                  <a:gd name="T56" fmla="*/ 20 w 64"/>
                  <a:gd name="T57" fmla="*/ 120 h 147"/>
                  <a:gd name="T58" fmla="*/ 20 w 64"/>
                  <a:gd name="T59" fmla="*/ 116 h 147"/>
                  <a:gd name="T60" fmla="*/ 15 w 64"/>
                  <a:gd name="T61" fmla="*/ 113 h 147"/>
                  <a:gd name="T62" fmla="*/ 9 w 64"/>
                  <a:gd name="T63" fmla="*/ 107 h 147"/>
                  <a:gd name="T64" fmla="*/ 5 w 64"/>
                  <a:gd name="T65" fmla="*/ 107 h 147"/>
                  <a:gd name="T66" fmla="*/ 0 w 64"/>
                  <a:gd name="T67" fmla="*/ 105 h 147"/>
                  <a:gd name="T68" fmla="*/ 0 w 64"/>
                  <a:gd name="T69" fmla="*/ 102 h 147"/>
                  <a:gd name="T70" fmla="*/ 0 w 64"/>
                  <a:gd name="T71" fmla="*/ 94 h 147"/>
                  <a:gd name="T72" fmla="*/ 5 w 64"/>
                  <a:gd name="T73" fmla="*/ 94 h 147"/>
                  <a:gd name="T74" fmla="*/ 9 w 64"/>
                  <a:gd name="T75" fmla="*/ 92 h 147"/>
                  <a:gd name="T76" fmla="*/ 15 w 64"/>
                  <a:gd name="T77" fmla="*/ 87 h 147"/>
                  <a:gd name="T78" fmla="*/ 17 w 64"/>
                  <a:gd name="T79" fmla="*/ 85 h 147"/>
                  <a:gd name="T80" fmla="*/ 21 w 64"/>
                  <a:gd name="T81" fmla="*/ 63 h 147"/>
                  <a:gd name="T82" fmla="*/ 17 w 64"/>
                  <a:gd name="T83" fmla="*/ 59 h 147"/>
                  <a:gd name="T84" fmla="*/ 14 w 64"/>
                  <a:gd name="T85" fmla="*/ 52 h 147"/>
                  <a:gd name="T86" fmla="*/ 11 w 64"/>
                  <a:gd name="T87" fmla="*/ 41 h 147"/>
                  <a:gd name="T88" fmla="*/ 14 w 64"/>
                  <a:gd name="T89" fmla="*/ 30 h 147"/>
                  <a:gd name="T90" fmla="*/ 15 w 64"/>
                  <a:gd name="T91" fmla="*/ 22 h 147"/>
                  <a:gd name="T92" fmla="*/ 20 w 64"/>
                  <a:gd name="T93" fmla="*/ 2 h 14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4"/>
                  <a:gd name="T142" fmla="*/ 0 h 147"/>
                  <a:gd name="T143" fmla="*/ 64 w 64"/>
                  <a:gd name="T144" fmla="*/ 147 h 14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4" h="147">
                    <a:moveTo>
                      <a:pt x="20" y="2"/>
                    </a:moveTo>
                    <a:lnTo>
                      <a:pt x="26" y="0"/>
                    </a:lnTo>
                    <a:lnTo>
                      <a:pt x="38" y="18"/>
                    </a:lnTo>
                    <a:lnTo>
                      <a:pt x="36" y="63"/>
                    </a:lnTo>
                    <a:lnTo>
                      <a:pt x="44" y="63"/>
                    </a:lnTo>
                    <a:lnTo>
                      <a:pt x="47" y="72"/>
                    </a:lnTo>
                    <a:lnTo>
                      <a:pt x="48" y="76"/>
                    </a:lnTo>
                    <a:lnTo>
                      <a:pt x="53" y="85"/>
                    </a:lnTo>
                    <a:lnTo>
                      <a:pt x="57" y="81"/>
                    </a:lnTo>
                    <a:lnTo>
                      <a:pt x="60" y="74"/>
                    </a:lnTo>
                    <a:lnTo>
                      <a:pt x="63" y="76"/>
                    </a:lnTo>
                    <a:lnTo>
                      <a:pt x="59" y="87"/>
                    </a:lnTo>
                    <a:lnTo>
                      <a:pt x="57" y="92"/>
                    </a:lnTo>
                    <a:lnTo>
                      <a:pt x="54" y="105"/>
                    </a:lnTo>
                    <a:lnTo>
                      <a:pt x="48" y="109"/>
                    </a:lnTo>
                    <a:lnTo>
                      <a:pt x="42" y="113"/>
                    </a:lnTo>
                    <a:lnTo>
                      <a:pt x="36" y="118"/>
                    </a:lnTo>
                    <a:lnTo>
                      <a:pt x="33" y="124"/>
                    </a:lnTo>
                    <a:lnTo>
                      <a:pt x="36" y="128"/>
                    </a:lnTo>
                    <a:lnTo>
                      <a:pt x="38" y="137"/>
                    </a:lnTo>
                    <a:lnTo>
                      <a:pt x="32" y="140"/>
                    </a:lnTo>
                    <a:lnTo>
                      <a:pt x="26" y="144"/>
                    </a:lnTo>
                    <a:lnTo>
                      <a:pt x="20" y="146"/>
                    </a:lnTo>
                    <a:lnTo>
                      <a:pt x="15" y="144"/>
                    </a:lnTo>
                    <a:lnTo>
                      <a:pt x="9" y="140"/>
                    </a:lnTo>
                    <a:lnTo>
                      <a:pt x="5" y="137"/>
                    </a:lnTo>
                    <a:lnTo>
                      <a:pt x="9" y="131"/>
                    </a:lnTo>
                    <a:lnTo>
                      <a:pt x="15" y="128"/>
                    </a:lnTo>
                    <a:lnTo>
                      <a:pt x="20" y="120"/>
                    </a:lnTo>
                    <a:lnTo>
                      <a:pt x="20" y="116"/>
                    </a:lnTo>
                    <a:lnTo>
                      <a:pt x="15" y="113"/>
                    </a:lnTo>
                    <a:lnTo>
                      <a:pt x="9" y="107"/>
                    </a:lnTo>
                    <a:lnTo>
                      <a:pt x="5" y="107"/>
                    </a:lnTo>
                    <a:lnTo>
                      <a:pt x="0" y="105"/>
                    </a:lnTo>
                    <a:lnTo>
                      <a:pt x="0" y="102"/>
                    </a:lnTo>
                    <a:lnTo>
                      <a:pt x="0" y="94"/>
                    </a:lnTo>
                    <a:lnTo>
                      <a:pt x="5" y="94"/>
                    </a:lnTo>
                    <a:lnTo>
                      <a:pt x="9" y="92"/>
                    </a:lnTo>
                    <a:lnTo>
                      <a:pt x="15" y="87"/>
                    </a:lnTo>
                    <a:lnTo>
                      <a:pt x="17" y="85"/>
                    </a:lnTo>
                    <a:lnTo>
                      <a:pt x="21" y="63"/>
                    </a:lnTo>
                    <a:lnTo>
                      <a:pt x="17" y="59"/>
                    </a:lnTo>
                    <a:lnTo>
                      <a:pt x="14" y="52"/>
                    </a:lnTo>
                    <a:lnTo>
                      <a:pt x="11" y="41"/>
                    </a:lnTo>
                    <a:lnTo>
                      <a:pt x="14" y="30"/>
                    </a:lnTo>
                    <a:lnTo>
                      <a:pt x="15" y="22"/>
                    </a:lnTo>
                    <a:lnTo>
                      <a:pt x="20" y="2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42" name="Freeform 7"/>
              <p:cNvSpPr>
                <a:spLocks/>
              </p:cNvSpPr>
              <p:nvPr/>
            </p:nvSpPr>
            <p:spPr bwMode="auto">
              <a:xfrm>
                <a:off x="5526" y="3078"/>
                <a:ext cx="130" cy="121"/>
              </a:xfrm>
              <a:custGeom>
                <a:avLst/>
                <a:gdLst>
                  <a:gd name="T0" fmla="*/ 90 w 130"/>
                  <a:gd name="T1" fmla="*/ 0 h 121"/>
                  <a:gd name="T2" fmla="*/ 108 w 130"/>
                  <a:gd name="T3" fmla="*/ 0 h 121"/>
                  <a:gd name="T4" fmla="*/ 129 w 130"/>
                  <a:gd name="T5" fmla="*/ 35 h 121"/>
                  <a:gd name="T6" fmla="*/ 106 w 130"/>
                  <a:gd name="T7" fmla="*/ 60 h 121"/>
                  <a:gd name="T8" fmla="*/ 106 w 130"/>
                  <a:gd name="T9" fmla="*/ 73 h 121"/>
                  <a:gd name="T10" fmla="*/ 101 w 130"/>
                  <a:gd name="T11" fmla="*/ 76 h 121"/>
                  <a:gd name="T12" fmla="*/ 83 w 130"/>
                  <a:gd name="T13" fmla="*/ 76 h 121"/>
                  <a:gd name="T14" fmla="*/ 67 w 130"/>
                  <a:gd name="T15" fmla="*/ 89 h 121"/>
                  <a:gd name="T16" fmla="*/ 52 w 130"/>
                  <a:gd name="T17" fmla="*/ 107 h 121"/>
                  <a:gd name="T18" fmla="*/ 42 w 130"/>
                  <a:gd name="T19" fmla="*/ 120 h 121"/>
                  <a:gd name="T20" fmla="*/ 42 w 130"/>
                  <a:gd name="T21" fmla="*/ 107 h 121"/>
                  <a:gd name="T22" fmla="*/ 23 w 130"/>
                  <a:gd name="T23" fmla="*/ 113 h 121"/>
                  <a:gd name="T24" fmla="*/ 11 w 130"/>
                  <a:gd name="T25" fmla="*/ 113 h 121"/>
                  <a:gd name="T26" fmla="*/ 0 w 130"/>
                  <a:gd name="T27" fmla="*/ 113 h 121"/>
                  <a:gd name="T28" fmla="*/ 20 w 130"/>
                  <a:gd name="T29" fmla="*/ 89 h 121"/>
                  <a:gd name="T30" fmla="*/ 26 w 130"/>
                  <a:gd name="T31" fmla="*/ 82 h 121"/>
                  <a:gd name="T32" fmla="*/ 31 w 130"/>
                  <a:gd name="T33" fmla="*/ 82 h 121"/>
                  <a:gd name="T34" fmla="*/ 47 w 130"/>
                  <a:gd name="T35" fmla="*/ 62 h 121"/>
                  <a:gd name="T36" fmla="*/ 52 w 130"/>
                  <a:gd name="T37" fmla="*/ 62 h 121"/>
                  <a:gd name="T38" fmla="*/ 60 w 130"/>
                  <a:gd name="T39" fmla="*/ 56 h 121"/>
                  <a:gd name="T40" fmla="*/ 67 w 130"/>
                  <a:gd name="T41" fmla="*/ 56 h 121"/>
                  <a:gd name="T42" fmla="*/ 65 w 130"/>
                  <a:gd name="T43" fmla="*/ 40 h 121"/>
                  <a:gd name="T44" fmla="*/ 67 w 130"/>
                  <a:gd name="T45" fmla="*/ 40 h 121"/>
                  <a:gd name="T46" fmla="*/ 77 w 130"/>
                  <a:gd name="T47" fmla="*/ 33 h 121"/>
                  <a:gd name="T48" fmla="*/ 77 w 130"/>
                  <a:gd name="T49" fmla="*/ 36 h 121"/>
                  <a:gd name="T50" fmla="*/ 95 w 130"/>
                  <a:gd name="T51" fmla="*/ 24 h 121"/>
                  <a:gd name="T52" fmla="*/ 90 w 130"/>
                  <a:gd name="T53" fmla="*/ 0 h 12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0"/>
                  <a:gd name="T82" fmla="*/ 0 h 121"/>
                  <a:gd name="T83" fmla="*/ 130 w 130"/>
                  <a:gd name="T84" fmla="*/ 121 h 12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0" h="121">
                    <a:moveTo>
                      <a:pt x="90" y="0"/>
                    </a:moveTo>
                    <a:lnTo>
                      <a:pt x="108" y="0"/>
                    </a:lnTo>
                    <a:lnTo>
                      <a:pt x="129" y="35"/>
                    </a:lnTo>
                    <a:lnTo>
                      <a:pt x="106" y="60"/>
                    </a:lnTo>
                    <a:lnTo>
                      <a:pt x="106" y="73"/>
                    </a:lnTo>
                    <a:lnTo>
                      <a:pt x="101" y="76"/>
                    </a:lnTo>
                    <a:lnTo>
                      <a:pt x="83" y="76"/>
                    </a:lnTo>
                    <a:lnTo>
                      <a:pt x="67" y="89"/>
                    </a:lnTo>
                    <a:lnTo>
                      <a:pt x="52" y="107"/>
                    </a:lnTo>
                    <a:lnTo>
                      <a:pt x="42" y="120"/>
                    </a:lnTo>
                    <a:lnTo>
                      <a:pt x="42" y="107"/>
                    </a:lnTo>
                    <a:lnTo>
                      <a:pt x="23" y="113"/>
                    </a:lnTo>
                    <a:lnTo>
                      <a:pt x="11" y="113"/>
                    </a:lnTo>
                    <a:lnTo>
                      <a:pt x="0" y="113"/>
                    </a:lnTo>
                    <a:lnTo>
                      <a:pt x="20" y="89"/>
                    </a:lnTo>
                    <a:lnTo>
                      <a:pt x="26" y="82"/>
                    </a:lnTo>
                    <a:lnTo>
                      <a:pt x="31" y="82"/>
                    </a:lnTo>
                    <a:lnTo>
                      <a:pt x="47" y="62"/>
                    </a:lnTo>
                    <a:lnTo>
                      <a:pt x="52" y="62"/>
                    </a:lnTo>
                    <a:lnTo>
                      <a:pt x="60" y="56"/>
                    </a:lnTo>
                    <a:lnTo>
                      <a:pt x="67" y="56"/>
                    </a:lnTo>
                    <a:lnTo>
                      <a:pt x="65" y="40"/>
                    </a:lnTo>
                    <a:lnTo>
                      <a:pt x="67" y="40"/>
                    </a:lnTo>
                    <a:lnTo>
                      <a:pt x="77" y="33"/>
                    </a:lnTo>
                    <a:lnTo>
                      <a:pt x="77" y="36"/>
                    </a:lnTo>
                    <a:lnTo>
                      <a:pt x="95" y="24"/>
                    </a:lnTo>
                    <a:lnTo>
                      <a:pt x="9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43" name="Freeform 8"/>
              <p:cNvSpPr>
                <a:spLocks/>
              </p:cNvSpPr>
              <p:nvPr/>
            </p:nvSpPr>
            <p:spPr bwMode="auto">
              <a:xfrm>
                <a:off x="5261" y="3087"/>
                <a:ext cx="39" cy="58"/>
              </a:xfrm>
              <a:custGeom>
                <a:avLst/>
                <a:gdLst>
                  <a:gd name="T0" fmla="*/ 0 w 39"/>
                  <a:gd name="T1" fmla="*/ 0 h 58"/>
                  <a:gd name="T2" fmla="*/ 9 w 39"/>
                  <a:gd name="T3" fmla="*/ 0 h 58"/>
                  <a:gd name="T4" fmla="*/ 18 w 39"/>
                  <a:gd name="T5" fmla="*/ 6 h 58"/>
                  <a:gd name="T6" fmla="*/ 38 w 39"/>
                  <a:gd name="T7" fmla="*/ 6 h 58"/>
                  <a:gd name="T8" fmla="*/ 34 w 39"/>
                  <a:gd name="T9" fmla="*/ 17 h 58"/>
                  <a:gd name="T10" fmla="*/ 38 w 39"/>
                  <a:gd name="T11" fmla="*/ 25 h 58"/>
                  <a:gd name="T12" fmla="*/ 32 w 39"/>
                  <a:gd name="T13" fmla="*/ 25 h 58"/>
                  <a:gd name="T14" fmla="*/ 29 w 39"/>
                  <a:gd name="T15" fmla="*/ 29 h 58"/>
                  <a:gd name="T16" fmla="*/ 25 w 39"/>
                  <a:gd name="T17" fmla="*/ 30 h 58"/>
                  <a:gd name="T18" fmla="*/ 29 w 39"/>
                  <a:gd name="T19" fmla="*/ 57 h 58"/>
                  <a:gd name="T20" fmla="*/ 18 w 39"/>
                  <a:gd name="T21" fmla="*/ 54 h 58"/>
                  <a:gd name="T22" fmla="*/ 6 w 39"/>
                  <a:gd name="T23" fmla="*/ 46 h 58"/>
                  <a:gd name="T24" fmla="*/ 6 w 39"/>
                  <a:gd name="T25" fmla="*/ 29 h 58"/>
                  <a:gd name="T26" fmla="*/ 6 w 39"/>
                  <a:gd name="T27" fmla="*/ 24 h 58"/>
                  <a:gd name="T28" fmla="*/ 0 w 39"/>
                  <a:gd name="T29" fmla="*/ 17 h 58"/>
                  <a:gd name="T30" fmla="*/ 0 w 39"/>
                  <a:gd name="T31" fmla="*/ 0 h 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9"/>
                  <a:gd name="T49" fmla="*/ 0 h 58"/>
                  <a:gd name="T50" fmla="*/ 39 w 39"/>
                  <a:gd name="T51" fmla="*/ 58 h 5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9" h="58">
                    <a:moveTo>
                      <a:pt x="0" y="0"/>
                    </a:moveTo>
                    <a:lnTo>
                      <a:pt x="9" y="0"/>
                    </a:lnTo>
                    <a:lnTo>
                      <a:pt x="18" y="6"/>
                    </a:lnTo>
                    <a:lnTo>
                      <a:pt x="38" y="6"/>
                    </a:lnTo>
                    <a:lnTo>
                      <a:pt x="34" y="17"/>
                    </a:lnTo>
                    <a:lnTo>
                      <a:pt x="38" y="25"/>
                    </a:lnTo>
                    <a:lnTo>
                      <a:pt x="32" y="25"/>
                    </a:lnTo>
                    <a:lnTo>
                      <a:pt x="29" y="29"/>
                    </a:lnTo>
                    <a:lnTo>
                      <a:pt x="25" y="30"/>
                    </a:lnTo>
                    <a:lnTo>
                      <a:pt x="29" y="57"/>
                    </a:lnTo>
                    <a:lnTo>
                      <a:pt x="18" y="54"/>
                    </a:lnTo>
                    <a:lnTo>
                      <a:pt x="6" y="46"/>
                    </a:lnTo>
                    <a:lnTo>
                      <a:pt x="6" y="29"/>
                    </a:lnTo>
                    <a:lnTo>
                      <a:pt x="6" y="24"/>
                    </a:ln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21512" name="Freeform 9"/>
            <p:cNvSpPr>
              <a:spLocks/>
            </p:cNvSpPr>
            <p:nvPr/>
          </p:nvSpPr>
          <p:spPr bwMode="auto">
            <a:xfrm>
              <a:off x="5359" y="2315"/>
              <a:ext cx="77" cy="63"/>
            </a:xfrm>
            <a:custGeom>
              <a:avLst/>
              <a:gdLst>
                <a:gd name="T0" fmla="*/ 15 w 77"/>
                <a:gd name="T1" fmla="*/ 24 h 63"/>
                <a:gd name="T2" fmla="*/ 0 w 77"/>
                <a:gd name="T3" fmla="*/ 51 h 63"/>
                <a:gd name="T4" fmla="*/ 5 w 77"/>
                <a:gd name="T5" fmla="*/ 60 h 63"/>
                <a:gd name="T6" fmla="*/ 27 w 77"/>
                <a:gd name="T7" fmla="*/ 62 h 63"/>
                <a:gd name="T8" fmla="*/ 44 w 77"/>
                <a:gd name="T9" fmla="*/ 62 h 63"/>
                <a:gd name="T10" fmla="*/ 53 w 77"/>
                <a:gd name="T11" fmla="*/ 54 h 63"/>
                <a:gd name="T12" fmla="*/ 56 w 77"/>
                <a:gd name="T13" fmla="*/ 42 h 63"/>
                <a:gd name="T14" fmla="*/ 76 w 77"/>
                <a:gd name="T15" fmla="*/ 42 h 63"/>
                <a:gd name="T16" fmla="*/ 71 w 77"/>
                <a:gd name="T17" fmla="*/ 26 h 63"/>
                <a:gd name="T18" fmla="*/ 71 w 77"/>
                <a:gd name="T19" fmla="*/ 13 h 63"/>
                <a:gd name="T20" fmla="*/ 55 w 77"/>
                <a:gd name="T21" fmla="*/ 0 h 63"/>
                <a:gd name="T22" fmla="*/ 50 w 77"/>
                <a:gd name="T23" fmla="*/ 20 h 63"/>
                <a:gd name="T24" fmla="*/ 61 w 77"/>
                <a:gd name="T25" fmla="*/ 29 h 63"/>
                <a:gd name="T26" fmla="*/ 43 w 77"/>
                <a:gd name="T27" fmla="*/ 29 h 63"/>
                <a:gd name="T28" fmla="*/ 36 w 77"/>
                <a:gd name="T29" fmla="*/ 36 h 63"/>
                <a:gd name="T30" fmla="*/ 15 w 77"/>
                <a:gd name="T31" fmla="*/ 24 h 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7"/>
                <a:gd name="T49" fmla="*/ 0 h 63"/>
                <a:gd name="T50" fmla="*/ 77 w 77"/>
                <a:gd name="T51" fmla="*/ 63 h 6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7" h="63">
                  <a:moveTo>
                    <a:pt x="15" y="24"/>
                  </a:moveTo>
                  <a:lnTo>
                    <a:pt x="0" y="51"/>
                  </a:lnTo>
                  <a:lnTo>
                    <a:pt x="5" y="60"/>
                  </a:lnTo>
                  <a:lnTo>
                    <a:pt x="27" y="62"/>
                  </a:lnTo>
                  <a:lnTo>
                    <a:pt x="44" y="62"/>
                  </a:lnTo>
                  <a:lnTo>
                    <a:pt x="53" y="54"/>
                  </a:lnTo>
                  <a:lnTo>
                    <a:pt x="56" y="42"/>
                  </a:lnTo>
                  <a:lnTo>
                    <a:pt x="76" y="42"/>
                  </a:lnTo>
                  <a:lnTo>
                    <a:pt x="71" y="26"/>
                  </a:lnTo>
                  <a:lnTo>
                    <a:pt x="71" y="13"/>
                  </a:lnTo>
                  <a:lnTo>
                    <a:pt x="55" y="0"/>
                  </a:lnTo>
                  <a:lnTo>
                    <a:pt x="50" y="20"/>
                  </a:lnTo>
                  <a:lnTo>
                    <a:pt x="61" y="29"/>
                  </a:lnTo>
                  <a:lnTo>
                    <a:pt x="43" y="29"/>
                  </a:lnTo>
                  <a:lnTo>
                    <a:pt x="36" y="36"/>
                  </a:lnTo>
                  <a:lnTo>
                    <a:pt x="15" y="24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grpSp>
          <p:nvGrpSpPr>
            <p:cNvPr id="21513" name="Group 10"/>
            <p:cNvGrpSpPr>
              <a:grpSpLocks/>
            </p:cNvGrpSpPr>
            <p:nvPr/>
          </p:nvGrpSpPr>
          <p:grpSpPr bwMode="auto">
            <a:xfrm>
              <a:off x="4376" y="1136"/>
              <a:ext cx="1035" cy="1902"/>
              <a:chOff x="4376" y="1136"/>
              <a:chExt cx="1035" cy="1902"/>
            </a:xfrm>
          </p:grpSpPr>
          <p:grpSp>
            <p:nvGrpSpPr>
              <p:cNvPr id="21528" name="Group 11"/>
              <p:cNvGrpSpPr>
                <a:grpSpLocks/>
              </p:cNvGrpSpPr>
              <p:nvPr/>
            </p:nvGrpSpPr>
            <p:grpSpPr bwMode="auto">
              <a:xfrm>
                <a:off x="4544" y="1335"/>
                <a:ext cx="221" cy="559"/>
                <a:chOff x="4544" y="1335"/>
                <a:chExt cx="221" cy="559"/>
              </a:xfrm>
            </p:grpSpPr>
            <p:sp>
              <p:nvSpPr>
                <p:cNvPr id="21538" name="Freeform 12"/>
                <p:cNvSpPr>
                  <a:spLocks/>
                </p:cNvSpPr>
                <p:nvPr/>
              </p:nvSpPr>
              <p:spPr bwMode="auto">
                <a:xfrm>
                  <a:off x="4544" y="1850"/>
                  <a:ext cx="41" cy="44"/>
                </a:xfrm>
                <a:custGeom>
                  <a:avLst/>
                  <a:gdLst>
                    <a:gd name="T0" fmla="*/ 0 w 41"/>
                    <a:gd name="T1" fmla="*/ 32 h 44"/>
                    <a:gd name="T2" fmla="*/ 7 w 41"/>
                    <a:gd name="T3" fmla="*/ 43 h 44"/>
                    <a:gd name="T4" fmla="*/ 16 w 41"/>
                    <a:gd name="T5" fmla="*/ 40 h 44"/>
                    <a:gd name="T6" fmla="*/ 29 w 41"/>
                    <a:gd name="T7" fmla="*/ 43 h 44"/>
                    <a:gd name="T8" fmla="*/ 39 w 41"/>
                    <a:gd name="T9" fmla="*/ 43 h 44"/>
                    <a:gd name="T10" fmla="*/ 40 w 41"/>
                    <a:gd name="T11" fmla="*/ 29 h 44"/>
                    <a:gd name="T12" fmla="*/ 36 w 41"/>
                    <a:gd name="T13" fmla="*/ 17 h 44"/>
                    <a:gd name="T14" fmla="*/ 31 w 41"/>
                    <a:gd name="T15" fmla="*/ 6 h 44"/>
                    <a:gd name="T16" fmla="*/ 24 w 41"/>
                    <a:gd name="T17" fmla="*/ 6 h 44"/>
                    <a:gd name="T18" fmla="*/ 20 w 41"/>
                    <a:gd name="T19" fmla="*/ 0 h 44"/>
                    <a:gd name="T20" fmla="*/ 11 w 41"/>
                    <a:gd name="T21" fmla="*/ 0 h 44"/>
                    <a:gd name="T22" fmla="*/ 11 w 41"/>
                    <a:gd name="T23" fmla="*/ 12 h 44"/>
                    <a:gd name="T24" fmla="*/ 0 w 41"/>
                    <a:gd name="T25" fmla="*/ 32 h 4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1"/>
                    <a:gd name="T40" fmla="*/ 0 h 44"/>
                    <a:gd name="T41" fmla="*/ 41 w 41"/>
                    <a:gd name="T42" fmla="*/ 44 h 4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1" h="44">
                      <a:moveTo>
                        <a:pt x="0" y="32"/>
                      </a:moveTo>
                      <a:lnTo>
                        <a:pt x="7" y="43"/>
                      </a:lnTo>
                      <a:lnTo>
                        <a:pt x="16" y="40"/>
                      </a:lnTo>
                      <a:lnTo>
                        <a:pt x="29" y="43"/>
                      </a:lnTo>
                      <a:lnTo>
                        <a:pt x="39" y="43"/>
                      </a:lnTo>
                      <a:lnTo>
                        <a:pt x="40" y="29"/>
                      </a:lnTo>
                      <a:lnTo>
                        <a:pt x="36" y="17"/>
                      </a:lnTo>
                      <a:lnTo>
                        <a:pt x="31" y="6"/>
                      </a:lnTo>
                      <a:lnTo>
                        <a:pt x="24" y="6"/>
                      </a:lnTo>
                      <a:lnTo>
                        <a:pt x="20" y="0"/>
                      </a:lnTo>
                      <a:lnTo>
                        <a:pt x="11" y="0"/>
                      </a:lnTo>
                      <a:lnTo>
                        <a:pt x="11" y="12"/>
                      </a:lnTo>
                      <a:lnTo>
                        <a:pt x="0" y="32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  <p:sp>
              <p:nvSpPr>
                <p:cNvPr id="21539" name="Freeform 13"/>
                <p:cNvSpPr>
                  <a:spLocks/>
                </p:cNvSpPr>
                <p:nvPr/>
              </p:nvSpPr>
              <p:spPr bwMode="auto">
                <a:xfrm>
                  <a:off x="4695" y="1747"/>
                  <a:ext cx="39" cy="56"/>
                </a:xfrm>
                <a:custGeom>
                  <a:avLst/>
                  <a:gdLst>
                    <a:gd name="T0" fmla="*/ 8 w 39"/>
                    <a:gd name="T1" fmla="*/ 0 h 56"/>
                    <a:gd name="T2" fmla="*/ 22 w 39"/>
                    <a:gd name="T3" fmla="*/ 3 h 56"/>
                    <a:gd name="T4" fmla="*/ 31 w 39"/>
                    <a:gd name="T5" fmla="*/ 17 h 56"/>
                    <a:gd name="T6" fmla="*/ 38 w 39"/>
                    <a:gd name="T7" fmla="*/ 27 h 56"/>
                    <a:gd name="T8" fmla="*/ 33 w 39"/>
                    <a:gd name="T9" fmla="*/ 33 h 56"/>
                    <a:gd name="T10" fmla="*/ 38 w 39"/>
                    <a:gd name="T11" fmla="*/ 41 h 56"/>
                    <a:gd name="T12" fmla="*/ 34 w 39"/>
                    <a:gd name="T13" fmla="*/ 50 h 56"/>
                    <a:gd name="T14" fmla="*/ 29 w 39"/>
                    <a:gd name="T15" fmla="*/ 55 h 56"/>
                    <a:gd name="T16" fmla="*/ 17 w 39"/>
                    <a:gd name="T17" fmla="*/ 55 h 56"/>
                    <a:gd name="T18" fmla="*/ 9 w 39"/>
                    <a:gd name="T19" fmla="*/ 55 h 56"/>
                    <a:gd name="T20" fmla="*/ 5 w 39"/>
                    <a:gd name="T21" fmla="*/ 49 h 56"/>
                    <a:gd name="T22" fmla="*/ 0 w 39"/>
                    <a:gd name="T23" fmla="*/ 39 h 56"/>
                    <a:gd name="T24" fmla="*/ 0 w 39"/>
                    <a:gd name="T25" fmla="*/ 33 h 56"/>
                    <a:gd name="T26" fmla="*/ 0 w 39"/>
                    <a:gd name="T27" fmla="*/ 20 h 56"/>
                    <a:gd name="T28" fmla="*/ 8 w 39"/>
                    <a:gd name="T29" fmla="*/ 0 h 5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9"/>
                    <a:gd name="T46" fmla="*/ 0 h 56"/>
                    <a:gd name="T47" fmla="*/ 39 w 39"/>
                    <a:gd name="T48" fmla="*/ 56 h 5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9" h="56">
                      <a:moveTo>
                        <a:pt x="8" y="0"/>
                      </a:moveTo>
                      <a:lnTo>
                        <a:pt x="22" y="3"/>
                      </a:lnTo>
                      <a:lnTo>
                        <a:pt x="31" y="17"/>
                      </a:lnTo>
                      <a:lnTo>
                        <a:pt x="38" y="27"/>
                      </a:lnTo>
                      <a:lnTo>
                        <a:pt x="33" y="33"/>
                      </a:lnTo>
                      <a:lnTo>
                        <a:pt x="38" y="41"/>
                      </a:lnTo>
                      <a:lnTo>
                        <a:pt x="34" y="50"/>
                      </a:lnTo>
                      <a:lnTo>
                        <a:pt x="29" y="55"/>
                      </a:lnTo>
                      <a:lnTo>
                        <a:pt x="17" y="55"/>
                      </a:lnTo>
                      <a:lnTo>
                        <a:pt x="9" y="55"/>
                      </a:lnTo>
                      <a:lnTo>
                        <a:pt x="5" y="49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0"/>
                      </a:lnTo>
                      <a:lnTo>
                        <a:pt x="8" y="0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  <p:sp>
              <p:nvSpPr>
                <p:cNvPr id="21540" name="Freeform 14"/>
                <p:cNvSpPr>
                  <a:spLocks/>
                </p:cNvSpPr>
                <p:nvPr/>
              </p:nvSpPr>
              <p:spPr bwMode="auto">
                <a:xfrm>
                  <a:off x="4682" y="1335"/>
                  <a:ext cx="83" cy="49"/>
                </a:xfrm>
                <a:custGeom>
                  <a:avLst/>
                  <a:gdLst>
                    <a:gd name="T0" fmla="*/ 12 w 83"/>
                    <a:gd name="T1" fmla="*/ 0 h 49"/>
                    <a:gd name="T2" fmla="*/ 23 w 83"/>
                    <a:gd name="T3" fmla="*/ 6 h 49"/>
                    <a:gd name="T4" fmla="*/ 33 w 83"/>
                    <a:gd name="T5" fmla="*/ 5 h 49"/>
                    <a:gd name="T6" fmla="*/ 50 w 83"/>
                    <a:gd name="T7" fmla="*/ 6 h 49"/>
                    <a:gd name="T8" fmla="*/ 61 w 83"/>
                    <a:gd name="T9" fmla="*/ 6 h 49"/>
                    <a:gd name="T10" fmla="*/ 67 w 83"/>
                    <a:gd name="T11" fmla="*/ 11 h 49"/>
                    <a:gd name="T12" fmla="*/ 76 w 83"/>
                    <a:gd name="T13" fmla="*/ 21 h 49"/>
                    <a:gd name="T14" fmla="*/ 82 w 83"/>
                    <a:gd name="T15" fmla="*/ 24 h 49"/>
                    <a:gd name="T16" fmla="*/ 62 w 83"/>
                    <a:gd name="T17" fmla="*/ 29 h 49"/>
                    <a:gd name="T18" fmla="*/ 56 w 83"/>
                    <a:gd name="T19" fmla="*/ 33 h 49"/>
                    <a:gd name="T20" fmla="*/ 62 w 83"/>
                    <a:gd name="T21" fmla="*/ 41 h 49"/>
                    <a:gd name="T22" fmla="*/ 62 w 83"/>
                    <a:gd name="T23" fmla="*/ 48 h 49"/>
                    <a:gd name="T24" fmla="*/ 46 w 83"/>
                    <a:gd name="T25" fmla="*/ 41 h 49"/>
                    <a:gd name="T26" fmla="*/ 32 w 83"/>
                    <a:gd name="T27" fmla="*/ 38 h 49"/>
                    <a:gd name="T28" fmla="*/ 23 w 83"/>
                    <a:gd name="T29" fmla="*/ 38 h 49"/>
                    <a:gd name="T30" fmla="*/ 23 w 83"/>
                    <a:gd name="T31" fmla="*/ 48 h 49"/>
                    <a:gd name="T32" fmla="*/ 12 w 83"/>
                    <a:gd name="T33" fmla="*/ 48 h 49"/>
                    <a:gd name="T34" fmla="*/ 11 w 83"/>
                    <a:gd name="T35" fmla="*/ 41 h 49"/>
                    <a:gd name="T36" fmla="*/ 8 w 83"/>
                    <a:gd name="T37" fmla="*/ 29 h 49"/>
                    <a:gd name="T38" fmla="*/ 0 w 83"/>
                    <a:gd name="T39" fmla="*/ 27 h 49"/>
                    <a:gd name="T40" fmla="*/ 8 w 83"/>
                    <a:gd name="T41" fmla="*/ 21 h 49"/>
                    <a:gd name="T42" fmla="*/ 15 w 83"/>
                    <a:gd name="T43" fmla="*/ 17 h 49"/>
                    <a:gd name="T44" fmla="*/ 12 w 83"/>
                    <a:gd name="T45" fmla="*/ 0 h 4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83"/>
                    <a:gd name="T70" fmla="*/ 0 h 49"/>
                    <a:gd name="T71" fmla="*/ 83 w 83"/>
                    <a:gd name="T72" fmla="*/ 49 h 4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83" h="49">
                      <a:moveTo>
                        <a:pt x="12" y="0"/>
                      </a:moveTo>
                      <a:lnTo>
                        <a:pt x="23" y="6"/>
                      </a:lnTo>
                      <a:lnTo>
                        <a:pt x="33" y="5"/>
                      </a:lnTo>
                      <a:lnTo>
                        <a:pt x="50" y="6"/>
                      </a:lnTo>
                      <a:lnTo>
                        <a:pt x="61" y="6"/>
                      </a:lnTo>
                      <a:lnTo>
                        <a:pt x="67" y="11"/>
                      </a:lnTo>
                      <a:lnTo>
                        <a:pt x="76" y="21"/>
                      </a:lnTo>
                      <a:lnTo>
                        <a:pt x="82" y="24"/>
                      </a:lnTo>
                      <a:lnTo>
                        <a:pt x="62" y="29"/>
                      </a:lnTo>
                      <a:lnTo>
                        <a:pt x="56" y="33"/>
                      </a:lnTo>
                      <a:lnTo>
                        <a:pt x="62" y="41"/>
                      </a:lnTo>
                      <a:lnTo>
                        <a:pt x="62" y="48"/>
                      </a:lnTo>
                      <a:lnTo>
                        <a:pt x="46" y="41"/>
                      </a:lnTo>
                      <a:lnTo>
                        <a:pt x="32" y="38"/>
                      </a:lnTo>
                      <a:lnTo>
                        <a:pt x="23" y="38"/>
                      </a:lnTo>
                      <a:lnTo>
                        <a:pt x="23" y="48"/>
                      </a:lnTo>
                      <a:lnTo>
                        <a:pt x="12" y="48"/>
                      </a:lnTo>
                      <a:lnTo>
                        <a:pt x="11" y="41"/>
                      </a:lnTo>
                      <a:lnTo>
                        <a:pt x="8" y="29"/>
                      </a:lnTo>
                      <a:lnTo>
                        <a:pt x="0" y="27"/>
                      </a:lnTo>
                      <a:lnTo>
                        <a:pt x="8" y="21"/>
                      </a:lnTo>
                      <a:lnTo>
                        <a:pt x="15" y="17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1529" name="Freeform 15"/>
              <p:cNvSpPr>
                <a:spLocks/>
              </p:cNvSpPr>
              <p:nvPr/>
            </p:nvSpPr>
            <p:spPr bwMode="auto">
              <a:xfrm>
                <a:off x="4764" y="2498"/>
                <a:ext cx="647" cy="540"/>
              </a:xfrm>
              <a:custGeom>
                <a:avLst/>
                <a:gdLst>
                  <a:gd name="T0" fmla="*/ 498 w 647"/>
                  <a:gd name="T1" fmla="*/ 44 h 540"/>
                  <a:gd name="T2" fmla="*/ 522 w 647"/>
                  <a:gd name="T3" fmla="*/ 66 h 540"/>
                  <a:gd name="T4" fmla="*/ 549 w 647"/>
                  <a:gd name="T5" fmla="*/ 144 h 540"/>
                  <a:gd name="T6" fmla="*/ 611 w 647"/>
                  <a:gd name="T7" fmla="*/ 228 h 540"/>
                  <a:gd name="T8" fmla="*/ 646 w 647"/>
                  <a:gd name="T9" fmla="*/ 309 h 540"/>
                  <a:gd name="T10" fmla="*/ 620 w 647"/>
                  <a:gd name="T11" fmla="*/ 385 h 540"/>
                  <a:gd name="T12" fmla="*/ 595 w 647"/>
                  <a:gd name="T13" fmla="*/ 433 h 540"/>
                  <a:gd name="T14" fmla="*/ 579 w 647"/>
                  <a:gd name="T15" fmla="*/ 483 h 540"/>
                  <a:gd name="T16" fmla="*/ 563 w 647"/>
                  <a:gd name="T17" fmla="*/ 515 h 540"/>
                  <a:gd name="T18" fmla="*/ 531 w 647"/>
                  <a:gd name="T19" fmla="*/ 531 h 540"/>
                  <a:gd name="T20" fmla="*/ 484 w 647"/>
                  <a:gd name="T21" fmla="*/ 525 h 540"/>
                  <a:gd name="T22" fmla="*/ 434 w 647"/>
                  <a:gd name="T23" fmla="*/ 515 h 540"/>
                  <a:gd name="T24" fmla="*/ 408 w 647"/>
                  <a:gd name="T25" fmla="*/ 481 h 540"/>
                  <a:gd name="T26" fmla="*/ 401 w 647"/>
                  <a:gd name="T27" fmla="*/ 443 h 540"/>
                  <a:gd name="T28" fmla="*/ 381 w 647"/>
                  <a:gd name="T29" fmla="*/ 425 h 540"/>
                  <a:gd name="T30" fmla="*/ 357 w 647"/>
                  <a:gd name="T31" fmla="*/ 429 h 540"/>
                  <a:gd name="T32" fmla="*/ 328 w 647"/>
                  <a:gd name="T33" fmla="*/ 401 h 540"/>
                  <a:gd name="T34" fmla="*/ 309 w 647"/>
                  <a:gd name="T35" fmla="*/ 393 h 540"/>
                  <a:gd name="T36" fmla="*/ 274 w 647"/>
                  <a:gd name="T37" fmla="*/ 401 h 540"/>
                  <a:gd name="T38" fmla="*/ 244 w 647"/>
                  <a:gd name="T39" fmla="*/ 403 h 540"/>
                  <a:gd name="T40" fmla="*/ 222 w 647"/>
                  <a:gd name="T41" fmla="*/ 421 h 540"/>
                  <a:gd name="T42" fmla="*/ 185 w 647"/>
                  <a:gd name="T43" fmla="*/ 433 h 540"/>
                  <a:gd name="T44" fmla="*/ 148 w 647"/>
                  <a:gd name="T45" fmla="*/ 453 h 540"/>
                  <a:gd name="T46" fmla="*/ 127 w 647"/>
                  <a:gd name="T47" fmla="*/ 461 h 540"/>
                  <a:gd name="T48" fmla="*/ 74 w 647"/>
                  <a:gd name="T49" fmla="*/ 457 h 540"/>
                  <a:gd name="T50" fmla="*/ 64 w 647"/>
                  <a:gd name="T51" fmla="*/ 443 h 540"/>
                  <a:gd name="T52" fmla="*/ 64 w 647"/>
                  <a:gd name="T53" fmla="*/ 385 h 540"/>
                  <a:gd name="T54" fmla="*/ 46 w 647"/>
                  <a:gd name="T55" fmla="*/ 349 h 540"/>
                  <a:gd name="T56" fmla="*/ 28 w 647"/>
                  <a:gd name="T57" fmla="*/ 323 h 540"/>
                  <a:gd name="T58" fmla="*/ 7 w 647"/>
                  <a:gd name="T59" fmla="*/ 228 h 540"/>
                  <a:gd name="T60" fmla="*/ 7 w 647"/>
                  <a:gd name="T61" fmla="*/ 194 h 540"/>
                  <a:gd name="T62" fmla="*/ 55 w 647"/>
                  <a:gd name="T63" fmla="*/ 178 h 540"/>
                  <a:gd name="T64" fmla="*/ 86 w 647"/>
                  <a:gd name="T65" fmla="*/ 172 h 540"/>
                  <a:gd name="T66" fmla="*/ 109 w 647"/>
                  <a:gd name="T67" fmla="*/ 164 h 540"/>
                  <a:gd name="T68" fmla="*/ 118 w 647"/>
                  <a:gd name="T69" fmla="*/ 136 h 540"/>
                  <a:gd name="T70" fmla="*/ 115 w 647"/>
                  <a:gd name="T71" fmla="*/ 122 h 540"/>
                  <a:gd name="T72" fmla="*/ 161 w 647"/>
                  <a:gd name="T73" fmla="*/ 80 h 540"/>
                  <a:gd name="T74" fmla="*/ 198 w 647"/>
                  <a:gd name="T75" fmla="*/ 50 h 540"/>
                  <a:gd name="T76" fmla="*/ 231 w 647"/>
                  <a:gd name="T77" fmla="*/ 72 h 540"/>
                  <a:gd name="T78" fmla="*/ 254 w 647"/>
                  <a:gd name="T79" fmla="*/ 48 h 540"/>
                  <a:gd name="T80" fmla="*/ 281 w 647"/>
                  <a:gd name="T81" fmla="*/ 26 h 540"/>
                  <a:gd name="T82" fmla="*/ 307 w 647"/>
                  <a:gd name="T83" fmla="*/ 8 h 540"/>
                  <a:gd name="T84" fmla="*/ 349 w 647"/>
                  <a:gd name="T85" fmla="*/ 8 h 540"/>
                  <a:gd name="T86" fmla="*/ 365 w 647"/>
                  <a:gd name="T87" fmla="*/ 30 h 540"/>
                  <a:gd name="T88" fmla="*/ 365 w 647"/>
                  <a:gd name="T89" fmla="*/ 58 h 540"/>
                  <a:gd name="T90" fmla="*/ 401 w 647"/>
                  <a:gd name="T91" fmla="*/ 100 h 540"/>
                  <a:gd name="T92" fmla="*/ 432 w 647"/>
                  <a:gd name="T93" fmla="*/ 116 h 540"/>
                  <a:gd name="T94" fmla="*/ 455 w 647"/>
                  <a:gd name="T95" fmla="*/ 72 h 540"/>
                  <a:gd name="T96" fmla="*/ 464 w 647"/>
                  <a:gd name="T97" fmla="*/ 0 h 5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47"/>
                  <a:gd name="T148" fmla="*/ 0 h 540"/>
                  <a:gd name="T149" fmla="*/ 647 w 647"/>
                  <a:gd name="T150" fmla="*/ 540 h 5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47" h="540">
                    <a:moveTo>
                      <a:pt x="464" y="0"/>
                    </a:moveTo>
                    <a:lnTo>
                      <a:pt x="498" y="0"/>
                    </a:lnTo>
                    <a:lnTo>
                      <a:pt x="498" y="44"/>
                    </a:lnTo>
                    <a:lnTo>
                      <a:pt x="512" y="58"/>
                    </a:lnTo>
                    <a:lnTo>
                      <a:pt x="517" y="66"/>
                    </a:lnTo>
                    <a:lnTo>
                      <a:pt x="522" y="66"/>
                    </a:lnTo>
                    <a:lnTo>
                      <a:pt x="528" y="72"/>
                    </a:lnTo>
                    <a:lnTo>
                      <a:pt x="531" y="116"/>
                    </a:lnTo>
                    <a:lnTo>
                      <a:pt x="549" y="144"/>
                    </a:lnTo>
                    <a:lnTo>
                      <a:pt x="579" y="184"/>
                    </a:lnTo>
                    <a:lnTo>
                      <a:pt x="579" y="192"/>
                    </a:lnTo>
                    <a:lnTo>
                      <a:pt x="611" y="228"/>
                    </a:lnTo>
                    <a:lnTo>
                      <a:pt x="611" y="232"/>
                    </a:lnTo>
                    <a:lnTo>
                      <a:pt x="642" y="260"/>
                    </a:lnTo>
                    <a:lnTo>
                      <a:pt x="646" y="309"/>
                    </a:lnTo>
                    <a:lnTo>
                      <a:pt x="642" y="353"/>
                    </a:lnTo>
                    <a:lnTo>
                      <a:pt x="630" y="375"/>
                    </a:lnTo>
                    <a:lnTo>
                      <a:pt x="620" y="385"/>
                    </a:lnTo>
                    <a:lnTo>
                      <a:pt x="614" y="409"/>
                    </a:lnTo>
                    <a:lnTo>
                      <a:pt x="604" y="429"/>
                    </a:lnTo>
                    <a:lnTo>
                      <a:pt x="595" y="433"/>
                    </a:lnTo>
                    <a:lnTo>
                      <a:pt x="598" y="443"/>
                    </a:lnTo>
                    <a:lnTo>
                      <a:pt x="582" y="457"/>
                    </a:lnTo>
                    <a:lnTo>
                      <a:pt x="579" y="483"/>
                    </a:lnTo>
                    <a:lnTo>
                      <a:pt x="575" y="501"/>
                    </a:lnTo>
                    <a:lnTo>
                      <a:pt x="567" y="505"/>
                    </a:lnTo>
                    <a:lnTo>
                      <a:pt x="563" y="515"/>
                    </a:lnTo>
                    <a:lnTo>
                      <a:pt x="556" y="525"/>
                    </a:lnTo>
                    <a:lnTo>
                      <a:pt x="544" y="525"/>
                    </a:lnTo>
                    <a:lnTo>
                      <a:pt x="531" y="531"/>
                    </a:lnTo>
                    <a:lnTo>
                      <a:pt x="519" y="539"/>
                    </a:lnTo>
                    <a:lnTo>
                      <a:pt x="500" y="519"/>
                    </a:lnTo>
                    <a:lnTo>
                      <a:pt x="484" y="525"/>
                    </a:lnTo>
                    <a:lnTo>
                      <a:pt x="477" y="525"/>
                    </a:lnTo>
                    <a:lnTo>
                      <a:pt x="448" y="529"/>
                    </a:lnTo>
                    <a:lnTo>
                      <a:pt x="434" y="515"/>
                    </a:lnTo>
                    <a:lnTo>
                      <a:pt x="420" y="493"/>
                    </a:lnTo>
                    <a:lnTo>
                      <a:pt x="415" y="497"/>
                    </a:lnTo>
                    <a:lnTo>
                      <a:pt x="408" y="481"/>
                    </a:lnTo>
                    <a:lnTo>
                      <a:pt x="402" y="469"/>
                    </a:lnTo>
                    <a:lnTo>
                      <a:pt x="401" y="465"/>
                    </a:lnTo>
                    <a:lnTo>
                      <a:pt x="401" y="443"/>
                    </a:lnTo>
                    <a:lnTo>
                      <a:pt x="401" y="429"/>
                    </a:lnTo>
                    <a:lnTo>
                      <a:pt x="395" y="421"/>
                    </a:lnTo>
                    <a:lnTo>
                      <a:pt x="381" y="425"/>
                    </a:lnTo>
                    <a:lnTo>
                      <a:pt x="372" y="429"/>
                    </a:lnTo>
                    <a:lnTo>
                      <a:pt x="360" y="429"/>
                    </a:lnTo>
                    <a:lnTo>
                      <a:pt x="357" y="429"/>
                    </a:lnTo>
                    <a:lnTo>
                      <a:pt x="349" y="429"/>
                    </a:lnTo>
                    <a:lnTo>
                      <a:pt x="339" y="415"/>
                    </a:lnTo>
                    <a:lnTo>
                      <a:pt x="328" y="401"/>
                    </a:lnTo>
                    <a:lnTo>
                      <a:pt x="327" y="401"/>
                    </a:lnTo>
                    <a:lnTo>
                      <a:pt x="312" y="401"/>
                    </a:lnTo>
                    <a:lnTo>
                      <a:pt x="309" y="393"/>
                    </a:lnTo>
                    <a:lnTo>
                      <a:pt x="297" y="401"/>
                    </a:lnTo>
                    <a:lnTo>
                      <a:pt x="289" y="401"/>
                    </a:lnTo>
                    <a:lnTo>
                      <a:pt x="274" y="401"/>
                    </a:lnTo>
                    <a:lnTo>
                      <a:pt x="268" y="393"/>
                    </a:lnTo>
                    <a:lnTo>
                      <a:pt x="263" y="401"/>
                    </a:lnTo>
                    <a:lnTo>
                      <a:pt x="244" y="403"/>
                    </a:lnTo>
                    <a:lnTo>
                      <a:pt x="242" y="401"/>
                    </a:lnTo>
                    <a:lnTo>
                      <a:pt x="233" y="409"/>
                    </a:lnTo>
                    <a:lnTo>
                      <a:pt x="222" y="421"/>
                    </a:lnTo>
                    <a:lnTo>
                      <a:pt x="212" y="421"/>
                    </a:lnTo>
                    <a:lnTo>
                      <a:pt x="201" y="433"/>
                    </a:lnTo>
                    <a:lnTo>
                      <a:pt x="185" y="433"/>
                    </a:lnTo>
                    <a:lnTo>
                      <a:pt x="169" y="433"/>
                    </a:lnTo>
                    <a:lnTo>
                      <a:pt x="155" y="443"/>
                    </a:lnTo>
                    <a:lnTo>
                      <a:pt x="148" y="453"/>
                    </a:lnTo>
                    <a:lnTo>
                      <a:pt x="141" y="451"/>
                    </a:lnTo>
                    <a:lnTo>
                      <a:pt x="138" y="459"/>
                    </a:lnTo>
                    <a:lnTo>
                      <a:pt x="127" y="461"/>
                    </a:lnTo>
                    <a:lnTo>
                      <a:pt x="118" y="469"/>
                    </a:lnTo>
                    <a:lnTo>
                      <a:pt x="86" y="469"/>
                    </a:lnTo>
                    <a:lnTo>
                      <a:pt x="74" y="457"/>
                    </a:lnTo>
                    <a:lnTo>
                      <a:pt x="72" y="451"/>
                    </a:lnTo>
                    <a:lnTo>
                      <a:pt x="71" y="457"/>
                    </a:lnTo>
                    <a:lnTo>
                      <a:pt x="64" y="443"/>
                    </a:lnTo>
                    <a:lnTo>
                      <a:pt x="65" y="417"/>
                    </a:lnTo>
                    <a:lnTo>
                      <a:pt x="71" y="401"/>
                    </a:lnTo>
                    <a:lnTo>
                      <a:pt x="64" y="385"/>
                    </a:lnTo>
                    <a:lnTo>
                      <a:pt x="58" y="375"/>
                    </a:lnTo>
                    <a:lnTo>
                      <a:pt x="58" y="359"/>
                    </a:lnTo>
                    <a:lnTo>
                      <a:pt x="46" y="349"/>
                    </a:lnTo>
                    <a:lnTo>
                      <a:pt x="42" y="349"/>
                    </a:lnTo>
                    <a:lnTo>
                      <a:pt x="41" y="343"/>
                    </a:lnTo>
                    <a:lnTo>
                      <a:pt x="28" y="323"/>
                    </a:lnTo>
                    <a:lnTo>
                      <a:pt x="11" y="277"/>
                    </a:lnTo>
                    <a:lnTo>
                      <a:pt x="7" y="244"/>
                    </a:lnTo>
                    <a:lnTo>
                      <a:pt x="7" y="228"/>
                    </a:lnTo>
                    <a:lnTo>
                      <a:pt x="0" y="220"/>
                    </a:lnTo>
                    <a:lnTo>
                      <a:pt x="2" y="200"/>
                    </a:lnTo>
                    <a:lnTo>
                      <a:pt x="7" y="194"/>
                    </a:lnTo>
                    <a:lnTo>
                      <a:pt x="28" y="172"/>
                    </a:lnTo>
                    <a:lnTo>
                      <a:pt x="48" y="172"/>
                    </a:lnTo>
                    <a:lnTo>
                      <a:pt x="55" y="178"/>
                    </a:lnTo>
                    <a:lnTo>
                      <a:pt x="79" y="178"/>
                    </a:lnTo>
                    <a:lnTo>
                      <a:pt x="83" y="172"/>
                    </a:lnTo>
                    <a:lnTo>
                      <a:pt x="86" y="172"/>
                    </a:lnTo>
                    <a:lnTo>
                      <a:pt x="97" y="166"/>
                    </a:lnTo>
                    <a:lnTo>
                      <a:pt x="102" y="166"/>
                    </a:lnTo>
                    <a:lnTo>
                      <a:pt x="109" y="164"/>
                    </a:lnTo>
                    <a:lnTo>
                      <a:pt x="106" y="156"/>
                    </a:lnTo>
                    <a:lnTo>
                      <a:pt x="111" y="142"/>
                    </a:lnTo>
                    <a:lnTo>
                      <a:pt x="118" y="136"/>
                    </a:lnTo>
                    <a:lnTo>
                      <a:pt x="115" y="130"/>
                    </a:lnTo>
                    <a:lnTo>
                      <a:pt x="118" y="124"/>
                    </a:lnTo>
                    <a:lnTo>
                      <a:pt x="115" y="122"/>
                    </a:lnTo>
                    <a:lnTo>
                      <a:pt x="127" y="108"/>
                    </a:lnTo>
                    <a:lnTo>
                      <a:pt x="143" y="106"/>
                    </a:lnTo>
                    <a:lnTo>
                      <a:pt x="161" y="80"/>
                    </a:lnTo>
                    <a:lnTo>
                      <a:pt x="182" y="58"/>
                    </a:lnTo>
                    <a:lnTo>
                      <a:pt x="192" y="58"/>
                    </a:lnTo>
                    <a:lnTo>
                      <a:pt x="198" y="50"/>
                    </a:lnTo>
                    <a:lnTo>
                      <a:pt x="207" y="50"/>
                    </a:lnTo>
                    <a:lnTo>
                      <a:pt x="224" y="70"/>
                    </a:lnTo>
                    <a:lnTo>
                      <a:pt x="231" y="72"/>
                    </a:lnTo>
                    <a:lnTo>
                      <a:pt x="237" y="66"/>
                    </a:lnTo>
                    <a:lnTo>
                      <a:pt x="245" y="50"/>
                    </a:lnTo>
                    <a:lnTo>
                      <a:pt x="254" y="48"/>
                    </a:lnTo>
                    <a:lnTo>
                      <a:pt x="263" y="30"/>
                    </a:lnTo>
                    <a:lnTo>
                      <a:pt x="270" y="30"/>
                    </a:lnTo>
                    <a:lnTo>
                      <a:pt x="281" y="26"/>
                    </a:lnTo>
                    <a:lnTo>
                      <a:pt x="289" y="14"/>
                    </a:lnTo>
                    <a:lnTo>
                      <a:pt x="297" y="14"/>
                    </a:lnTo>
                    <a:lnTo>
                      <a:pt x="307" y="8"/>
                    </a:lnTo>
                    <a:lnTo>
                      <a:pt x="318" y="8"/>
                    </a:lnTo>
                    <a:lnTo>
                      <a:pt x="332" y="8"/>
                    </a:lnTo>
                    <a:lnTo>
                      <a:pt x="349" y="8"/>
                    </a:lnTo>
                    <a:lnTo>
                      <a:pt x="360" y="22"/>
                    </a:lnTo>
                    <a:lnTo>
                      <a:pt x="364" y="28"/>
                    </a:lnTo>
                    <a:lnTo>
                      <a:pt x="365" y="30"/>
                    </a:lnTo>
                    <a:lnTo>
                      <a:pt x="369" y="42"/>
                    </a:lnTo>
                    <a:lnTo>
                      <a:pt x="365" y="44"/>
                    </a:lnTo>
                    <a:lnTo>
                      <a:pt x="365" y="58"/>
                    </a:lnTo>
                    <a:lnTo>
                      <a:pt x="364" y="66"/>
                    </a:lnTo>
                    <a:lnTo>
                      <a:pt x="392" y="88"/>
                    </a:lnTo>
                    <a:lnTo>
                      <a:pt x="401" y="100"/>
                    </a:lnTo>
                    <a:lnTo>
                      <a:pt x="413" y="102"/>
                    </a:lnTo>
                    <a:lnTo>
                      <a:pt x="422" y="108"/>
                    </a:lnTo>
                    <a:lnTo>
                      <a:pt x="432" y="116"/>
                    </a:lnTo>
                    <a:lnTo>
                      <a:pt x="445" y="106"/>
                    </a:lnTo>
                    <a:lnTo>
                      <a:pt x="452" y="88"/>
                    </a:lnTo>
                    <a:lnTo>
                      <a:pt x="455" y="72"/>
                    </a:lnTo>
                    <a:lnTo>
                      <a:pt x="459" y="42"/>
                    </a:lnTo>
                    <a:lnTo>
                      <a:pt x="464" y="30"/>
                    </a:lnTo>
                    <a:lnTo>
                      <a:pt x="464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0" name="Freeform 16"/>
              <p:cNvSpPr>
                <a:spLocks/>
              </p:cNvSpPr>
              <p:nvPr/>
            </p:nvSpPr>
            <p:spPr bwMode="auto">
              <a:xfrm>
                <a:off x="4611" y="2380"/>
                <a:ext cx="350" cy="59"/>
              </a:xfrm>
              <a:custGeom>
                <a:avLst/>
                <a:gdLst>
                  <a:gd name="T0" fmla="*/ 24 w 350"/>
                  <a:gd name="T1" fmla="*/ 8 h 59"/>
                  <a:gd name="T2" fmla="*/ 68 w 350"/>
                  <a:gd name="T3" fmla="*/ 8 h 59"/>
                  <a:gd name="T4" fmla="*/ 94 w 350"/>
                  <a:gd name="T5" fmla="*/ 10 h 59"/>
                  <a:gd name="T6" fmla="*/ 118 w 350"/>
                  <a:gd name="T7" fmla="*/ 27 h 59"/>
                  <a:gd name="T8" fmla="*/ 137 w 350"/>
                  <a:gd name="T9" fmla="*/ 32 h 59"/>
                  <a:gd name="T10" fmla="*/ 170 w 350"/>
                  <a:gd name="T11" fmla="*/ 39 h 59"/>
                  <a:gd name="T12" fmla="*/ 188 w 350"/>
                  <a:gd name="T13" fmla="*/ 44 h 59"/>
                  <a:gd name="T14" fmla="*/ 194 w 350"/>
                  <a:gd name="T15" fmla="*/ 27 h 59"/>
                  <a:gd name="T16" fmla="*/ 236 w 350"/>
                  <a:gd name="T17" fmla="*/ 32 h 59"/>
                  <a:gd name="T18" fmla="*/ 267 w 350"/>
                  <a:gd name="T19" fmla="*/ 37 h 59"/>
                  <a:gd name="T20" fmla="*/ 288 w 350"/>
                  <a:gd name="T21" fmla="*/ 39 h 59"/>
                  <a:gd name="T22" fmla="*/ 306 w 350"/>
                  <a:gd name="T23" fmla="*/ 32 h 59"/>
                  <a:gd name="T24" fmla="*/ 330 w 350"/>
                  <a:gd name="T25" fmla="*/ 27 h 59"/>
                  <a:gd name="T26" fmla="*/ 349 w 350"/>
                  <a:gd name="T27" fmla="*/ 26 h 59"/>
                  <a:gd name="T28" fmla="*/ 342 w 350"/>
                  <a:gd name="T29" fmla="*/ 44 h 59"/>
                  <a:gd name="T30" fmla="*/ 330 w 350"/>
                  <a:gd name="T31" fmla="*/ 47 h 59"/>
                  <a:gd name="T32" fmla="*/ 314 w 350"/>
                  <a:gd name="T33" fmla="*/ 50 h 59"/>
                  <a:gd name="T34" fmla="*/ 304 w 350"/>
                  <a:gd name="T35" fmla="*/ 55 h 59"/>
                  <a:gd name="T36" fmla="*/ 286 w 350"/>
                  <a:gd name="T37" fmla="*/ 55 h 59"/>
                  <a:gd name="T38" fmla="*/ 273 w 350"/>
                  <a:gd name="T39" fmla="*/ 55 h 59"/>
                  <a:gd name="T40" fmla="*/ 255 w 350"/>
                  <a:gd name="T41" fmla="*/ 58 h 59"/>
                  <a:gd name="T42" fmla="*/ 238 w 350"/>
                  <a:gd name="T43" fmla="*/ 47 h 59"/>
                  <a:gd name="T44" fmla="*/ 224 w 350"/>
                  <a:gd name="T45" fmla="*/ 58 h 59"/>
                  <a:gd name="T46" fmla="*/ 205 w 350"/>
                  <a:gd name="T47" fmla="*/ 47 h 59"/>
                  <a:gd name="T48" fmla="*/ 193 w 350"/>
                  <a:gd name="T49" fmla="*/ 50 h 59"/>
                  <a:gd name="T50" fmla="*/ 175 w 350"/>
                  <a:gd name="T51" fmla="*/ 55 h 59"/>
                  <a:gd name="T52" fmla="*/ 158 w 350"/>
                  <a:gd name="T53" fmla="*/ 52 h 59"/>
                  <a:gd name="T54" fmla="*/ 139 w 350"/>
                  <a:gd name="T55" fmla="*/ 50 h 59"/>
                  <a:gd name="T56" fmla="*/ 123 w 350"/>
                  <a:gd name="T57" fmla="*/ 55 h 59"/>
                  <a:gd name="T58" fmla="*/ 95 w 350"/>
                  <a:gd name="T59" fmla="*/ 45 h 59"/>
                  <a:gd name="T60" fmla="*/ 63 w 350"/>
                  <a:gd name="T61" fmla="*/ 40 h 59"/>
                  <a:gd name="T62" fmla="*/ 38 w 350"/>
                  <a:gd name="T63" fmla="*/ 37 h 59"/>
                  <a:gd name="T64" fmla="*/ 12 w 350"/>
                  <a:gd name="T65" fmla="*/ 26 h 59"/>
                  <a:gd name="T66" fmla="*/ 0 w 350"/>
                  <a:gd name="T67" fmla="*/ 23 h 59"/>
                  <a:gd name="T68" fmla="*/ 0 w 350"/>
                  <a:gd name="T69" fmla="*/ 0 h 5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0"/>
                  <a:gd name="T106" fmla="*/ 0 h 59"/>
                  <a:gd name="T107" fmla="*/ 350 w 350"/>
                  <a:gd name="T108" fmla="*/ 59 h 5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0" h="59">
                    <a:moveTo>
                      <a:pt x="0" y="0"/>
                    </a:moveTo>
                    <a:lnTo>
                      <a:pt x="24" y="8"/>
                    </a:lnTo>
                    <a:lnTo>
                      <a:pt x="49" y="8"/>
                    </a:lnTo>
                    <a:lnTo>
                      <a:pt x="68" y="8"/>
                    </a:lnTo>
                    <a:lnTo>
                      <a:pt x="82" y="8"/>
                    </a:lnTo>
                    <a:lnTo>
                      <a:pt x="94" y="10"/>
                    </a:lnTo>
                    <a:lnTo>
                      <a:pt x="108" y="15"/>
                    </a:lnTo>
                    <a:lnTo>
                      <a:pt x="118" y="27"/>
                    </a:lnTo>
                    <a:lnTo>
                      <a:pt x="125" y="32"/>
                    </a:lnTo>
                    <a:lnTo>
                      <a:pt x="137" y="32"/>
                    </a:lnTo>
                    <a:lnTo>
                      <a:pt x="155" y="32"/>
                    </a:lnTo>
                    <a:lnTo>
                      <a:pt x="170" y="39"/>
                    </a:lnTo>
                    <a:lnTo>
                      <a:pt x="181" y="44"/>
                    </a:lnTo>
                    <a:lnTo>
                      <a:pt x="188" y="44"/>
                    </a:lnTo>
                    <a:lnTo>
                      <a:pt x="189" y="32"/>
                    </a:lnTo>
                    <a:lnTo>
                      <a:pt x="194" y="27"/>
                    </a:lnTo>
                    <a:lnTo>
                      <a:pt x="219" y="32"/>
                    </a:lnTo>
                    <a:lnTo>
                      <a:pt x="236" y="32"/>
                    </a:lnTo>
                    <a:lnTo>
                      <a:pt x="255" y="32"/>
                    </a:lnTo>
                    <a:lnTo>
                      <a:pt x="267" y="37"/>
                    </a:lnTo>
                    <a:lnTo>
                      <a:pt x="274" y="40"/>
                    </a:lnTo>
                    <a:lnTo>
                      <a:pt x="288" y="39"/>
                    </a:lnTo>
                    <a:lnTo>
                      <a:pt x="299" y="37"/>
                    </a:lnTo>
                    <a:lnTo>
                      <a:pt x="306" y="32"/>
                    </a:lnTo>
                    <a:lnTo>
                      <a:pt x="318" y="32"/>
                    </a:lnTo>
                    <a:lnTo>
                      <a:pt x="330" y="27"/>
                    </a:lnTo>
                    <a:lnTo>
                      <a:pt x="342" y="26"/>
                    </a:lnTo>
                    <a:lnTo>
                      <a:pt x="349" y="26"/>
                    </a:lnTo>
                    <a:lnTo>
                      <a:pt x="346" y="37"/>
                    </a:lnTo>
                    <a:lnTo>
                      <a:pt x="342" y="44"/>
                    </a:lnTo>
                    <a:lnTo>
                      <a:pt x="337" y="47"/>
                    </a:lnTo>
                    <a:lnTo>
                      <a:pt x="330" y="47"/>
                    </a:lnTo>
                    <a:lnTo>
                      <a:pt x="326" y="47"/>
                    </a:lnTo>
                    <a:lnTo>
                      <a:pt x="314" y="50"/>
                    </a:lnTo>
                    <a:lnTo>
                      <a:pt x="307" y="55"/>
                    </a:lnTo>
                    <a:lnTo>
                      <a:pt x="304" y="55"/>
                    </a:lnTo>
                    <a:lnTo>
                      <a:pt x="293" y="52"/>
                    </a:lnTo>
                    <a:lnTo>
                      <a:pt x="286" y="55"/>
                    </a:lnTo>
                    <a:lnTo>
                      <a:pt x="280" y="55"/>
                    </a:lnTo>
                    <a:lnTo>
                      <a:pt x="273" y="55"/>
                    </a:lnTo>
                    <a:lnTo>
                      <a:pt x="267" y="58"/>
                    </a:lnTo>
                    <a:lnTo>
                      <a:pt x="255" y="58"/>
                    </a:lnTo>
                    <a:lnTo>
                      <a:pt x="248" y="55"/>
                    </a:lnTo>
                    <a:lnTo>
                      <a:pt x="238" y="47"/>
                    </a:lnTo>
                    <a:lnTo>
                      <a:pt x="231" y="55"/>
                    </a:lnTo>
                    <a:lnTo>
                      <a:pt x="224" y="58"/>
                    </a:lnTo>
                    <a:lnTo>
                      <a:pt x="217" y="58"/>
                    </a:lnTo>
                    <a:lnTo>
                      <a:pt x="205" y="47"/>
                    </a:lnTo>
                    <a:lnTo>
                      <a:pt x="201" y="50"/>
                    </a:lnTo>
                    <a:lnTo>
                      <a:pt x="193" y="50"/>
                    </a:lnTo>
                    <a:lnTo>
                      <a:pt x="186" y="55"/>
                    </a:lnTo>
                    <a:lnTo>
                      <a:pt x="175" y="55"/>
                    </a:lnTo>
                    <a:lnTo>
                      <a:pt x="163" y="55"/>
                    </a:lnTo>
                    <a:lnTo>
                      <a:pt x="158" y="52"/>
                    </a:lnTo>
                    <a:lnTo>
                      <a:pt x="151" y="47"/>
                    </a:lnTo>
                    <a:lnTo>
                      <a:pt x="139" y="50"/>
                    </a:lnTo>
                    <a:lnTo>
                      <a:pt x="130" y="55"/>
                    </a:lnTo>
                    <a:lnTo>
                      <a:pt x="123" y="55"/>
                    </a:lnTo>
                    <a:lnTo>
                      <a:pt x="108" y="52"/>
                    </a:lnTo>
                    <a:lnTo>
                      <a:pt x="95" y="45"/>
                    </a:lnTo>
                    <a:lnTo>
                      <a:pt x="85" y="45"/>
                    </a:lnTo>
                    <a:lnTo>
                      <a:pt x="63" y="40"/>
                    </a:lnTo>
                    <a:lnTo>
                      <a:pt x="49" y="37"/>
                    </a:lnTo>
                    <a:lnTo>
                      <a:pt x="38" y="37"/>
                    </a:lnTo>
                    <a:lnTo>
                      <a:pt x="24" y="32"/>
                    </a:lnTo>
                    <a:lnTo>
                      <a:pt x="12" y="26"/>
                    </a:lnTo>
                    <a:lnTo>
                      <a:pt x="5" y="26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1" name="Freeform 17"/>
              <p:cNvSpPr>
                <a:spLocks/>
              </p:cNvSpPr>
              <p:nvPr/>
            </p:nvSpPr>
            <p:spPr bwMode="auto">
              <a:xfrm>
                <a:off x="4807" y="2230"/>
                <a:ext cx="154" cy="133"/>
              </a:xfrm>
              <a:custGeom>
                <a:avLst/>
                <a:gdLst>
                  <a:gd name="T0" fmla="*/ 75 w 154"/>
                  <a:gd name="T1" fmla="*/ 4 h 133"/>
                  <a:gd name="T2" fmla="*/ 130 w 154"/>
                  <a:gd name="T3" fmla="*/ 0 h 133"/>
                  <a:gd name="T4" fmla="*/ 140 w 154"/>
                  <a:gd name="T5" fmla="*/ 17 h 133"/>
                  <a:gd name="T6" fmla="*/ 120 w 154"/>
                  <a:gd name="T7" fmla="*/ 24 h 133"/>
                  <a:gd name="T8" fmla="*/ 118 w 154"/>
                  <a:gd name="T9" fmla="*/ 37 h 133"/>
                  <a:gd name="T10" fmla="*/ 110 w 154"/>
                  <a:gd name="T11" fmla="*/ 45 h 133"/>
                  <a:gd name="T12" fmla="*/ 95 w 154"/>
                  <a:gd name="T13" fmla="*/ 45 h 133"/>
                  <a:gd name="T14" fmla="*/ 81 w 154"/>
                  <a:gd name="T15" fmla="*/ 39 h 133"/>
                  <a:gd name="T16" fmla="*/ 68 w 154"/>
                  <a:gd name="T17" fmla="*/ 24 h 133"/>
                  <a:gd name="T18" fmla="*/ 52 w 154"/>
                  <a:gd name="T19" fmla="*/ 24 h 133"/>
                  <a:gd name="T20" fmla="*/ 47 w 154"/>
                  <a:gd name="T21" fmla="*/ 45 h 133"/>
                  <a:gd name="T22" fmla="*/ 52 w 154"/>
                  <a:gd name="T23" fmla="*/ 58 h 133"/>
                  <a:gd name="T24" fmla="*/ 68 w 154"/>
                  <a:gd name="T25" fmla="*/ 50 h 133"/>
                  <a:gd name="T26" fmla="*/ 80 w 154"/>
                  <a:gd name="T27" fmla="*/ 56 h 133"/>
                  <a:gd name="T28" fmla="*/ 77 w 154"/>
                  <a:gd name="T29" fmla="*/ 65 h 133"/>
                  <a:gd name="T30" fmla="*/ 75 w 154"/>
                  <a:gd name="T31" fmla="*/ 73 h 133"/>
                  <a:gd name="T32" fmla="*/ 77 w 154"/>
                  <a:gd name="T33" fmla="*/ 87 h 133"/>
                  <a:gd name="T34" fmla="*/ 86 w 154"/>
                  <a:gd name="T35" fmla="*/ 91 h 133"/>
                  <a:gd name="T36" fmla="*/ 81 w 154"/>
                  <a:gd name="T37" fmla="*/ 106 h 133"/>
                  <a:gd name="T38" fmla="*/ 77 w 154"/>
                  <a:gd name="T39" fmla="*/ 125 h 133"/>
                  <a:gd name="T40" fmla="*/ 65 w 154"/>
                  <a:gd name="T41" fmla="*/ 126 h 133"/>
                  <a:gd name="T42" fmla="*/ 60 w 154"/>
                  <a:gd name="T43" fmla="*/ 117 h 133"/>
                  <a:gd name="T44" fmla="*/ 52 w 154"/>
                  <a:gd name="T45" fmla="*/ 99 h 133"/>
                  <a:gd name="T46" fmla="*/ 52 w 154"/>
                  <a:gd name="T47" fmla="*/ 84 h 133"/>
                  <a:gd name="T48" fmla="*/ 33 w 154"/>
                  <a:gd name="T49" fmla="*/ 84 h 133"/>
                  <a:gd name="T50" fmla="*/ 22 w 154"/>
                  <a:gd name="T51" fmla="*/ 86 h 133"/>
                  <a:gd name="T52" fmla="*/ 38 w 154"/>
                  <a:gd name="T53" fmla="*/ 91 h 133"/>
                  <a:gd name="T54" fmla="*/ 45 w 154"/>
                  <a:gd name="T55" fmla="*/ 104 h 133"/>
                  <a:gd name="T56" fmla="*/ 40 w 154"/>
                  <a:gd name="T57" fmla="*/ 117 h 133"/>
                  <a:gd name="T58" fmla="*/ 28 w 154"/>
                  <a:gd name="T59" fmla="*/ 132 h 133"/>
                  <a:gd name="T60" fmla="*/ 28 w 154"/>
                  <a:gd name="T61" fmla="*/ 117 h 133"/>
                  <a:gd name="T62" fmla="*/ 22 w 154"/>
                  <a:gd name="T63" fmla="*/ 104 h 133"/>
                  <a:gd name="T64" fmla="*/ 12 w 154"/>
                  <a:gd name="T65" fmla="*/ 91 h 133"/>
                  <a:gd name="T66" fmla="*/ 3 w 154"/>
                  <a:gd name="T67" fmla="*/ 76 h 133"/>
                  <a:gd name="T68" fmla="*/ 17 w 154"/>
                  <a:gd name="T69" fmla="*/ 63 h 133"/>
                  <a:gd name="T70" fmla="*/ 22 w 154"/>
                  <a:gd name="T71" fmla="*/ 43 h 133"/>
                  <a:gd name="T72" fmla="*/ 27 w 154"/>
                  <a:gd name="T73" fmla="*/ 26 h 133"/>
                  <a:gd name="T74" fmla="*/ 22 w 154"/>
                  <a:gd name="T75" fmla="*/ 17 h 13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54"/>
                  <a:gd name="T115" fmla="*/ 0 h 133"/>
                  <a:gd name="T116" fmla="*/ 154 w 154"/>
                  <a:gd name="T117" fmla="*/ 133 h 13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54" h="133">
                    <a:moveTo>
                      <a:pt x="40" y="0"/>
                    </a:moveTo>
                    <a:lnTo>
                      <a:pt x="75" y="4"/>
                    </a:lnTo>
                    <a:lnTo>
                      <a:pt x="111" y="4"/>
                    </a:lnTo>
                    <a:lnTo>
                      <a:pt x="130" y="0"/>
                    </a:lnTo>
                    <a:lnTo>
                      <a:pt x="153" y="11"/>
                    </a:lnTo>
                    <a:lnTo>
                      <a:pt x="140" y="17"/>
                    </a:lnTo>
                    <a:lnTo>
                      <a:pt x="130" y="22"/>
                    </a:lnTo>
                    <a:lnTo>
                      <a:pt x="120" y="24"/>
                    </a:lnTo>
                    <a:lnTo>
                      <a:pt x="118" y="30"/>
                    </a:lnTo>
                    <a:lnTo>
                      <a:pt x="118" y="37"/>
                    </a:lnTo>
                    <a:lnTo>
                      <a:pt x="118" y="39"/>
                    </a:lnTo>
                    <a:lnTo>
                      <a:pt x="110" y="45"/>
                    </a:lnTo>
                    <a:lnTo>
                      <a:pt x="100" y="45"/>
                    </a:lnTo>
                    <a:lnTo>
                      <a:pt x="95" y="45"/>
                    </a:lnTo>
                    <a:lnTo>
                      <a:pt x="86" y="45"/>
                    </a:lnTo>
                    <a:lnTo>
                      <a:pt x="81" y="39"/>
                    </a:lnTo>
                    <a:lnTo>
                      <a:pt x="75" y="32"/>
                    </a:lnTo>
                    <a:lnTo>
                      <a:pt x="68" y="24"/>
                    </a:lnTo>
                    <a:lnTo>
                      <a:pt x="53" y="24"/>
                    </a:lnTo>
                    <a:lnTo>
                      <a:pt x="52" y="24"/>
                    </a:lnTo>
                    <a:lnTo>
                      <a:pt x="45" y="39"/>
                    </a:lnTo>
                    <a:lnTo>
                      <a:pt x="47" y="45"/>
                    </a:lnTo>
                    <a:lnTo>
                      <a:pt x="47" y="52"/>
                    </a:lnTo>
                    <a:lnTo>
                      <a:pt x="52" y="58"/>
                    </a:lnTo>
                    <a:lnTo>
                      <a:pt x="58" y="58"/>
                    </a:lnTo>
                    <a:lnTo>
                      <a:pt x="68" y="50"/>
                    </a:lnTo>
                    <a:lnTo>
                      <a:pt x="75" y="50"/>
                    </a:lnTo>
                    <a:lnTo>
                      <a:pt x="80" y="56"/>
                    </a:lnTo>
                    <a:lnTo>
                      <a:pt x="80" y="58"/>
                    </a:lnTo>
                    <a:lnTo>
                      <a:pt x="77" y="65"/>
                    </a:lnTo>
                    <a:lnTo>
                      <a:pt x="75" y="67"/>
                    </a:lnTo>
                    <a:lnTo>
                      <a:pt x="75" y="73"/>
                    </a:lnTo>
                    <a:lnTo>
                      <a:pt x="75" y="80"/>
                    </a:lnTo>
                    <a:lnTo>
                      <a:pt x="77" y="87"/>
                    </a:lnTo>
                    <a:lnTo>
                      <a:pt x="83" y="93"/>
                    </a:lnTo>
                    <a:lnTo>
                      <a:pt x="86" y="91"/>
                    </a:lnTo>
                    <a:lnTo>
                      <a:pt x="86" y="99"/>
                    </a:lnTo>
                    <a:lnTo>
                      <a:pt x="81" y="106"/>
                    </a:lnTo>
                    <a:lnTo>
                      <a:pt x="80" y="112"/>
                    </a:lnTo>
                    <a:lnTo>
                      <a:pt x="77" y="125"/>
                    </a:lnTo>
                    <a:lnTo>
                      <a:pt x="70" y="126"/>
                    </a:lnTo>
                    <a:lnTo>
                      <a:pt x="65" y="126"/>
                    </a:lnTo>
                    <a:lnTo>
                      <a:pt x="60" y="126"/>
                    </a:lnTo>
                    <a:lnTo>
                      <a:pt x="60" y="117"/>
                    </a:lnTo>
                    <a:lnTo>
                      <a:pt x="58" y="104"/>
                    </a:lnTo>
                    <a:lnTo>
                      <a:pt x="52" y="99"/>
                    </a:lnTo>
                    <a:lnTo>
                      <a:pt x="52" y="93"/>
                    </a:lnTo>
                    <a:lnTo>
                      <a:pt x="52" y="84"/>
                    </a:lnTo>
                    <a:lnTo>
                      <a:pt x="45" y="76"/>
                    </a:lnTo>
                    <a:lnTo>
                      <a:pt x="33" y="84"/>
                    </a:lnTo>
                    <a:lnTo>
                      <a:pt x="28" y="76"/>
                    </a:lnTo>
                    <a:lnTo>
                      <a:pt x="22" y="86"/>
                    </a:lnTo>
                    <a:lnTo>
                      <a:pt x="28" y="91"/>
                    </a:lnTo>
                    <a:lnTo>
                      <a:pt x="38" y="91"/>
                    </a:lnTo>
                    <a:lnTo>
                      <a:pt x="40" y="97"/>
                    </a:lnTo>
                    <a:lnTo>
                      <a:pt x="45" y="104"/>
                    </a:lnTo>
                    <a:lnTo>
                      <a:pt x="45" y="110"/>
                    </a:lnTo>
                    <a:lnTo>
                      <a:pt x="40" y="117"/>
                    </a:lnTo>
                    <a:lnTo>
                      <a:pt x="33" y="130"/>
                    </a:lnTo>
                    <a:lnTo>
                      <a:pt x="28" y="132"/>
                    </a:lnTo>
                    <a:lnTo>
                      <a:pt x="28" y="125"/>
                    </a:lnTo>
                    <a:lnTo>
                      <a:pt x="28" y="117"/>
                    </a:lnTo>
                    <a:lnTo>
                      <a:pt x="30" y="110"/>
                    </a:lnTo>
                    <a:lnTo>
                      <a:pt x="22" y="104"/>
                    </a:lnTo>
                    <a:lnTo>
                      <a:pt x="15" y="99"/>
                    </a:lnTo>
                    <a:lnTo>
                      <a:pt x="12" y="91"/>
                    </a:lnTo>
                    <a:lnTo>
                      <a:pt x="0" y="91"/>
                    </a:lnTo>
                    <a:lnTo>
                      <a:pt x="3" y="76"/>
                    </a:lnTo>
                    <a:lnTo>
                      <a:pt x="12" y="71"/>
                    </a:lnTo>
                    <a:lnTo>
                      <a:pt x="17" y="63"/>
                    </a:lnTo>
                    <a:lnTo>
                      <a:pt x="22" y="52"/>
                    </a:lnTo>
                    <a:lnTo>
                      <a:pt x="22" y="43"/>
                    </a:lnTo>
                    <a:lnTo>
                      <a:pt x="22" y="32"/>
                    </a:lnTo>
                    <a:lnTo>
                      <a:pt x="27" y="26"/>
                    </a:lnTo>
                    <a:lnTo>
                      <a:pt x="28" y="24"/>
                    </a:lnTo>
                    <a:lnTo>
                      <a:pt x="22" y="17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2" name="Freeform 18"/>
              <p:cNvSpPr>
                <a:spLocks/>
              </p:cNvSpPr>
              <p:nvPr/>
            </p:nvSpPr>
            <p:spPr bwMode="auto">
              <a:xfrm>
                <a:off x="4637" y="2163"/>
                <a:ext cx="167" cy="192"/>
              </a:xfrm>
              <a:custGeom>
                <a:avLst/>
                <a:gdLst>
                  <a:gd name="T0" fmla="*/ 0 w 167"/>
                  <a:gd name="T1" fmla="*/ 67 h 192"/>
                  <a:gd name="T2" fmla="*/ 32 w 167"/>
                  <a:gd name="T3" fmla="*/ 34 h 192"/>
                  <a:gd name="T4" fmla="*/ 53 w 167"/>
                  <a:gd name="T5" fmla="*/ 21 h 192"/>
                  <a:gd name="T6" fmla="*/ 60 w 167"/>
                  <a:gd name="T7" fmla="*/ 13 h 192"/>
                  <a:gd name="T8" fmla="*/ 85 w 167"/>
                  <a:gd name="T9" fmla="*/ 0 h 192"/>
                  <a:gd name="T10" fmla="*/ 103 w 167"/>
                  <a:gd name="T11" fmla="*/ 27 h 192"/>
                  <a:gd name="T12" fmla="*/ 115 w 167"/>
                  <a:gd name="T13" fmla="*/ 17 h 192"/>
                  <a:gd name="T14" fmla="*/ 121 w 167"/>
                  <a:gd name="T15" fmla="*/ 11 h 192"/>
                  <a:gd name="T16" fmla="*/ 133 w 167"/>
                  <a:gd name="T17" fmla="*/ 0 h 192"/>
                  <a:gd name="T18" fmla="*/ 143 w 167"/>
                  <a:gd name="T19" fmla="*/ 0 h 192"/>
                  <a:gd name="T20" fmla="*/ 143 w 167"/>
                  <a:gd name="T21" fmla="*/ 13 h 192"/>
                  <a:gd name="T22" fmla="*/ 143 w 167"/>
                  <a:gd name="T23" fmla="*/ 19 h 192"/>
                  <a:gd name="T24" fmla="*/ 138 w 167"/>
                  <a:gd name="T25" fmla="*/ 27 h 192"/>
                  <a:gd name="T26" fmla="*/ 138 w 167"/>
                  <a:gd name="T27" fmla="*/ 34 h 192"/>
                  <a:gd name="T28" fmla="*/ 154 w 167"/>
                  <a:gd name="T29" fmla="*/ 61 h 192"/>
                  <a:gd name="T30" fmla="*/ 158 w 167"/>
                  <a:gd name="T31" fmla="*/ 74 h 192"/>
                  <a:gd name="T32" fmla="*/ 163 w 167"/>
                  <a:gd name="T33" fmla="*/ 74 h 192"/>
                  <a:gd name="T34" fmla="*/ 166 w 167"/>
                  <a:gd name="T35" fmla="*/ 86 h 192"/>
                  <a:gd name="T36" fmla="*/ 158 w 167"/>
                  <a:gd name="T37" fmla="*/ 94 h 192"/>
                  <a:gd name="T38" fmla="*/ 154 w 167"/>
                  <a:gd name="T39" fmla="*/ 88 h 192"/>
                  <a:gd name="T40" fmla="*/ 143 w 167"/>
                  <a:gd name="T41" fmla="*/ 96 h 192"/>
                  <a:gd name="T42" fmla="*/ 143 w 167"/>
                  <a:gd name="T43" fmla="*/ 111 h 192"/>
                  <a:gd name="T44" fmla="*/ 128 w 167"/>
                  <a:gd name="T45" fmla="*/ 122 h 192"/>
                  <a:gd name="T46" fmla="*/ 128 w 167"/>
                  <a:gd name="T47" fmla="*/ 151 h 192"/>
                  <a:gd name="T48" fmla="*/ 128 w 167"/>
                  <a:gd name="T49" fmla="*/ 166 h 192"/>
                  <a:gd name="T50" fmla="*/ 121 w 167"/>
                  <a:gd name="T51" fmla="*/ 176 h 192"/>
                  <a:gd name="T52" fmla="*/ 115 w 167"/>
                  <a:gd name="T53" fmla="*/ 191 h 192"/>
                  <a:gd name="T54" fmla="*/ 108 w 167"/>
                  <a:gd name="T55" fmla="*/ 183 h 192"/>
                  <a:gd name="T56" fmla="*/ 98 w 167"/>
                  <a:gd name="T57" fmla="*/ 180 h 192"/>
                  <a:gd name="T58" fmla="*/ 90 w 167"/>
                  <a:gd name="T59" fmla="*/ 176 h 192"/>
                  <a:gd name="T60" fmla="*/ 80 w 167"/>
                  <a:gd name="T61" fmla="*/ 164 h 192"/>
                  <a:gd name="T62" fmla="*/ 55 w 167"/>
                  <a:gd name="T63" fmla="*/ 164 h 192"/>
                  <a:gd name="T64" fmla="*/ 35 w 167"/>
                  <a:gd name="T65" fmla="*/ 159 h 192"/>
                  <a:gd name="T66" fmla="*/ 20 w 167"/>
                  <a:gd name="T67" fmla="*/ 141 h 192"/>
                  <a:gd name="T68" fmla="*/ 12 w 167"/>
                  <a:gd name="T69" fmla="*/ 130 h 192"/>
                  <a:gd name="T70" fmla="*/ 5 w 167"/>
                  <a:gd name="T71" fmla="*/ 122 h 192"/>
                  <a:gd name="T72" fmla="*/ 5 w 167"/>
                  <a:gd name="T73" fmla="*/ 103 h 192"/>
                  <a:gd name="T74" fmla="*/ 0 w 167"/>
                  <a:gd name="T75" fmla="*/ 67 h 1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67"/>
                  <a:gd name="T115" fmla="*/ 0 h 192"/>
                  <a:gd name="T116" fmla="*/ 167 w 167"/>
                  <a:gd name="T117" fmla="*/ 192 h 19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67" h="192">
                    <a:moveTo>
                      <a:pt x="0" y="67"/>
                    </a:moveTo>
                    <a:lnTo>
                      <a:pt x="32" y="34"/>
                    </a:lnTo>
                    <a:lnTo>
                      <a:pt x="53" y="21"/>
                    </a:lnTo>
                    <a:lnTo>
                      <a:pt x="60" y="13"/>
                    </a:lnTo>
                    <a:lnTo>
                      <a:pt x="85" y="0"/>
                    </a:lnTo>
                    <a:lnTo>
                      <a:pt x="103" y="27"/>
                    </a:lnTo>
                    <a:lnTo>
                      <a:pt x="115" y="17"/>
                    </a:lnTo>
                    <a:lnTo>
                      <a:pt x="121" y="11"/>
                    </a:lnTo>
                    <a:lnTo>
                      <a:pt x="133" y="0"/>
                    </a:lnTo>
                    <a:lnTo>
                      <a:pt x="143" y="0"/>
                    </a:lnTo>
                    <a:lnTo>
                      <a:pt x="143" y="13"/>
                    </a:lnTo>
                    <a:lnTo>
                      <a:pt x="143" y="19"/>
                    </a:lnTo>
                    <a:lnTo>
                      <a:pt x="138" y="27"/>
                    </a:lnTo>
                    <a:lnTo>
                      <a:pt x="138" y="34"/>
                    </a:lnTo>
                    <a:lnTo>
                      <a:pt x="154" y="61"/>
                    </a:lnTo>
                    <a:lnTo>
                      <a:pt x="158" y="74"/>
                    </a:lnTo>
                    <a:lnTo>
                      <a:pt x="163" y="74"/>
                    </a:lnTo>
                    <a:lnTo>
                      <a:pt x="166" y="86"/>
                    </a:lnTo>
                    <a:lnTo>
                      <a:pt x="158" y="94"/>
                    </a:lnTo>
                    <a:lnTo>
                      <a:pt x="154" y="88"/>
                    </a:lnTo>
                    <a:lnTo>
                      <a:pt x="143" y="96"/>
                    </a:lnTo>
                    <a:lnTo>
                      <a:pt x="143" y="111"/>
                    </a:lnTo>
                    <a:lnTo>
                      <a:pt x="128" y="122"/>
                    </a:lnTo>
                    <a:lnTo>
                      <a:pt x="128" y="151"/>
                    </a:lnTo>
                    <a:lnTo>
                      <a:pt x="128" y="166"/>
                    </a:lnTo>
                    <a:lnTo>
                      <a:pt x="121" y="176"/>
                    </a:lnTo>
                    <a:lnTo>
                      <a:pt x="115" y="191"/>
                    </a:lnTo>
                    <a:lnTo>
                      <a:pt x="108" y="183"/>
                    </a:lnTo>
                    <a:lnTo>
                      <a:pt x="98" y="180"/>
                    </a:lnTo>
                    <a:lnTo>
                      <a:pt x="90" y="176"/>
                    </a:lnTo>
                    <a:lnTo>
                      <a:pt x="80" y="164"/>
                    </a:lnTo>
                    <a:lnTo>
                      <a:pt x="55" y="164"/>
                    </a:lnTo>
                    <a:lnTo>
                      <a:pt x="35" y="159"/>
                    </a:lnTo>
                    <a:lnTo>
                      <a:pt x="20" y="141"/>
                    </a:lnTo>
                    <a:lnTo>
                      <a:pt x="12" y="130"/>
                    </a:lnTo>
                    <a:lnTo>
                      <a:pt x="5" y="122"/>
                    </a:lnTo>
                    <a:lnTo>
                      <a:pt x="5" y="103"/>
                    </a:lnTo>
                    <a:lnTo>
                      <a:pt x="0" y="67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3" name="Freeform 19"/>
              <p:cNvSpPr>
                <a:spLocks/>
              </p:cNvSpPr>
              <p:nvPr/>
            </p:nvSpPr>
            <p:spPr bwMode="auto">
              <a:xfrm>
                <a:off x="5024" y="2281"/>
                <a:ext cx="336" cy="170"/>
              </a:xfrm>
              <a:custGeom>
                <a:avLst/>
                <a:gdLst>
                  <a:gd name="T0" fmla="*/ 31 w 336"/>
                  <a:gd name="T1" fmla="*/ 0 h 170"/>
                  <a:gd name="T2" fmla="*/ 64 w 336"/>
                  <a:gd name="T3" fmla="*/ 26 h 170"/>
                  <a:gd name="T4" fmla="*/ 69 w 336"/>
                  <a:gd name="T5" fmla="*/ 41 h 170"/>
                  <a:gd name="T6" fmla="*/ 90 w 336"/>
                  <a:gd name="T7" fmla="*/ 32 h 170"/>
                  <a:gd name="T8" fmla="*/ 102 w 336"/>
                  <a:gd name="T9" fmla="*/ 39 h 170"/>
                  <a:gd name="T10" fmla="*/ 115 w 336"/>
                  <a:gd name="T11" fmla="*/ 26 h 170"/>
                  <a:gd name="T12" fmla="*/ 135 w 336"/>
                  <a:gd name="T13" fmla="*/ 20 h 170"/>
                  <a:gd name="T14" fmla="*/ 179 w 336"/>
                  <a:gd name="T15" fmla="*/ 32 h 170"/>
                  <a:gd name="T16" fmla="*/ 203 w 336"/>
                  <a:gd name="T17" fmla="*/ 46 h 170"/>
                  <a:gd name="T18" fmla="*/ 226 w 336"/>
                  <a:gd name="T19" fmla="*/ 56 h 170"/>
                  <a:gd name="T20" fmla="*/ 260 w 336"/>
                  <a:gd name="T21" fmla="*/ 80 h 170"/>
                  <a:gd name="T22" fmla="*/ 264 w 336"/>
                  <a:gd name="T23" fmla="*/ 93 h 170"/>
                  <a:gd name="T24" fmla="*/ 281 w 336"/>
                  <a:gd name="T25" fmla="*/ 100 h 170"/>
                  <a:gd name="T26" fmla="*/ 295 w 336"/>
                  <a:gd name="T27" fmla="*/ 106 h 170"/>
                  <a:gd name="T28" fmla="*/ 312 w 336"/>
                  <a:gd name="T29" fmla="*/ 126 h 170"/>
                  <a:gd name="T30" fmla="*/ 321 w 336"/>
                  <a:gd name="T31" fmla="*/ 139 h 170"/>
                  <a:gd name="T32" fmla="*/ 321 w 336"/>
                  <a:gd name="T33" fmla="*/ 169 h 170"/>
                  <a:gd name="T34" fmla="*/ 309 w 336"/>
                  <a:gd name="T35" fmla="*/ 169 h 170"/>
                  <a:gd name="T36" fmla="*/ 300 w 336"/>
                  <a:gd name="T37" fmla="*/ 162 h 170"/>
                  <a:gd name="T38" fmla="*/ 264 w 336"/>
                  <a:gd name="T39" fmla="*/ 132 h 170"/>
                  <a:gd name="T40" fmla="*/ 229 w 336"/>
                  <a:gd name="T41" fmla="*/ 132 h 170"/>
                  <a:gd name="T42" fmla="*/ 219 w 336"/>
                  <a:gd name="T43" fmla="*/ 141 h 170"/>
                  <a:gd name="T44" fmla="*/ 213 w 336"/>
                  <a:gd name="T45" fmla="*/ 149 h 170"/>
                  <a:gd name="T46" fmla="*/ 187 w 336"/>
                  <a:gd name="T47" fmla="*/ 154 h 170"/>
                  <a:gd name="T48" fmla="*/ 167 w 336"/>
                  <a:gd name="T49" fmla="*/ 152 h 170"/>
                  <a:gd name="T50" fmla="*/ 153 w 336"/>
                  <a:gd name="T51" fmla="*/ 152 h 170"/>
                  <a:gd name="T52" fmla="*/ 134 w 336"/>
                  <a:gd name="T53" fmla="*/ 113 h 170"/>
                  <a:gd name="T54" fmla="*/ 109 w 336"/>
                  <a:gd name="T55" fmla="*/ 80 h 170"/>
                  <a:gd name="T56" fmla="*/ 78 w 336"/>
                  <a:gd name="T57" fmla="*/ 67 h 170"/>
                  <a:gd name="T58" fmla="*/ 50 w 336"/>
                  <a:gd name="T59" fmla="*/ 65 h 170"/>
                  <a:gd name="T60" fmla="*/ 21 w 336"/>
                  <a:gd name="T61" fmla="*/ 54 h 170"/>
                  <a:gd name="T62" fmla="*/ 23 w 336"/>
                  <a:gd name="T63" fmla="*/ 19 h 1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6"/>
                  <a:gd name="T97" fmla="*/ 0 h 170"/>
                  <a:gd name="T98" fmla="*/ 336 w 336"/>
                  <a:gd name="T99" fmla="*/ 170 h 1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6" h="170">
                    <a:moveTo>
                      <a:pt x="0" y="0"/>
                    </a:moveTo>
                    <a:lnTo>
                      <a:pt x="31" y="0"/>
                    </a:lnTo>
                    <a:lnTo>
                      <a:pt x="54" y="2"/>
                    </a:lnTo>
                    <a:lnTo>
                      <a:pt x="64" y="26"/>
                    </a:lnTo>
                    <a:lnTo>
                      <a:pt x="66" y="35"/>
                    </a:lnTo>
                    <a:lnTo>
                      <a:pt x="69" y="41"/>
                    </a:lnTo>
                    <a:lnTo>
                      <a:pt x="78" y="32"/>
                    </a:lnTo>
                    <a:lnTo>
                      <a:pt x="90" y="32"/>
                    </a:lnTo>
                    <a:lnTo>
                      <a:pt x="101" y="41"/>
                    </a:lnTo>
                    <a:lnTo>
                      <a:pt x="102" y="39"/>
                    </a:lnTo>
                    <a:lnTo>
                      <a:pt x="113" y="26"/>
                    </a:lnTo>
                    <a:lnTo>
                      <a:pt x="115" y="26"/>
                    </a:lnTo>
                    <a:lnTo>
                      <a:pt x="125" y="20"/>
                    </a:lnTo>
                    <a:lnTo>
                      <a:pt x="135" y="20"/>
                    </a:lnTo>
                    <a:lnTo>
                      <a:pt x="163" y="32"/>
                    </a:lnTo>
                    <a:lnTo>
                      <a:pt x="179" y="32"/>
                    </a:lnTo>
                    <a:lnTo>
                      <a:pt x="191" y="46"/>
                    </a:lnTo>
                    <a:lnTo>
                      <a:pt x="203" y="46"/>
                    </a:lnTo>
                    <a:lnTo>
                      <a:pt x="215" y="54"/>
                    </a:lnTo>
                    <a:lnTo>
                      <a:pt x="226" y="56"/>
                    </a:lnTo>
                    <a:lnTo>
                      <a:pt x="250" y="65"/>
                    </a:lnTo>
                    <a:lnTo>
                      <a:pt x="260" y="80"/>
                    </a:lnTo>
                    <a:lnTo>
                      <a:pt x="266" y="87"/>
                    </a:lnTo>
                    <a:lnTo>
                      <a:pt x="264" y="93"/>
                    </a:lnTo>
                    <a:lnTo>
                      <a:pt x="273" y="98"/>
                    </a:lnTo>
                    <a:lnTo>
                      <a:pt x="281" y="100"/>
                    </a:lnTo>
                    <a:lnTo>
                      <a:pt x="285" y="102"/>
                    </a:lnTo>
                    <a:lnTo>
                      <a:pt x="295" y="106"/>
                    </a:lnTo>
                    <a:lnTo>
                      <a:pt x="312" y="119"/>
                    </a:lnTo>
                    <a:lnTo>
                      <a:pt x="312" y="126"/>
                    </a:lnTo>
                    <a:lnTo>
                      <a:pt x="319" y="134"/>
                    </a:lnTo>
                    <a:lnTo>
                      <a:pt x="321" y="139"/>
                    </a:lnTo>
                    <a:lnTo>
                      <a:pt x="335" y="152"/>
                    </a:lnTo>
                    <a:lnTo>
                      <a:pt x="321" y="169"/>
                    </a:lnTo>
                    <a:lnTo>
                      <a:pt x="319" y="169"/>
                    </a:lnTo>
                    <a:lnTo>
                      <a:pt x="309" y="169"/>
                    </a:lnTo>
                    <a:lnTo>
                      <a:pt x="304" y="162"/>
                    </a:lnTo>
                    <a:lnTo>
                      <a:pt x="300" y="162"/>
                    </a:lnTo>
                    <a:lnTo>
                      <a:pt x="290" y="162"/>
                    </a:lnTo>
                    <a:lnTo>
                      <a:pt x="264" y="132"/>
                    </a:lnTo>
                    <a:lnTo>
                      <a:pt x="246" y="134"/>
                    </a:lnTo>
                    <a:lnTo>
                      <a:pt x="229" y="132"/>
                    </a:lnTo>
                    <a:lnTo>
                      <a:pt x="226" y="136"/>
                    </a:lnTo>
                    <a:lnTo>
                      <a:pt x="219" y="141"/>
                    </a:lnTo>
                    <a:lnTo>
                      <a:pt x="219" y="139"/>
                    </a:lnTo>
                    <a:lnTo>
                      <a:pt x="213" y="149"/>
                    </a:lnTo>
                    <a:lnTo>
                      <a:pt x="198" y="162"/>
                    </a:lnTo>
                    <a:lnTo>
                      <a:pt x="187" y="154"/>
                    </a:lnTo>
                    <a:lnTo>
                      <a:pt x="179" y="152"/>
                    </a:lnTo>
                    <a:lnTo>
                      <a:pt x="167" y="152"/>
                    </a:lnTo>
                    <a:lnTo>
                      <a:pt x="160" y="149"/>
                    </a:lnTo>
                    <a:lnTo>
                      <a:pt x="153" y="152"/>
                    </a:lnTo>
                    <a:lnTo>
                      <a:pt x="146" y="132"/>
                    </a:lnTo>
                    <a:lnTo>
                      <a:pt x="134" y="113"/>
                    </a:lnTo>
                    <a:lnTo>
                      <a:pt x="116" y="93"/>
                    </a:lnTo>
                    <a:lnTo>
                      <a:pt x="109" y="80"/>
                    </a:lnTo>
                    <a:lnTo>
                      <a:pt x="101" y="67"/>
                    </a:lnTo>
                    <a:lnTo>
                      <a:pt x="78" y="67"/>
                    </a:lnTo>
                    <a:lnTo>
                      <a:pt x="62" y="72"/>
                    </a:lnTo>
                    <a:lnTo>
                      <a:pt x="50" y="65"/>
                    </a:lnTo>
                    <a:lnTo>
                      <a:pt x="31" y="59"/>
                    </a:lnTo>
                    <a:lnTo>
                      <a:pt x="21" y="54"/>
                    </a:lnTo>
                    <a:lnTo>
                      <a:pt x="21" y="28"/>
                    </a:lnTo>
                    <a:lnTo>
                      <a:pt x="2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4" name="Freeform 20"/>
              <p:cNvSpPr>
                <a:spLocks/>
              </p:cNvSpPr>
              <p:nvPr/>
            </p:nvSpPr>
            <p:spPr bwMode="auto">
              <a:xfrm>
                <a:off x="4376" y="2146"/>
                <a:ext cx="199" cy="229"/>
              </a:xfrm>
              <a:custGeom>
                <a:avLst/>
                <a:gdLst>
                  <a:gd name="T0" fmla="*/ 0 w 199"/>
                  <a:gd name="T1" fmla="*/ 8 h 229"/>
                  <a:gd name="T2" fmla="*/ 20 w 199"/>
                  <a:gd name="T3" fmla="*/ 0 h 229"/>
                  <a:gd name="T4" fmla="*/ 44 w 199"/>
                  <a:gd name="T5" fmla="*/ 8 h 229"/>
                  <a:gd name="T6" fmla="*/ 47 w 199"/>
                  <a:gd name="T7" fmla="*/ 19 h 229"/>
                  <a:gd name="T8" fmla="*/ 47 w 199"/>
                  <a:gd name="T9" fmla="*/ 27 h 229"/>
                  <a:gd name="T10" fmla="*/ 55 w 199"/>
                  <a:gd name="T11" fmla="*/ 29 h 229"/>
                  <a:gd name="T12" fmla="*/ 55 w 199"/>
                  <a:gd name="T13" fmla="*/ 33 h 229"/>
                  <a:gd name="T14" fmla="*/ 60 w 199"/>
                  <a:gd name="T15" fmla="*/ 34 h 229"/>
                  <a:gd name="T16" fmla="*/ 60 w 199"/>
                  <a:gd name="T17" fmla="*/ 42 h 229"/>
                  <a:gd name="T18" fmla="*/ 81 w 199"/>
                  <a:gd name="T19" fmla="*/ 63 h 229"/>
                  <a:gd name="T20" fmla="*/ 86 w 199"/>
                  <a:gd name="T21" fmla="*/ 63 h 229"/>
                  <a:gd name="T22" fmla="*/ 91 w 199"/>
                  <a:gd name="T23" fmla="*/ 71 h 229"/>
                  <a:gd name="T24" fmla="*/ 96 w 199"/>
                  <a:gd name="T25" fmla="*/ 79 h 229"/>
                  <a:gd name="T26" fmla="*/ 99 w 199"/>
                  <a:gd name="T27" fmla="*/ 79 h 229"/>
                  <a:gd name="T28" fmla="*/ 114 w 199"/>
                  <a:gd name="T29" fmla="*/ 88 h 229"/>
                  <a:gd name="T30" fmla="*/ 146 w 199"/>
                  <a:gd name="T31" fmla="*/ 90 h 229"/>
                  <a:gd name="T32" fmla="*/ 149 w 199"/>
                  <a:gd name="T33" fmla="*/ 119 h 229"/>
                  <a:gd name="T34" fmla="*/ 153 w 199"/>
                  <a:gd name="T35" fmla="*/ 125 h 229"/>
                  <a:gd name="T36" fmla="*/ 151 w 199"/>
                  <a:gd name="T37" fmla="*/ 136 h 229"/>
                  <a:gd name="T38" fmla="*/ 169 w 199"/>
                  <a:gd name="T39" fmla="*/ 148 h 229"/>
                  <a:gd name="T40" fmla="*/ 188 w 199"/>
                  <a:gd name="T41" fmla="*/ 153 h 229"/>
                  <a:gd name="T42" fmla="*/ 188 w 199"/>
                  <a:gd name="T43" fmla="*/ 199 h 229"/>
                  <a:gd name="T44" fmla="*/ 198 w 199"/>
                  <a:gd name="T45" fmla="*/ 222 h 229"/>
                  <a:gd name="T46" fmla="*/ 190 w 199"/>
                  <a:gd name="T47" fmla="*/ 226 h 229"/>
                  <a:gd name="T48" fmla="*/ 181 w 199"/>
                  <a:gd name="T49" fmla="*/ 228 h 229"/>
                  <a:gd name="T50" fmla="*/ 180 w 199"/>
                  <a:gd name="T51" fmla="*/ 215 h 229"/>
                  <a:gd name="T52" fmla="*/ 158 w 199"/>
                  <a:gd name="T53" fmla="*/ 228 h 229"/>
                  <a:gd name="T54" fmla="*/ 149 w 199"/>
                  <a:gd name="T55" fmla="*/ 207 h 229"/>
                  <a:gd name="T56" fmla="*/ 141 w 199"/>
                  <a:gd name="T57" fmla="*/ 188 h 229"/>
                  <a:gd name="T58" fmla="*/ 119 w 199"/>
                  <a:gd name="T59" fmla="*/ 167 h 229"/>
                  <a:gd name="T60" fmla="*/ 111 w 199"/>
                  <a:gd name="T61" fmla="*/ 167 h 229"/>
                  <a:gd name="T62" fmla="*/ 91 w 199"/>
                  <a:gd name="T63" fmla="*/ 151 h 229"/>
                  <a:gd name="T64" fmla="*/ 89 w 199"/>
                  <a:gd name="T65" fmla="*/ 140 h 229"/>
                  <a:gd name="T66" fmla="*/ 89 w 199"/>
                  <a:gd name="T67" fmla="*/ 132 h 229"/>
                  <a:gd name="T68" fmla="*/ 74 w 199"/>
                  <a:gd name="T69" fmla="*/ 98 h 229"/>
                  <a:gd name="T70" fmla="*/ 65 w 199"/>
                  <a:gd name="T71" fmla="*/ 79 h 229"/>
                  <a:gd name="T72" fmla="*/ 44 w 199"/>
                  <a:gd name="T73" fmla="*/ 61 h 229"/>
                  <a:gd name="T74" fmla="*/ 18 w 199"/>
                  <a:gd name="T75" fmla="*/ 33 h 229"/>
                  <a:gd name="T76" fmla="*/ 0 w 199"/>
                  <a:gd name="T77" fmla="*/ 8 h 22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99"/>
                  <a:gd name="T118" fmla="*/ 0 h 229"/>
                  <a:gd name="T119" fmla="*/ 199 w 199"/>
                  <a:gd name="T120" fmla="*/ 229 h 22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99" h="229">
                    <a:moveTo>
                      <a:pt x="0" y="8"/>
                    </a:moveTo>
                    <a:lnTo>
                      <a:pt x="20" y="0"/>
                    </a:lnTo>
                    <a:lnTo>
                      <a:pt x="44" y="8"/>
                    </a:lnTo>
                    <a:lnTo>
                      <a:pt x="47" y="19"/>
                    </a:lnTo>
                    <a:lnTo>
                      <a:pt x="47" y="27"/>
                    </a:lnTo>
                    <a:lnTo>
                      <a:pt x="55" y="29"/>
                    </a:lnTo>
                    <a:lnTo>
                      <a:pt x="55" y="33"/>
                    </a:lnTo>
                    <a:lnTo>
                      <a:pt x="60" y="34"/>
                    </a:lnTo>
                    <a:lnTo>
                      <a:pt x="60" y="42"/>
                    </a:lnTo>
                    <a:lnTo>
                      <a:pt x="81" y="63"/>
                    </a:lnTo>
                    <a:lnTo>
                      <a:pt x="86" y="63"/>
                    </a:lnTo>
                    <a:lnTo>
                      <a:pt x="91" y="71"/>
                    </a:lnTo>
                    <a:lnTo>
                      <a:pt x="96" y="79"/>
                    </a:lnTo>
                    <a:lnTo>
                      <a:pt x="99" y="79"/>
                    </a:lnTo>
                    <a:lnTo>
                      <a:pt x="114" y="88"/>
                    </a:lnTo>
                    <a:lnTo>
                      <a:pt x="146" y="90"/>
                    </a:lnTo>
                    <a:lnTo>
                      <a:pt x="149" y="119"/>
                    </a:lnTo>
                    <a:lnTo>
                      <a:pt x="153" y="125"/>
                    </a:lnTo>
                    <a:lnTo>
                      <a:pt x="151" y="136"/>
                    </a:lnTo>
                    <a:lnTo>
                      <a:pt x="169" y="148"/>
                    </a:lnTo>
                    <a:lnTo>
                      <a:pt x="188" y="153"/>
                    </a:lnTo>
                    <a:lnTo>
                      <a:pt x="188" y="199"/>
                    </a:lnTo>
                    <a:lnTo>
                      <a:pt x="198" y="222"/>
                    </a:lnTo>
                    <a:lnTo>
                      <a:pt x="190" y="226"/>
                    </a:lnTo>
                    <a:lnTo>
                      <a:pt x="181" y="228"/>
                    </a:lnTo>
                    <a:lnTo>
                      <a:pt x="180" y="215"/>
                    </a:lnTo>
                    <a:lnTo>
                      <a:pt x="158" y="228"/>
                    </a:lnTo>
                    <a:lnTo>
                      <a:pt x="149" y="207"/>
                    </a:lnTo>
                    <a:lnTo>
                      <a:pt x="141" y="188"/>
                    </a:lnTo>
                    <a:lnTo>
                      <a:pt x="119" y="167"/>
                    </a:lnTo>
                    <a:lnTo>
                      <a:pt x="111" y="167"/>
                    </a:lnTo>
                    <a:lnTo>
                      <a:pt x="91" y="151"/>
                    </a:lnTo>
                    <a:lnTo>
                      <a:pt x="89" y="140"/>
                    </a:lnTo>
                    <a:lnTo>
                      <a:pt x="89" y="132"/>
                    </a:lnTo>
                    <a:lnTo>
                      <a:pt x="74" y="98"/>
                    </a:lnTo>
                    <a:lnTo>
                      <a:pt x="65" y="79"/>
                    </a:lnTo>
                    <a:lnTo>
                      <a:pt x="44" y="61"/>
                    </a:lnTo>
                    <a:lnTo>
                      <a:pt x="18" y="33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5" name="Freeform 21"/>
              <p:cNvSpPr>
                <a:spLocks/>
              </p:cNvSpPr>
              <p:nvPr/>
            </p:nvSpPr>
            <p:spPr bwMode="auto">
              <a:xfrm>
                <a:off x="4752" y="1877"/>
                <a:ext cx="194" cy="264"/>
              </a:xfrm>
              <a:custGeom>
                <a:avLst/>
                <a:gdLst>
                  <a:gd name="T0" fmla="*/ 13 w 194"/>
                  <a:gd name="T1" fmla="*/ 0 h 264"/>
                  <a:gd name="T2" fmla="*/ 32 w 194"/>
                  <a:gd name="T3" fmla="*/ 0 h 264"/>
                  <a:gd name="T4" fmla="*/ 49 w 194"/>
                  <a:gd name="T5" fmla="*/ 27 h 264"/>
                  <a:gd name="T6" fmla="*/ 44 w 194"/>
                  <a:gd name="T7" fmla="*/ 53 h 264"/>
                  <a:gd name="T8" fmla="*/ 55 w 194"/>
                  <a:gd name="T9" fmla="*/ 63 h 264"/>
                  <a:gd name="T10" fmla="*/ 60 w 194"/>
                  <a:gd name="T11" fmla="*/ 79 h 264"/>
                  <a:gd name="T12" fmla="*/ 74 w 194"/>
                  <a:gd name="T13" fmla="*/ 86 h 264"/>
                  <a:gd name="T14" fmla="*/ 87 w 194"/>
                  <a:gd name="T15" fmla="*/ 88 h 264"/>
                  <a:gd name="T16" fmla="*/ 111 w 194"/>
                  <a:gd name="T17" fmla="*/ 102 h 264"/>
                  <a:gd name="T18" fmla="*/ 124 w 194"/>
                  <a:gd name="T19" fmla="*/ 120 h 264"/>
                  <a:gd name="T20" fmla="*/ 128 w 194"/>
                  <a:gd name="T21" fmla="*/ 120 h 264"/>
                  <a:gd name="T22" fmla="*/ 146 w 194"/>
                  <a:gd name="T23" fmla="*/ 130 h 264"/>
                  <a:gd name="T24" fmla="*/ 146 w 194"/>
                  <a:gd name="T25" fmla="*/ 163 h 264"/>
                  <a:gd name="T26" fmla="*/ 153 w 194"/>
                  <a:gd name="T27" fmla="*/ 179 h 264"/>
                  <a:gd name="T28" fmla="*/ 158 w 194"/>
                  <a:gd name="T29" fmla="*/ 186 h 264"/>
                  <a:gd name="T30" fmla="*/ 164 w 194"/>
                  <a:gd name="T31" fmla="*/ 194 h 264"/>
                  <a:gd name="T32" fmla="*/ 171 w 194"/>
                  <a:gd name="T33" fmla="*/ 206 h 264"/>
                  <a:gd name="T34" fmla="*/ 173 w 194"/>
                  <a:gd name="T35" fmla="*/ 218 h 264"/>
                  <a:gd name="T36" fmla="*/ 193 w 194"/>
                  <a:gd name="T37" fmla="*/ 228 h 264"/>
                  <a:gd name="T38" fmla="*/ 190 w 194"/>
                  <a:gd name="T39" fmla="*/ 241 h 264"/>
                  <a:gd name="T40" fmla="*/ 173 w 194"/>
                  <a:gd name="T41" fmla="*/ 243 h 264"/>
                  <a:gd name="T42" fmla="*/ 166 w 194"/>
                  <a:gd name="T43" fmla="*/ 236 h 264"/>
                  <a:gd name="T44" fmla="*/ 158 w 194"/>
                  <a:gd name="T45" fmla="*/ 236 h 264"/>
                  <a:gd name="T46" fmla="*/ 158 w 194"/>
                  <a:gd name="T47" fmla="*/ 263 h 264"/>
                  <a:gd name="T48" fmla="*/ 148 w 194"/>
                  <a:gd name="T49" fmla="*/ 263 h 264"/>
                  <a:gd name="T50" fmla="*/ 136 w 194"/>
                  <a:gd name="T51" fmla="*/ 249 h 264"/>
                  <a:gd name="T52" fmla="*/ 129 w 194"/>
                  <a:gd name="T53" fmla="*/ 241 h 264"/>
                  <a:gd name="T54" fmla="*/ 129 w 194"/>
                  <a:gd name="T55" fmla="*/ 228 h 264"/>
                  <a:gd name="T56" fmla="*/ 116 w 194"/>
                  <a:gd name="T57" fmla="*/ 228 h 264"/>
                  <a:gd name="T58" fmla="*/ 109 w 194"/>
                  <a:gd name="T59" fmla="*/ 241 h 264"/>
                  <a:gd name="T60" fmla="*/ 104 w 194"/>
                  <a:gd name="T61" fmla="*/ 228 h 264"/>
                  <a:gd name="T62" fmla="*/ 99 w 194"/>
                  <a:gd name="T63" fmla="*/ 212 h 264"/>
                  <a:gd name="T64" fmla="*/ 121 w 194"/>
                  <a:gd name="T65" fmla="*/ 206 h 264"/>
                  <a:gd name="T66" fmla="*/ 133 w 194"/>
                  <a:gd name="T67" fmla="*/ 208 h 264"/>
                  <a:gd name="T68" fmla="*/ 133 w 194"/>
                  <a:gd name="T69" fmla="*/ 183 h 264"/>
                  <a:gd name="T70" fmla="*/ 123 w 194"/>
                  <a:gd name="T71" fmla="*/ 177 h 264"/>
                  <a:gd name="T72" fmla="*/ 116 w 194"/>
                  <a:gd name="T73" fmla="*/ 155 h 264"/>
                  <a:gd name="T74" fmla="*/ 111 w 194"/>
                  <a:gd name="T75" fmla="*/ 128 h 264"/>
                  <a:gd name="T76" fmla="*/ 91 w 194"/>
                  <a:gd name="T77" fmla="*/ 122 h 264"/>
                  <a:gd name="T78" fmla="*/ 81 w 194"/>
                  <a:gd name="T79" fmla="*/ 108 h 264"/>
                  <a:gd name="T80" fmla="*/ 67 w 194"/>
                  <a:gd name="T81" fmla="*/ 102 h 264"/>
                  <a:gd name="T82" fmla="*/ 74 w 194"/>
                  <a:gd name="T83" fmla="*/ 124 h 264"/>
                  <a:gd name="T84" fmla="*/ 55 w 194"/>
                  <a:gd name="T85" fmla="*/ 135 h 264"/>
                  <a:gd name="T86" fmla="*/ 44 w 194"/>
                  <a:gd name="T87" fmla="*/ 112 h 264"/>
                  <a:gd name="T88" fmla="*/ 37 w 194"/>
                  <a:gd name="T89" fmla="*/ 102 h 264"/>
                  <a:gd name="T90" fmla="*/ 37 w 194"/>
                  <a:gd name="T91" fmla="*/ 88 h 264"/>
                  <a:gd name="T92" fmla="*/ 22 w 194"/>
                  <a:gd name="T93" fmla="*/ 71 h 264"/>
                  <a:gd name="T94" fmla="*/ 7 w 194"/>
                  <a:gd name="T95" fmla="*/ 63 h 264"/>
                  <a:gd name="T96" fmla="*/ 0 w 194"/>
                  <a:gd name="T97" fmla="*/ 51 h 264"/>
                  <a:gd name="T98" fmla="*/ 3 w 194"/>
                  <a:gd name="T99" fmla="*/ 41 h 264"/>
                  <a:gd name="T100" fmla="*/ 15 w 194"/>
                  <a:gd name="T101" fmla="*/ 49 h 264"/>
                  <a:gd name="T102" fmla="*/ 18 w 194"/>
                  <a:gd name="T103" fmla="*/ 35 h 264"/>
                  <a:gd name="T104" fmla="*/ 15 w 194"/>
                  <a:gd name="T105" fmla="*/ 22 h 264"/>
                  <a:gd name="T106" fmla="*/ 13 w 194"/>
                  <a:gd name="T107" fmla="*/ 0 h 26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94"/>
                  <a:gd name="T163" fmla="*/ 0 h 264"/>
                  <a:gd name="T164" fmla="*/ 194 w 194"/>
                  <a:gd name="T165" fmla="*/ 264 h 26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94" h="264">
                    <a:moveTo>
                      <a:pt x="13" y="0"/>
                    </a:moveTo>
                    <a:lnTo>
                      <a:pt x="32" y="0"/>
                    </a:lnTo>
                    <a:lnTo>
                      <a:pt x="49" y="27"/>
                    </a:lnTo>
                    <a:lnTo>
                      <a:pt x="44" y="53"/>
                    </a:lnTo>
                    <a:lnTo>
                      <a:pt x="55" y="63"/>
                    </a:lnTo>
                    <a:lnTo>
                      <a:pt x="60" y="79"/>
                    </a:lnTo>
                    <a:lnTo>
                      <a:pt x="74" y="86"/>
                    </a:lnTo>
                    <a:lnTo>
                      <a:pt x="87" y="88"/>
                    </a:lnTo>
                    <a:lnTo>
                      <a:pt x="111" y="102"/>
                    </a:lnTo>
                    <a:lnTo>
                      <a:pt x="124" y="120"/>
                    </a:lnTo>
                    <a:lnTo>
                      <a:pt x="128" y="120"/>
                    </a:lnTo>
                    <a:lnTo>
                      <a:pt x="146" y="130"/>
                    </a:lnTo>
                    <a:lnTo>
                      <a:pt x="146" y="163"/>
                    </a:lnTo>
                    <a:lnTo>
                      <a:pt x="153" y="179"/>
                    </a:lnTo>
                    <a:lnTo>
                      <a:pt x="158" y="186"/>
                    </a:lnTo>
                    <a:lnTo>
                      <a:pt x="164" y="194"/>
                    </a:lnTo>
                    <a:lnTo>
                      <a:pt x="171" y="206"/>
                    </a:lnTo>
                    <a:lnTo>
                      <a:pt x="173" y="218"/>
                    </a:lnTo>
                    <a:lnTo>
                      <a:pt x="193" y="228"/>
                    </a:lnTo>
                    <a:lnTo>
                      <a:pt x="190" y="241"/>
                    </a:lnTo>
                    <a:lnTo>
                      <a:pt x="173" y="243"/>
                    </a:lnTo>
                    <a:lnTo>
                      <a:pt x="166" y="236"/>
                    </a:lnTo>
                    <a:lnTo>
                      <a:pt x="158" y="236"/>
                    </a:lnTo>
                    <a:lnTo>
                      <a:pt x="158" y="263"/>
                    </a:lnTo>
                    <a:lnTo>
                      <a:pt x="148" y="263"/>
                    </a:lnTo>
                    <a:lnTo>
                      <a:pt x="136" y="249"/>
                    </a:lnTo>
                    <a:lnTo>
                      <a:pt x="129" y="241"/>
                    </a:lnTo>
                    <a:lnTo>
                      <a:pt x="129" y="228"/>
                    </a:lnTo>
                    <a:lnTo>
                      <a:pt x="116" y="228"/>
                    </a:lnTo>
                    <a:lnTo>
                      <a:pt x="109" y="241"/>
                    </a:lnTo>
                    <a:lnTo>
                      <a:pt x="104" y="228"/>
                    </a:lnTo>
                    <a:lnTo>
                      <a:pt x="99" y="212"/>
                    </a:lnTo>
                    <a:lnTo>
                      <a:pt x="121" y="206"/>
                    </a:lnTo>
                    <a:lnTo>
                      <a:pt x="133" y="208"/>
                    </a:lnTo>
                    <a:lnTo>
                      <a:pt x="133" y="183"/>
                    </a:lnTo>
                    <a:lnTo>
                      <a:pt x="123" y="177"/>
                    </a:lnTo>
                    <a:lnTo>
                      <a:pt x="116" y="155"/>
                    </a:lnTo>
                    <a:lnTo>
                      <a:pt x="111" y="128"/>
                    </a:lnTo>
                    <a:lnTo>
                      <a:pt x="91" y="122"/>
                    </a:lnTo>
                    <a:lnTo>
                      <a:pt x="81" y="108"/>
                    </a:lnTo>
                    <a:lnTo>
                      <a:pt x="67" y="102"/>
                    </a:lnTo>
                    <a:lnTo>
                      <a:pt x="74" y="124"/>
                    </a:lnTo>
                    <a:lnTo>
                      <a:pt x="55" y="135"/>
                    </a:lnTo>
                    <a:lnTo>
                      <a:pt x="44" y="112"/>
                    </a:lnTo>
                    <a:lnTo>
                      <a:pt x="37" y="102"/>
                    </a:lnTo>
                    <a:lnTo>
                      <a:pt x="37" y="88"/>
                    </a:lnTo>
                    <a:lnTo>
                      <a:pt x="22" y="71"/>
                    </a:lnTo>
                    <a:lnTo>
                      <a:pt x="7" y="63"/>
                    </a:lnTo>
                    <a:lnTo>
                      <a:pt x="0" y="51"/>
                    </a:lnTo>
                    <a:lnTo>
                      <a:pt x="3" y="41"/>
                    </a:lnTo>
                    <a:lnTo>
                      <a:pt x="15" y="49"/>
                    </a:lnTo>
                    <a:lnTo>
                      <a:pt x="18" y="35"/>
                    </a:lnTo>
                    <a:lnTo>
                      <a:pt x="15" y="22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6" name="Freeform 22"/>
              <p:cNvSpPr>
                <a:spLocks/>
              </p:cNvSpPr>
              <p:nvPr/>
            </p:nvSpPr>
            <p:spPr bwMode="auto">
              <a:xfrm>
                <a:off x="4706" y="1414"/>
                <a:ext cx="138" cy="215"/>
              </a:xfrm>
              <a:custGeom>
                <a:avLst/>
                <a:gdLst>
                  <a:gd name="T0" fmla="*/ 30 w 138"/>
                  <a:gd name="T1" fmla="*/ 0 h 215"/>
                  <a:gd name="T2" fmla="*/ 54 w 138"/>
                  <a:gd name="T3" fmla="*/ 11 h 215"/>
                  <a:gd name="T4" fmla="*/ 73 w 138"/>
                  <a:gd name="T5" fmla="*/ 29 h 215"/>
                  <a:gd name="T6" fmla="*/ 83 w 138"/>
                  <a:gd name="T7" fmla="*/ 46 h 215"/>
                  <a:gd name="T8" fmla="*/ 89 w 138"/>
                  <a:gd name="T9" fmla="*/ 46 h 215"/>
                  <a:gd name="T10" fmla="*/ 89 w 138"/>
                  <a:gd name="T11" fmla="*/ 57 h 215"/>
                  <a:gd name="T12" fmla="*/ 97 w 138"/>
                  <a:gd name="T13" fmla="*/ 69 h 215"/>
                  <a:gd name="T14" fmla="*/ 107 w 138"/>
                  <a:gd name="T15" fmla="*/ 80 h 215"/>
                  <a:gd name="T16" fmla="*/ 125 w 138"/>
                  <a:gd name="T17" fmla="*/ 103 h 215"/>
                  <a:gd name="T18" fmla="*/ 137 w 138"/>
                  <a:gd name="T19" fmla="*/ 134 h 215"/>
                  <a:gd name="T20" fmla="*/ 114 w 138"/>
                  <a:gd name="T21" fmla="*/ 132 h 215"/>
                  <a:gd name="T22" fmla="*/ 96 w 138"/>
                  <a:gd name="T23" fmla="*/ 126 h 215"/>
                  <a:gd name="T24" fmla="*/ 109 w 138"/>
                  <a:gd name="T25" fmla="*/ 147 h 215"/>
                  <a:gd name="T26" fmla="*/ 109 w 138"/>
                  <a:gd name="T27" fmla="*/ 161 h 215"/>
                  <a:gd name="T28" fmla="*/ 109 w 138"/>
                  <a:gd name="T29" fmla="*/ 172 h 215"/>
                  <a:gd name="T30" fmla="*/ 101 w 138"/>
                  <a:gd name="T31" fmla="*/ 168 h 215"/>
                  <a:gd name="T32" fmla="*/ 91 w 138"/>
                  <a:gd name="T33" fmla="*/ 159 h 215"/>
                  <a:gd name="T34" fmla="*/ 78 w 138"/>
                  <a:gd name="T35" fmla="*/ 141 h 215"/>
                  <a:gd name="T36" fmla="*/ 68 w 138"/>
                  <a:gd name="T37" fmla="*/ 138 h 215"/>
                  <a:gd name="T38" fmla="*/ 53 w 138"/>
                  <a:gd name="T39" fmla="*/ 141 h 215"/>
                  <a:gd name="T40" fmla="*/ 43 w 138"/>
                  <a:gd name="T41" fmla="*/ 147 h 215"/>
                  <a:gd name="T42" fmla="*/ 48 w 138"/>
                  <a:gd name="T43" fmla="*/ 159 h 215"/>
                  <a:gd name="T44" fmla="*/ 63 w 138"/>
                  <a:gd name="T45" fmla="*/ 168 h 215"/>
                  <a:gd name="T46" fmla="*/ 78 w 138"/>
                  <a:gd name="T47" fmla="*/ 174 h 215"/>
                  <a:gd name="T48" fmla="*/ 84 w 138"/>
                  <a:gd name="T49" fmla="*/ 189 h 215"/>
                  <a:gd name="T50" fmla="*/ 83 w 138"/>
                  <a:gd name="T51" fmla="*/ 208 h 215"/>
                  <a:gd name="T52" fmla="*/ 83 w 138"/>
                  <a:gd name="T53" fmla="*/ 214 h 215"/>
                  <a:gd name="T54" fmla="*/ 78 w 138"/>
                  <a:gd name="T55" fmla="*/ 214 h 215"/>
                  <a:gd name="T56" fmla="*/ 68 w 138"/>
                  <a:gd name="T57" fmla="*/ 208 h 215"/>
                  <a:gd name="T58" fmla="*/ 63 w 138"/>
                  <a:gd name="T59" fmla="*/ 206 h 215"/>
                  <a:gd name="T60" fmla="*/ 59 w 138"/>
                  <a:gd name="T61" fmla="*/ 203 h 215"/>
                  <a:gd name="T62" fmla="*/ 53 w 138"/>
                  <a:gd name="T63" fmla="*/ 210 h 215"/>
                  <a:gd name="T64" fmla="*/ 43 w 138"/>
                  <a:gd name="T65" fmla="*/ 214 h 215"/>
                  <a:gd name="T66" fmla="*/ 38 w 138"/>
                  <a:gd name="T67" fmla="*/ 206 h 215"/>
                  <a:gd name="T68" fmla="*/ 38 w 138"/>
                  <a:gd name="T69" fmla="*/ 187 h 215"/>
                  <a:gd name="T70" fmla="*/ 36 w 138"/>
                  <a:gd name="T71" fmla="*/ 176 h 215"/>
                  <a:gd name="T72" fmla="*/ 26 w 138"/>
                  <a:gd name="T73" fmla="*/ 168 h 215"/>
                  <a:gd name="T74" fmla="*/ 15 w 138"/>
                  <a:gd name="T75" fmla="*/ 182 h 215"/>
                  <a:gd name="T76" fmla="*/ 2 w 138"/>
                  <a:gd name="T77" fmla="*/ 182 h 215"/>
                  <a:gd name="T78" fmla="*/ 0 w 138"/>
                  <a:gd name="T79" fmla="*/ 172 h 215"/>
                  <a:gd name="T80" fmla="*/ 2 w 138"/>
                  <a:gd name="T81" fmla="*/ 149 h 215"/>
                  <a:gd name="T82" fmla="*/ 13 w 138"/>
                  <a:gd name="T83" fmla="*/ 139 h 215"/>
                  <a:gd name="T84" fmla="*/ 12 w 138"/>
                  <a:gd name="T85" fmla="*/ 107 h 215"/>
                  <a:gd name="T86" fmla="*/ 12 w 138"/>
                  <a:gd name="T87" fmla="*/ 97 h 215"/>
                  <a:gd name="T88" fmla="*/ 20 w 138"/>
                  <a:gd name="T89" fmla="*/ 94 h 215"/>
                  <a:gd name="T90" fmla="*/ 31 w 138"/>
                  <a:gd name="T91" fmla="*/ 103 h 215"/>
                  <a:gd name="T92" fmla="*/ 48 w 138"/>
                  <a:gd name="T93" fmla="*/ 111 h 215"/>
                  <a:gd name="T94" fmla="*/ 48 w 138"/>
                  <a:gd name="T95" fmla="*/ 92 h 215"/>
                  <a:gd name="T96" fmla="*/ 38 w 138"/>
                  <a:gd name="T97" fmla="*/ 86 h 215"/>
                  <a:gd name="T98" fmla="*/ 38 w 138"/>
                  <a:gd name="T99" fmla="*/ 80 h 215"/>
                  <a:gd name="T100" fmla="*/ 41 w 138"/>
                  <a:gd name="T101" fmla="*/ 80 h 215"/>
                  <a:gd name="T102" fmla="*/ 45 w 138"/>
                  <a:gd name="T103" fmla="*/ 80 h 215"/>
                  <a:gd name="T104" fmla="*/ 48 w 138"/>
                  <a:gd name="T105" fmla="*/ 80 h 215"/>
                  <a:gd name="T106" fmla="*/ 53 w 138"/>
                  <a:gd name="T107" fmla="*/ 80 h 215"/>
                  <a:gd name="T108" fmla="*/ 59 w 138"/>
                  <a:gd name="T109" fmla="*/ 73 h 215"/>
                  <a:gd name="T110" fmla="*/ 56 w 138"/>
                  <a:gd name="T111" fmla="*/ 69 h 215"/>
                  <a:gd name="T112" fmla="*/ 50 w 138"/>
                  <a:gd name="T113" fmla="*/ 52 h 215"/>
                  <a:gd name="T114" fmla="*/ 38 w 138"/>
                  <a:gd name="T115" fmla="*/ 38 h 215"/>
                  <a:gd name="T116" fmla="*/ 26 w 138"/>
                  <a:gd name="T117" fmla="*/ 31 h 215"/>
                  <a:gd name="T118" fmla="*/ 18 w 138"/>
                  <a:gd name="T119" fmla="*/ 21 h 215"/>
                  <a:gd name="T120" fmla="*/ 30 w 138"/>
                  <a:gd name="T121" fmla="*/ 0 h 2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8"/>
                  <a:gd name="T184" fmla="*/ 0 h 215"/>
                  <a:gd name="T185" fmla="*/ 138 w 138"/>
                  <a:gd name="T186" fmla="*/ 215 h 21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8" h="215">
                    <a:moveTo>
                      <a:pt x="30" y="0"/>
                    </a:moveTo>
                    <a:lnTo>
                      <a:pt x="54" y="11"/>
                    </a:lnTo>
                    <a:lnTo>
                      <a:pt x="73" y="29"/>
                    </a:lnTo>
                    <a:lnTo>
                      <a:pt x="83" y="46"/>
                    </a:lnTo>
                    <a:lnTo>
                      <a:pt x="89" y="46"/>
                    </a:lnTo>
                    <a:lnTo>
                      <a:pt x="89" y="57"/>
                    </a:lnTo>
                    <a:lnTo>
                      <a:pt x="97" y="69"/>
                    </a:lnTo>
                    <a:lnTo>
                      <a:pt x="107" y="80"/>
                    </a:lnTo>
                    <a:lnTo>
                      <a:pt x="125" y="103"/>
                    </a:lnTo>
                    <a:lnTo>
                      <a:pt x="137" y="134"/>
                    </a:lnTo>
                    <a:lnTo>
                      <a:pt x="114" y="132"/>
                    </a:lnTo>
                    <a:lnTo>
                      <a:pt x="96" y="126"/>
                    </a:lnTo>
                    <a:lnTo>
                      <a:pt x="109" y="147"/>
                    </a:lnTo>
                    <a:lnTo>
                      <a:pt x="109" y="161"/>
                    </a:lnTo>
                    <a:lnTo>
                      <a:pt x="109" y="172"/>
                    </a:lnTo>
                    <a:lnTo>
                      <a:pt x="101" y="168"/>
                    </a:lnTo>
                    <a:lnTo>
                      <a:pt x="91" y="159"/>
                    </a:lnTo>
                    <a:lnTo>
                      <a:pt x="78" y="141"/>
                    </a:lnTo>
                    <a:lnTo>
                      <a:pt x="68" y="138"/>
                    </a:lnTo>
                    <a:lnTo>
                      <a:pt x="53" y="141"/>
                    </a:lnTo>
                    <a:lnTo>
                      <a:pt x="43" y="147"/>
                    </a:lnTo>
                    <a:lnTo>
                      <a:pt x="48" y="159"/>
                    </a:lnTo>
                    <a:lnTo>
                      <a:pt x="63" y="168"/>
                    </a:lnTo>
                    <a:lnTo>
                      <a:pt x="78" y="174"/>
                    </a:lnTo>
                    <a:lnTo>
                      <a:pt x="84" y="189"/>
                    </a:lnTo>
                    <a:lnTo>
                      <a:pt x="83" y="208"/>
                    </a:lnTo>
                    <a:lnTo>
                      <a:pt x="83" y="214"/>
                    </a:lnTo>
                    <a:lnTo>
                      <a:pt x="78" y="214"/>
                    </a:lnTo>
                    <a:lnTo>
                      <a:pt x="68" y="208"/>
                    </a:lnTo>
                    <a:lnTo>
                      <a:pt x="63" y="206"/>
                    </a:lnTo>
                    <a:lnTo>
                      <a:pt x="59" y="203"/>
                    </a:lnTo>
                    <a:lnTo>
                      <a:pt x="53" y="210"/>
                    </a:lnTo>
                    <a:lnTo>
                      <a:pt x="43" y="214"/>
                    </a:lnTo>
                    <a:lnTo>
                      <a:pt x="38" y="206"/>
                    </a:lnTo>
                    <a:lnTo>
                      <a:pt x="38" y="187"/>
                    </a:lnTo>
                    <a:lnTo>
                      <a:pt x="36" y="176"/>
                    </a:lnTo>
                    <a:lnTo>
                      <a:pt x="26" y="168"/>
                    </a:lnTo>
                    <a:lnTo>
                      <a:pt x="15" y="182"/>
                    </a:lnTo>
                    <a:lnTo>
                      <a:pt x="2" y="182"/>
                    </a:lnTo>
                    <a:lnTo>
                      <a:pt x="0" y="172"/>
                    </a:lnTo>
                    <a:lnTo>
                      <a:pt x="2" y="149"/>
                    </a:lnTo>
                    <a:lnTo>
                      <a:pt x="13" y="139"/>
                    </a:lnTo>
                    <a:lnTo>
                      <a:pt x="12" y="107"/>
                    </a:lnTo>
                    <a:lnTo>
                      <a:pt x="12" y="97"/>
                    </a:lnTo>
                    <a:lnTo>
                      <a:pt x="20" y="94"/>
                    </a:lnTo>
                    <a:lnTo>
                      <a:pt x="31" y="103"/>
                    </a:lnTo>
                    <a:lnTo>
                      <a:pt x="48" y="111"/>
                    </a:lnTo>
                    <a:lnTo>
                      <a:pt x="48" y="92"/>
                    </a:lnTo>
                    <a:lnTo>
                      <a:pt x="38" y="86"/>
                    </a:lnTo>
                    <a:lnTo>
                      <a:pt x="38" y="80"/>
                    </a:lnTo>
                    <a:lnTo>
                      <a:pt x="41" y="80"/>
                    </a:lnTo>
                    <a:lnTo>
                      <a:pt x="45" y="80"/>
                    </a:lnTo>
                    <a:lnTo>
                      <a:pt x="48" y="80"/>
                    </a:lnTo>
                    <a:lnTo>
                      <a:pt x="53" y="80"/>
                    </a:lnTo>
                    <a:lnTo>
                      <a:pt x="59" y="73"/>
                    </a:lnTo>
                    <a:lnTo>
                      <a:pt x="56" y="69"/>
                    </a:lnTo>
                    <a:lnTo>
                      <a:pt x="50" y="52"/>
                    </a:lnTo>
                    <a:lnTo>
                      <a:pt x="38" y="38"/>
                    </a:lnTo>
                    <a:lnTo>
                      <a:pt x="26" y="31"/>
                    </a:lnTo>
                    <a:lnTo>
                      <a:pt x="18" y="21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7" name="Freeform 23"/>
              <p:cNvSpPr>
                <a:spLocks/>
              </p:cNvSpPr>
              <p:nvPr/>
            </p:nvSpPr>
            <p:spPr bwMode="auto">
              <a:xfrm>
                <a:off x="4532" y="1136"/>
                <a:ext cx="151" cy="175"/>
              </a:xfrm>
              <a:custGeom>
                <a:avLst/>
                <a:gdLst>
                  <a:gd name="T0" fmla="*/ 0 w 151"/>
                  <a:gd name="T1" fmla="*/ 0 h 175"/>
                  <a:gd name="T2" fmla="*/ 12 w 151"/>
                  <a:gd name="T3" fmla="*/ 0 h 175"/>
                  <a:gd name="T4" fmla="*/ 18 w 151"/>
                  <a:gd name="T5" fmla="*/ 13 h 175"/>
                  <a:gd name="T6" fmla="*/ 40 w 151"/>
                  <a:gd name="T7" fmla="*/ 30 h 175"/>
                  <a:gd name="T8" fmla="*/ 48 w 151"/>
                  <a:gd name="T9" fmla="*/ 51 h 175"/>
                  <a:gd name="T10" fmla="*/ 63 w 151"/>
                  <a:gd name="T11" fmla="*/ 53 h 175"/>
                  <a:gd name="T12" fmla="*/ 73 w 151"/>
                  <a:gd name="T13" fmla="*/ 55 h 175"/>
                  <a:gd name="T14" fmla="*/ 83 w 151"/>
                  <a:gd name="T15" fmla="*/ 66 h 175"/>
                  <a:gd name="T16" fmla="*/ 95 w 151"/>
                  <a:gd name="T17" fmla="*/ 66 h 175"/>
                  <a:gd name="T18" fmla="*/ 107 w 151"/>
                  <a:gd name="T19" fmla="*/ 74 h 175"/>
                  <a:gd name="T20" fmla="*/ 118 w 151"/>
                  <a:gd name="T21" fmla="*/ 85 h 175"/>
                  <a:gd name="T22" fmla="*/ 130 w 151"/>
                  <a:gd name="T23" fmla="*/ 95 h 175"/>
                  <a:gd name="T24" fmla="*/ 127 w 151"/>
                  <a:gd name="T25" fmla="*/ 100 h 175"/>
                  <a:gd name="T26" fmla="*/ 120 w 151"/>
                  <a:gd name="T27" fmla="*/ 102 h 175"/>
                  <a:gd name="T28" fmla="*/ 113 w 151"/>
                  <a:gd name="T29" fmla="*/ 102 h 175"/>
                  <a:gd name="T30" fmla="*/ 112 w 151"/>
                  <a:gd name="T31" fmla="*/ 108 h 175"/>
                  <a:gd name="T32" fmla="*/ 125 w 151"/>
                  <a:gd name="T33" fmla="*/ 121 h 175"/>
                  <a:gd name="T34" fmla="*/ 133 w 151"/>
                  <a:gd name="T35" fmla="*/ 132 h 175"/>
                  <a:gd name="T36" fmla="*/ 150 w 151"/>
                  <a:gd name="T37" fmla="*/ 148 h 175"/>
                  <a:gd name="T38" fmla="*/ 142 w 151"/>
                  <a:gd name="T39" fmla="*/ 161 h 175"/>
                  <a:gd name="T40" fmla="*/ 132 w 151"/>
                  <a:gd name="T41" fmla="*/ 163 h 175"/>
                  <a:gd name="T42" fmla="*/ 132 w 151"/>
                  <a:gd name="T43" fmla="*/ 174 h 175"/>
                  <a:gd name="T44" fmla="*/ 118 w 151"/>
                  <a:gd name="T45" fmla="*/ 174 h 175"/>
                  <a:gd name="T46" fmla="*/ 113 w 151"/>
                  <a:gd name="T47" fmla="*/ 166 h 175"/>
                  <a:gd name="T48" fmla="*/ 100 w 151"/>
                  <a:gd name="T49" fmla="*/ 153 h 175"/>
                  <a:gd name="T50" fmla="*/ 90 w 151"/>
                  <a:gd name="T51" fmla="*/ 136 h 175"/>
                  <a:gd name="T52" fmla="*/ 77 w 151"/>
                  <a:gd name="T53" fmla="*/ 110 h 175"/>
                  <a:gd name="T54" fmla="*/ 58 w 151"/>
                  <a:gd name="T55" fmla="*/ 95 h 175"/>
                  <a:gd name="T56" fmla="*/ 42 w 151"/>
                  <a:gd name="T57" fmla="*/ 66 h 175"/>
                  <a:gd name="T58" fmla="*/ 30 w 151"/>
                  <a:gd name="T59" fmla="*/ 59 h 175"/>
                  <a:gd name="T60" fmla="*/ 22 w 151"/>
                  <a:gd name="T61" fmla="*/ 53 h 175"/>
                  <a:gd name="T62" fmla="*/ 17 w 151"/>
                  <a:gd name="T63" fmla="*/ 38 h 175"/>
                  <a:gd name="T64" fmla="*/ 3 w 151"/>
                  <a:gd name="T65" fmla="*/ 25 h 175"/>
                  <a:gd name="T66" fmla="*/ 3 w 151"/>
                  <a:gd name="T67" fmla="*/ 19 h 175"/>
                  <a:gd name="T68" fmla="*/ 0 w 151"/>
                  <a:gd name="T69" fmla="*/ 0 h 17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1"/>
                  <a:gd name="T106" fmla="*/ 0 h 175"/>
                  <a:gd name="T107" fmla="*/ 151 w 151"/>
                  <a:gd name="T108" fmla="*/ 175 h 17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1" h="175">
                    <a:moveTo>
                      <a:pt x="0" y="0"/>
                    </a:moveTo>
                    <a:lnTo>
                      <a:pt x="12" y="0"/>
                    </a:lnTo>
                    <a:lnTo>
                      <a:pt x="18" y="13"/>
                    </a:lnTo>
                    <a:lnTo>
                      <a:pt x="40" y="30"/>
                    </a:lnTo>
                    <a:lnTo>
                      <a:pt x="48" y="51"/>
                    </a:lnTo>
                    <a:lnTo>
                      <a:pt x="63" y="53"/>
                    </a:lnTo>
                    <a:lnTo>
                      <a:pt x="73" y="55"/>
                    </a:lnTo>
                    <a:lnTo>
                      <a:pt x="83" y="66"/>
                    </a:lnTo>
                    <a:lnTo>
                      <a:pt x="95" y="66"/>
                    </a:lnTo>
                    <a:lnTo>
                      <a:pt x="107" y="74"/>
                    </a:lnTo>
                    <a:lnTo>
                      <a:pt x="118" y="85"/>
                    </a:lnTo>
                    <a:lnTo>
                      <a:pt x="130" y="95"/>
                    </a:lnTo>
                    <a:lnTo>
                      <a:pt x="127" y="100"/>
                    </a:lnTo>
                    <a:lnTo>
                      <a:pt x="120" y="102"/>
                    </a:lnTo>
                    <a:lnTo>
                      <a:pt x="113" y="102"/>
                    </a:lnTo>
                    <a:lnTo>
                      <a:pt x="112" y="108"/>
                    </a:lnTo>
                    <a:lnTo>
                      <a:pt x="125" y="121"/>
                    </a:lnTo>
                    <a:lnTo>
                      <a:pt x="133" y="132"/>
                    </a:lnTo>
                    <a:lnTo>
                      <a:pt x="150" y="148"/>
                    </a:lnTo>
                    <a:lnTo>
                      <a:pt x="142" y="161"/>
                    </a:lnTo>
                    <a:lnTo>
                      <a:pt x="132" y="163"/>
                    </a:lnTo>
                    <a:lnTo>
                      <a:pt x="132" y="174"/>
                    </a:lnTo>
                    <a:lnTo>
                      <a:pt x="118" y="174"/>
                    </a:lnTo>
                    <a:lnTo>
                      <a:pt x="113" y="166"/>
                    </a:lnTo>
                    <a:lnTo>
                      <a:pt x="100" y="153"/>
                    </a:lnTo>
                    <a:lnTo>
                      <a:pt x="90" y="136"/>
                    </a:lnTo>
                    <a:lnTo>
                      <a:pt x="77" y="110"/>
                    </a:lnTo>
                    <a:lnTo>
                      <a:pt x="58" y="95"/>
                    </a:lnTo>
                    <a:lnTo>
                      <a:pt x="42" y="66"/>
                    </a:lnTo>
                    <a:lnTo>
                      <a:pt x="30" y="59"/>
                    </a:lnTo>
                    <a:lnTo>
                      <a:pt x="22" y="53"/>
                    </a:lnTo>
                    <a:lnTo>
                      <a:pt x="17" y="38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21514" name="Freeform 24"/>
            <p:cNvSpPr>
              <a:spLocks/>
            </p:cNvSpPr>
            <p:nvPr/>
          </p:nvSpPr>
          <p:spPr bwMode="auto">
            <a:xfrm>
              <a:off x="2372" y="1521"/>
              <a:ext cx="1184" cy="1430"/>
            </a:xfrm>
            <a:custGeom>
              <a:avLst/>
              <a:gdLst>
                <a:gd name="T0" fmla="*/ 906 w 1184"/>
                <a:gd name="T1" fmla="*/ 231 h 1430"/>
                <a:gd name="T2" fmla="*/ 1015 w 1184"/>
                <a:gd name="T3" fmla="*/ 470 h 1430"/>
                <a:gd name="T4" fmla="*/ 1060 w 1184"/>
                <a:gd name="T5" fmla="*/ 531 h 1430"/>
                <a:gd name="T6" fmla="*/ 1158 w 1184"/>
                <a:gd name="T7" fmla="*/ 514 h 1430"/>
                <a:gd name="T8" fmla="*/ 1181 w 1184"/>
                <a:gd name="T9" fmla="*/ 570 h 1430"/>
                <a:gd name="T10" fmla="*/ 1069 w 1184"/>
                <a:gd name="T11" fmla="*/ 729 h 1430"/>
                <a:gd name="T12" fmla="*/ 970 w 1184"/>
                <a:gd name="T13" fmla="*/ 915 h 1430"/>
                <a:gd name="T14" fmla="*/ 985 w 1184"/>
                <a:gd name="T15" fmla="*/ 978 h 1430"/>
                <a:gd name="T16" fmla="*/ 985 w 1184"/>
                <a:gd name="T17" fmla="*/ 1047 h 1430"/>
                <a:gd name="T18" fmla="*/ 945 w 1184"/>
                <a:gd name="T19" fmla="*/ 1070 h 1430"/>
                <a:gd name="T20" fmla="*/ 881 w 1184"/>
                <a:gd name="T21" fmla="*/ 1164 h 1430"/>
                <a:gd name="T22" fmla="*/ 860 w 1184"/>
                <a:gd name="T23" fmla="*/ 1239 h 1430"/>
                <a:gd name="T24" fmla="*/ 797 w 1184"/>
                <a:gd name="T25" fmla="*/ 1347 h 1430"/>
                <a:gd name="T26" fmla="*/ 765 w 1184"/>
                <a:gd name="T27" fmla="*/ 1370 h 1430"/>
                <a:gd name="T28" fmla="*/ 692 w 1184"/>
                <a:gd name="T29" fmla="*/ 1423 h 1430"/>
                <a:gd name="T30" fmla="*/ 608 w 1184"/>
                <a:gd name="T31" fmla="*/ 1405 h 1430"/>
                <a:gd name="T32" fmla="*/ 595 w 1184"/>
                <a:gd name="T33" fmla="*/ 1353 h 1430"/>
                <a:gd name="T34" fmla="*/ 554 w 1184"/>
                <a:gd name="T35" fmla="*/ 1286 h 1430"/>
                <a:gd name="T36" fmla="*/ 547 w 1184"/>
                <a:gd name="T37" fmla="*/ 1223 h 1430"/>
                <a:gd name="T38" fmla="*/ 538 w 1184"/>
                <a:gd name="T39" fmla="*/ 1186 h 1430"/>
                <a:gd name="T40" fmla="*/ 502 w 1184"/>
                <a:gd name="T41" fmla="*/ 1141 h 1430"/>
                <a:gd name="T42" fmla="*/ 481 w 1184"/>
                <a:gd name="T43" fmla="*/ 1084 h 1430"/>
                <a:gd name="T44" fmla="*/ 509 w 1184"/>
                <a:gd name="T45" fmla="*/ 986 h 1430"/>
                <a:gd name="T46" fmla="*/ 497 w 1184"/>
                <a:gd name="T47" fmla="*/ 847 h 1430"/>
                <a:gd name="T48" fmla="*/ 443 w 1184"/>
                <a:gd name="T49" fmla="*/ 776 h 1430"/>
                <a:gd name="T50" fmla="*/ 438 w 1184"/>
                <a:gd name="T51" fmla="*/ 672 h 1430"/>
                <a:gd name="T52" fmla="*/ 361 w 1184"/>
                <a:gd name="T53" fmla="*/ 629 h 1430"/>
                <a:gd name="T54" fmla="*/ 259 w 1184"/>
                <a:gd name="T55" fmla="*/ 641 h 1430"/>
                <a:gd name="T56" fmla="*/ 59 w 1184"/>
                <a:gd name="T57" fmla="*/ 555 h 1430"/>
                <a:gd name="T58" fmla="*/ 11 w 1184"/>
                <a:gd name="T59" fmla="*/ 418 h 1430"/>
                <a:gd name="T60" fmla="*/ 45 w 1184"/>
                <a:gd name="T61" fmla="*/ 316 h 1430"/>
                <a:gd name="T62" fmla="*/ 116 w 1184"/>
                <a:gd name="T63" fmla="*/ 208 h 1430"/>
                <a:gd name="T64" fmla="*/ 218 w 1184"/>
                <a:gd name="T65" fmla="*/ 125 h 1430"/>
                <a:gd name="T66" fmla="*/ 291 w 1184"/>
                <a:gd name="T67" fmla="*/ 37 h 1430"/>
                <a:gd name="T68" fmla="*/ 361 w 1184"/>
                <a:gd name="T69" fmla="*/ 63 h 1430"/>
                <a:gd name="T70" fmla="*/ 438 w 1184"/>
                <a:gd name="T71" fmla="*/ 22 h 1430"/>
                <a:gd name="T72" fmla="*/ 490 w 1184"/>
                <a:gd name="T73" fmla="*/ 4 h 1430"/>
                <a:gd name="T74" fmla="*/ 531 w 1184"/>
                <a:gd name="T75" fmla="*/ 45 h 1430"/>
                <a:gd name="T76" fmla="*/ 615 w 1184"/>
                <a:gd name="T77" fmla="*/ 118 h 1430"/>
                <a:gd name="T78" fmla="*/ 667 w 1184"/>
                <a:gd name="T79" fmla="*/ 88 h 1430"/>
                <a:gd name="T80" fmla="*/ 752 w 1184"/>
                <a:gd name="T81" fmla="*/ 110 h 1430"/>
                <a:gd name="T82" fmla="*/ 847 w 1184"/>
                <a:gd name="T83" fmla="*/ 110 h 143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84"/>
                <a:gd name="T127" fmla="*/ 0 h 1430"/>
                <a:gd name="T128" fmla="*/ 1184 w 1184"/>
                <a:gd name="T129" fmla="*/ 1430 h 143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84" h="1430">
                  <a:moveTo>
                    <a:pt x="886" y="169"/>
                  </a:moveTo>
                  <a:lnTo>
                    <a:pt x="906" y="231"/>
                  </a:lnTo>
                  <a:lnTo>
                    <a:pt x="945" y="323"/>
                  </a:lnTo>
                  <a:lnTo>
                    <a:pt x="1015" y="470"/>
                  </a:lnTo>
                  <a:lnTo>
                    <a:pt x="1045" y="486"/>
                  </a:lnTo>
                  <a:lnTo>
                    <a:pt x="1060" y="531"/>
                  </a:lnTo>
                  <a:lnTo>
                    <a:pt x="1119" y="529"/>
                  </a:lnTo>
                  <a:lnTo>
                    <a:pt x="1158" y="514"/>
                  </a:lnTo>
                  <a:lnTo>
                    <a:pt x="1183" y="514"/>
                  </a:lnTo>
                  <a:lnTo>
                    <a:pt x="1181" y="570"/>
                  </a:lnTo>
                  <a:lnTo>
                    <a:pt x="1176" y="602"/>
                  </a:lnTo>
                  <a:lnTo>
                    <a:pt x="1069" y="729"/>
                  </a:lnTo>
                  <a:lnTo>
                    <a:pt x="970" y="861"/>
                  </a:lnTo>
                  <a:lnTo>
                    <a:pt x="970" y="915"/>
                  </a:lnTo>
                  <a:lnTo>
                    <a:pt x="1001" y="951"/>
                  </a:lnTo>
                  <a:lnTo>
                    <a:pt x="985" y="978"/>
                  </a:lnTo>
                  <a:lnTo>
                    <a:pt x="995" y="1019"/>
                  </a:lnTo>
                  <a:lnTo>
                    <a:pt x="985" y="1047"/>
                  </a:lnTo>
                  <a:lnTo>
                    <a:pt x="963" y="1070"/>
                  </a:lnTo>
                  <a:lnTo>
                    <a:pt x="945" y="1070"/>
                  </a:lnTo>
                  <a:lnTo>
                    <a:pt x="911" y="1113"/>
                  </a:lnTo>
                  <a:lnTo>
                    <a:pt x="881" y="1164"/>
                  </a:lnTo>
                  <a:lnTo>
                    <a:pt x="886" y="1215"/>
                  </a:lnTo>
                  <a:lnTo>
                    <a:pt x="860" y="1239"/>
                  </a:lnTo>
                  <a:lnTo>
                    <a:pt x="829" y="1294"/>
                  </a:lnTo>
                  <a:lnTo>
                    <a:pt x="797" y="1347"/>
                  </a:lnTo>
                  <a:lnTo>
                    <a:pt x="779" y="1364"/>
                  </a:lnTo>
                  <a:lnTo>
                    <a:pt x="765" y="1370"/>
                  </a:lnTo>
                  <a:lnTo>
                    <a:pt x="738" y="1405"/>
                  </a:lnTo>
                  <a:lnTo>
                    <a:pt x="692" y="1423"/>
                  </a:lnTo>
                  <a:lnTo>
                    <a:pt x="636" y="1429"/>
                  </a:lnTo>
                  <a:lnTo>
                    <a:pt x="608" y="1405"/>
                  </a:lnTo>
                  <a:lnTo>
                    <a:pt x="599" y="1384"/>
                  </a:lnTo>
                  <a:lnTo>
                    <a:pt x="595" y="1353"/>
                  </a:lnTo>
                  <a:lnTo>
                    <a:pt x="575" y="1339"/>
                  </a:lnTo>
                  <a:lnTo>
                    <a:pt x="554" y="1286"/>
                  </a:lnTo>
                  <a:lnTo>
                    <a:pt x="550" y="1258"/>
                  </a:lnTo>
                  <a:lnTo>
                    <a:pt x="547" y="1223"/>
                  </a:lnTo>
                  <a:lnTo>
                    <a:pt x="538" y="1200"/>
                  </a:lnTo>
                  <a:lnTo>
                    <a:pt x="538" y="1186"/>
                  </a:lnTo>
                  <a:lnTo>
                    <a:pt x="520" y="1162"/>
                  </a:lnTo>
                  <a:lnTo>
                    <a:pt x="502" y="1141"/>
                  </a:lnTo>
                  <a:lnTo>
                    <a:pt x="488" y="1106"/>
                  </a:lnTo>
                  <a:lnTo>
                    <a:pt x="481" y="1084"/>
                  </a:lnTo>
                  <a:lnTo>
                    <a:pt x="484" y="1043"/>
                  </a:lnTo>
                  <a:lnTo>
                    <a:pt x="509" y="986"/>
                  </a:lnTo>
                  <a:lnTo>
                    <a:pt x="515" y="919"/>
                  </a:lnTo>
                  <a:lnTo>
                    <a:pt x="497" y="847"/>
                  </a:lnTo>
                  <a:lnTo>
                    <a:pt x="465" y="819"/>
                  </a:lnTo>
                  <a:lnTo>
                    <a:pt x="443" y="776"/>
                  </a:lnTo>
                  <a:lnTo>
                    <a:pt x="452" y="715"/>
                  </a:lnTo>
                  <a:lnTo>
                    <a:pt x="438" y="672"/>
                  </a:lnTo>
                  <a:lnTo>
                    <a:pt x="400" y="666"/>
                  </a:lnTo>
                  <a:lnTo>
                    <a:pt x="361" y="629"/>
                  </a:lnTo>
                  <a:lnTo>
                    <a:pt x="311" y="612"/>
                  </a:lnTo>
                  <a:lnTo>
                    <a:pt x="259" y="641"/>
                  </a:lnTo>
                  <a:lnTo>
                    <a:pt x="129" y="633"/>
                  </a:lnTo>
                  <a:lnTo>
                    <a:pt x="59" y="555"/>
                  </a:lnTo>
                  <a:lnTo>
                    <a:pt x="0" y="455"/>
                  </a:lnTo>
                  <a:lnTo>
                    <a:pt x="11" y="418"/>
                  </a:lnTo>
                  <a:lnTo>
                    <a:pt x="38" y="386"/>
                  </a:lnTo>
                  <a:lnTo>
                    <a:pt x="45" y="316"/>
                  </a:lnTo>
                  <a:lnTo>
                    <a:pt x="66" y="265"/>
                  </a:lnTo>
                  <a:lnTo>
                    <a:pt x="116" y="208"/>
                  </a:lnTo>
                  <a:lnTo>
                    <a:pt x="168" y="182"/>
                  </a:lnTo>
                  <a:lnTo>
                    <a:pt x="218" y="125"/>
                  </a:lnTo>
                  <a:lnTo>
                    <a:pt x="227" y="100"/>
                  </a:lnTo>
                  <a:lnTo>
                    <a:pt x="291" y="37"/>
                  </a:lnTo>
                  <a:lnTo>
                    <a:pt x="332" y="63"/>
                  </a:lnTo>
                  <a:lnTo>
                    <a:pt x="361" y="63"/>
                  </a:lnTo>
                  <a:lnTo>
                    <a:pt x="399" y="27"/>
                  </a:lnTo>
                  <a:lnTo>
                    <a:pt x="438" y="22"/>
                  </a:lnTo>
                  <a:lnTo>
                    <a:pt x="465" y="31"/>
                  </a:lnTo>
                  <a:lnTo>
                    <a:pt x="490" y="4"/>
                  </a:lnTo>
                  <a:lnTo>
                    <a:pt x="522" y="0"/>
                  </a:lnTo>
                  <a:lnTo>
                    <a:pt x="531" y="45"/>
                  </a:lnTo>
                  <a:lnTo>
                    <a:pt x="550" y="82"/>
                  </a:lnTo>
                  <a:lnTo>
                    <a:pt x="615" y="118"/>
                  </a:lnTo>
                  <a:lnTo>
                    <a:pt x="663" y="127"/>
                  </a:lnTo>
                  <a:lnTo>
                    <a:pt x="667" y="88"/>
                  </a:lnTo>
                  <a:lnTo>
                    <a:pt x="706" y="88"/>
                  </a:lnTo>
                  <a:lnTo>
                    <a:pt x="752" y="110"/>
                  </a:lnTo>
                  <a:lnTo>
                    <a:pt x="802" y="125"/>
                  </a:lnTo>
                  <a:lnTo>
                    <a:pt x="847" y="110"/>
                  </a:lnTo>
                  <a:lnTo>
                    <a:pt x="886" y="169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grpSp>
          <p:nvGrpSpPr>
            <p:cNvPr id="21515" name="Group 25"/>
            <p:cNvGrpSpPr>
              <a:grpSpLocks/>
            </p:cNvGrpSpPr>
            <p:nvPr/>
          </p:nvGrpSpPr>
          <p:grpSpPr bwMode="auto">
            <a:xfrm>
              <a:off x="2456" y="746"/>
              <a:ext cx="514" cy="477"/>
              <a:chOff x="2456" y="746"/>
              <a:chExt cx="514" cy="477"/>
            </a:xfrm>
          </p:grpSpPr>
          <p:grpSp>
            <p:nvGrpSpPr>
              <p:cNvPr id="21524" name="Group 26"/>
              <p:cNvGrpSpPr>
                <a:grpSpLocks/>
              </p:cNvGrpSpPr>
              <p:nvPr/>
            </p:nvGrpSpPr>
            <p:grpSpPr bwMode="auto">
              <a:xfrm>
                <a:off x="2665" y="1052"/>
                <a:ext cx="150" cy="171"/>
                <a:chOff x="2665" y="1052"/>
                <a:chExt cx="150" cy="171"/>
              </a:xfrm>
            </p:grpSpPr>
            <p:sp>
              <p:nvSpPr>
                <p:cNvPr id="21526" name="Freeform 27"/>
                <p:cNvSpPr>
                  <a:spLocks/>
                </p:cNvSpPr>
                <p:nvPr/>
              </p:nvSpPr>
              <p:spPr bwMode="auto">
                <a:xfrm>
                  <a:off x="2665" y="1123"/>
                  <a:ext cx="64" cy="86"/>
                </a:xfrm>
                <a:custGeom>
                  <a:avLst/>
                  <a:gdLst>
                    <a:gd name="T0" fmla="*/ 15 w 64"/>
                    <a:gd name="T1" fmla="*/ 29 h 86"/>
                    <a:gd name="T2" fmla="*/ 21 w 64"/>
                    <a:gd name="T3" fmla="*/ 19 h 86"/>
                    <a:gd name="T4" fmla="*/ 32 w 64"/>
                    <a:gd name="T5" fmla="*/ 19 h 86"/>
                    <a:gd name="T6" fmla="*/ 47 w 64"/>
                    <a:gd name="T7" fmla="*/ 0 h 86"/>
                    <a:gd name="T8" fmla="*/ 53 w 64"/>
                    <a:gd name="T9" fmla="*/ 12 h 86"/>
                    <a:gd name="T10" fmla="*/ 59 w 64"/>
                    <a:gd name="T11" fmla="*/ 12 h 86"/>
                    <a:gd name="T12" fmla="*/ 63 w 64"/>
                    <a:gd name="T13" fmla="*/ 19 h 86"/>
                    <a:gd name="T14" fmla="*/ 59 w 64"/>
                    <a:gd name="T15" fmla="*/ 29 h 86"/>
                    <a:gd name="T16" fmla="*/ 53 w 64"/>
                    <a:gd name="T17" fmla="*/ 29 h 86"/>
                    <a:gd name="T18" fmla="*/ 53 w 64"/>
                    <a:gd name="T19" fmla="*/ 39 h 86"/>
                    <a:gd name="T20" fmla="*/ 53 w 64"/>
                    <a:gd name="T21" fmla="*/ 41 h 86"/>
                    <a:gd name="T22" fmla="*/ 48 w 64"/>
                    <a:gd name="T23" fmla="*/ 48 h 86"/>
                    <a:gd name="T24" fmla="*/ 53 w 64"/>
                    <a:gd name="T25" fmla="*/ 54 h 86"/>
                    <a:gd name="T26" fmla="*/ 47 w 64"/>
                    <a:gd name="T27" fmla="*/ 61 h 86"/>
                    <a:gd name="T28" fmla="*/ 41 w 64"/>
                    <a:gd name="T29" fmla="*/ 66 h 86"/>
                    <a:gd name="T30" fmla="*/ 37 w 64"/>
                    <a:gd name="T31" fmla="*/ 66 h 86"/>
                    <a:gd name="T32" fmla="*/ 35 w 64"/>
                    <a:gd name="T33" fmla="*/ 66 h 86"/>
                    <a:gd name="T34" fmla="*/ 35 w 64"/>
                    <a:gd name="T35" fmla="*/ 73 h 86"/>
                    <a:gd name="T36" fmla="*/ 26 w 64"/>
                    <a:gd name="T37" fmla="*/ 77 h 86"/>
                    <a:gd name="T38" fmla="*/ 26 w 64"/>
                    <a:gd name="T39" fmla="*/ 73 h 86"/>
                    <a:gd name="T40" fmla="*/ 18 w 64"/>
                    <a:gd name="T41" fmla="*/ 78 h 86"/>
                    <a:gd name="T42" fmla="*/ 15 w 64"/>
                    <a:gd name="T43" fmla="*/ 78 h 86"/>
                    <a:gd name="T44" fmla="*/ 9 w 64"/>
                    <a:gd name="T45" fmla="*/ 85 h 86"/>
                    <a:gd name="T46" fmla="*/ 6 w 64"/>
                    <a:gd name="T47" fmla="*/ 85 h 86"/>
                    <a:gd name="T48" fmla="*/ 4 w 64"/>
                    <a:gd name="T49" fmla="*/ 80 h 86"/>
                    <a:gd name="T50" fmla="*/ 1 w 64"/>
                    <a:gd name="T51" fmla="*/ 73 h 86"/>
                    <a:gd name="T52" fmla="*/ 0 w 64"/>
                    <a:gd name="T53" fmla="*/ 71 h 86"/>
                    <a:gd name="T54" fmla="*/ 0 w 64"/>
                    <a:gd name="T55" fmla="*/ 65 h 86"/>
                    <a:gd name="T56" fmla="*/ 6 w 64"/>
                    <a:gd name="T57" fmla="*/ 60 h 86"/>
                    <a:gd name="T58" fmla="*/ 10 w 64"/>
                    <a:gd name="T59" fmla="*/ 58 h 86"/>
                    <a:gd name="T60" fmla="*/ 12 w 64"/>
                    <a:gd name="T61" fmla="*/ 48 h 86"/>
                    <a:gd name="T62" fmla="*/ 18 w 64"/>
                    <a:gd name="T63" fmla="*/ 48 h 86"/>
                    <a:gd name="T64" fmla="*/ 22 w 64"/>
                    <a:gd name="T65" fmla="*/ 54 h 86"/>
                    <a:gd name="T66" fmla="*/ 26 w 64"/>
                    <a:gd name="T67" fmla="*/ 48 h 86"/>
                    <a:gd name="T68" fmla="*/ 22 w 64"/>
                    <a:gd name="T69" fmla="*/ 48 h 86"/>
                    <a:gd name="T70" fmla="*/ 15 w 64"/>
                    <a:gd name="T71" fmla="*/ 29 h 8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64"/>
                    <a:gd name="T109" fmla="*/ 0 h 86"/>
                    <a:gd name="T110" fmla="*/ 64 w 64"/>
                    <a:gd name="T111" fmla="*/ 86 h 8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64" h="86">
                      <a:moveTo>
                        <a:pt x="15" y="29"/>
                      </a:moveTo>
                      <a:lnTo>
                        <a:pt x="21" y="19"/>
                      </a:lnTo>
                      <a:lnTo>
                        <a:pt x="32" y="19"/>
                      </a:lnTo>
                      <a:lnTo>
                        <a:pt x="47" y="0"/>
                      </a:lnTo>
                      <a:lnTo>
                        <a:pt x="53" y="12"/>
                      </a:lnTo>
                      <a:lnTo>
                        <a:pt x="59" y="12"/>
                      </a:lnTo>
                      <a:lnTo>
                        <a:pt x="63" y="19"/>
                      </a:lnTo>
                      <a:lnTo>
                        <a:pt x="59" y="29"/>
                      </a:lnTo>
                      <a:lnTo>
                        <a:pt x="53" y="29"/>
                      </a:lnTo>
                      <a:lnTo>
                        <a:pt x="53" y="39"/>
                      </a:lnTo>
                      <a:lnTo>
                        <a:pt x="53" y="41"/>
                      </a:lnTo>
                      <a:lnTo>
                        <a:pt x="48" y="48"/>
                      </a:lnTo>
                      <a:lnTo>
                        <a:pt x="53" y="54"/>
                      </a:lnTo>
                      <a:lnTo>
                        <a:pt x="47" y="61"/>
                      </a:lnTo>
                      <a:lnTo>
                        <a:pt x="41" y="66"/>
                      </a:lnTo>
                      <a:lnTo>
                        <a:pt x="37" y="66"/>
                      </a:lnTo>
                      <a:lnTo>
                        <a:pt x="35" y="66"/>
                      </a:lnTo>
                      <a:lnTo>
                        <a:pt x="35" y="73"/>
                      </a:lnTo>
                      <a:lnTo>
                        <a:pt x="26" y="77"/>
                      </a:lnTo>
                      <a:lnTo>
                        <a:pt x="26" y="73"/>
                      </a:lnTo>
                      <a:lnTo>
                        <a:pt x="18" y="78"/>
                      </a:lnTo>
                      <a:lnTo>
                        <a:pt x="15" y="78"/>
                      </a:lnTo>
                      <a:lnTo>
                        <a:pt x="9" y="85"/>
                      </a:lnTo>
                      <a:lnTo>
                        <a:pt x="6" y="85"/>
                      </a:lnTo>
                      <a:lnTo>
                        <a:pt x="4" y="80"/>
                      </a:lnTo>
                      <a:lnTo>
                        <a:pt x="1" y="73"/>
                      </a:lnTo>
                      <a:lnTo>
                        <a:pt x="0" y="71"/>
                      </a:lnTo>
                      <a:lnTo>
                        <a:pt x="0" y="65"/>
                      </a:lnTo>
                      <a:lnTo>
                        <a:pt x="6" y="60"/>
                      </a:lnTo>
                      <a:lnTo>
                        <a:pt x="10" y="58"/>
                      </a:lnTo>
                      <a:lnTo>
                        <a:pt x="12" y="48"/>
                      </a:lnTo>
                      <a:lnTo>
                        <a:pt x="18" y="48"/>
                      </a:lnTo>
                      <a:lnTo>
                        <a:pt x="22" y="54"/>
                      </a:lnTo>
                      <a:lnTo>
                        <a:pt x="26" y="48"/>
                      </a:lnTo>
                      <a:lnTo>
                        <a:pt x="22" y="48"/>
                      </a:lnTo>
                      <a:lnTo>
                        <a:pt x="15" y="29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  <p:sp>
              <p:nvSpPr>
                <p:cNvPr id="21527" name="Freeform 28"/>
                <p:cNvSpPr>
                  <a:spLocks/>
                </p:cNvSpPr>
                <p:nvPr/>
              </p:nvSpPr>
              <p:spPr bwMode="auto">
                <a:xfrm>
                  <a:off x="2737" y="1052"/>
                  <a:ext cx="78" cy="171"/>
                </a:xfrm>
                <a:custGeom>
                  <a:avLst/>
                  <a:gdLst>
                    <a:gd name="T0" fmla="*/ 32 w 78"/>
                    <a:gd name="T1" fmla="*/ 19 h 171"/>
                    <a:gd name="T2" fmla="*/ 47 w 78"/>
                    <a:gd name="T3" fmla="*/ 15 h 171"/>
                    <a:gd name="T4" fmla="*/ 53 w 78"/>
                    <a:gd name="T5" fmla="*/ 11 h 171"/>
                    <a:gd name="T6" fmla="*/ 60 w 78"/>
                    <a:gd name="T7" fmla="*/ 6 h 171"/>
                    <a:gd name="T8" fmla="*/ 77 w 78"/>
                    <a:gd name="T9" fmla="*/ 4 h 171"/>
                    <a:gd name="T10" fmla="*/ 74 w 78"/>
                    <a:gd name="T11" fmla="*/ 15 h 171"/>
                    <a:gd name="T12" fmla="*/ 65 w 78"/>
                    <a:gd name="T13" fmla="*/ 21 h 171"/>
                    <a:gd name="T14" fmla="*/ 54 w 78"/>
                    <a:gd name="T15" fmla="*/ 34 h 171"/>
                    <a:gd name="T16" fmla="*/ 66 w 78"/>
                    <a:gd name="T17" fmla="*/ 34 h 171"/>
                    <a:gd name="T18" fmla="*/ 77 w 78"/>
                    <a:gd name="T19" fmla="*/ 34 h 171"/>
                    <a:gd name="T20" fmla="*/ 69 w 78"/>
                    <a:gd name="T21" fmla="*/ 47 h 171"/>
                    <a:gd name="T22" fmla="*/ 59 w 78"/>
                    <a:gd name="T23" fmla="*/ 55 h 171"/>
                    <a:gd name="T24" fmla="*/ 57 w 78"/>
                    <a:gd name="T25" fmla="*/ 62 h 171"/>
                    <a:gd name="T26" fmla="*/ 66 w 78"/>
                    <a:gd name="T27" fmla="*/ 79 h 171"/>
                    <a:gd name="T28" fmla="*/ 74 w 78"/>
                    <a:gd name="T29" fmla="*/ 94 h 171"/>
                    <a:gd name="T30" fmla="*/ 77 w 78"/>
                    <a:gd name="T31" fmla="*/ 110 h 171"/>
                    <a:gd name="T32" fmla="*/ 74 w 78"/>
                    <a:gd name="T33" fmla="*/ 134 h 171"/>
                    <a:gd name="T34" fmla="*/ 65 w 78"/>
                    <a:gd name="T35" fmla="*/ 144 h 171"/>
                    <a:gd name="T36" fmla="*/ 74 w 78"/>
                    <a:gd name="T37" fmla="*/ 161 h 171"/>
                    <a:gd name="T38" fmla="*/ 53 w 78"/>
                    <a:gd name="T39" fmla="*/ 161 h 171"/>
                    <a:gd name="T40" fmla="*/ 42 w 78"/>
                    <a:gd name="T41" fmla="*/ 157 h 171"/>
                    <a:gd name="T42" fmla="*/ 32 w 78"/>
                    <a:gd name="T43" fmla="*/ 162 h 171"/>
                    <a:gd name="T44" fmla="*/ 20 w 78"/>
                    <a:gd name="T45" fmla="*/ 168 h 171"/>
                    <a:gd name="T46" fmla="*/ 11 w 78"/>
                    <a:gd name="T47" fmla="*/ 170 h 171"/>
                    <a:gd name="T48" fmla="*/ 5 w 78"/>
                    <a:gd name="T49" fmla="*/ 161 h 171"/>
                    <a:gd name="T50" fmla="*/ 0 w 78"/>
                    <a:gd name="T51" fmla="*/ 149 h 171"/>
                    <a:gd name="T52" fmla="*/ 9 w 78"/>
                    <a:gd name="T53" fmla="*/ 142 h 171"/>
                    <a:gd name="T54" fmla="*/ 20 w 78"/>
                    <a:gd name="T55" fmla="*/ 142 h 171"/>
                    <a:gd name="T56" fmla="*/ 12 w 78"/>
                    <a:gd name="T57" fmla="*/ 134 h 171"/>
                    <a:gd name="T58" fmla="*/ 12 w 78"/>
                    <a:gd name="T59" fmla="*/ 123 h 171"/>
                    <a:gd name="T60" fmla="*/ 21 w 78"/>
                    <a:gd name="T61" fmla="*/ 115 h 171"/>
                    <a:gd name="T62" fmla="*/ 32 w 78"/>
                    <a:gd name="T63" fmla="*/ 115 h 171"/>
                    <a:gd name="T64" fmla="*/ 36 w 78"/>
                    <a:gd name="T65" fmla="*/ 94 h 171"/>
                    <a:gd name="T66" fmla="*/ 39 w 78"/>
                    <a:gd name="T67" fmla="*/ 79 h 171"/>
                    <a:gd name="T68" fmla="*/ 33 w 78"/>
                    <a:gd name="T69" fmla="*/ 66 h 171"/>
                    <a:gd name="T70" fmla="*/ 17 w 78"/>
                    <a:gd name="T71" fmla="*/ 60 h 171"/>
                    <a:gd name="T72" fmla="*/ 23 w 78"/>
                    <a:gd name="T73" fmla="*/ 25 h 171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8"/>
                    <a:gd name="T112" fmla="*/ 0 h 171"/>
                    <a:gd name="T113" fmla="*/ 78 w 78"/>
                    <a:gd name="T114" fmla="*/ 171 h 171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8" h="171">
                      <a:moveTo>
                        <a:pt x="23" y="25"/>
                      </a:moveTo>
                      <a:lnTo>
                        <a:pt x="32" y="19"/>
                      </a:lnTo>
                      <a:lnTo>
                        <a:pt x="42" y="21"/>
                      </a:lnTo>
                      <a:lnTo>
                        <a:pt x="47" y="15"/>
                      </a:lnTo>
                      <a:lnTo>
                        <a:pt x="50" y="11"/>
                      </a:lnTo>
                      <a:lnTo>
                        <a:pt x="53" y="11"/>
                      </a:lnTo>
                      <a:lnTo>
                        <a:pt x="57" y="8"/>
                      </a:lnTo>
                      <a:lnTo>
                        <a:pt x="60" y="6"/>
                      </a:lnTo>
                      <a:lnTo>
                        <a:pt x="69" y="0"/>
                      </a:lnTo>
                      <a:lnTo>
                        <a:pt x="77" y="4"/>
                      </a:lnTo>
                      <a:lnTo>
                        <a:pt x="75" y="11"/>
                      </a:lnTo>
                      <a:lnTo>
                        <a:pt x="74" y="15"/>
                      </a:lnTo>
                      <a:lnTo>
                        <a:pt x="69" y="19"/>
                      </a:lnTo>
                      <a:lnTo>
                        <a:pt x="65" y="21"/>
                      </a:lnTo>
                      <a:lnTo>
                        <a:pt x="54" y="25"/>
                      </a:lnTo>
                      <a:lnTo>
                        <a:pt x="54" y="34"/>
                      </a:lnTo>
                      <a:lnTo>
                        <a:pt x="57" y="40"/>
                      </a:lnTo>
                      <a:lnTo>
                        <a:pt x="66" y="34"/>
                      </a:lnTo>
                      <a:lnTo>
                        <a:pt x="75" y="26"/>
                      </a:lnTo>
                      <a:lnTo>
                        <a:pt x="77" y="34"/>
                      </a:lnTo>
                      <a:lnTo>
                        <a:pt x="77" y="45"/>
                      </a:lnTo>
                      <a:lnTo>
                        <a:pt x="69" y="47"/>
                      </a:lnTo>
                      <a:lnTo>
                        <a:pt x="65" y="47"/>
                      </a:lnTo>
                      <a:lnTo>
                        <a:pt x="59" y="55"/>
                      </a:lnTo>
                      <a:lnTo>
                        <a:pt x="57" y="59"/>
                      </a:lnTo>
                      <a:lnTo>
                        <a:pt x="57" y="62"/>
                      </a:lnTo>
                      <a:lnTo>
                        <a:pt x="60" y="72"/>
                      </a:lnTo>
                      <a:lnTo>
                        <a:pt x="66" y="79"/>
                      </a:lnTo>
                      <a:lnTo>
                        <a:pt x="69" y="87"/>
                      </a:lnTo>
                      <a:lnTo>
                        <a:pt x="74" y="94"/>
                      </a:lnTo>
                      <a:lnTo>
                        <a:pt x="74" y="100"/>
                      </a:lnTo>
                      <a:lnTo>
                        <a:pt x="77" y="110"/>
                      </a:lnTo>
                      <a:lnTo>
                        <a:pt x="77" y="127"/>
                      </a:lnTo>
                      <a:lnTo>
                        <a:pt x="74" y="134"/>
                      </a:lnTo>
                      <a:lnTo>
                        <a:pt x="66" y="142"/>
                      </a:lnTo>
                      <a:lnTo>
                        <a:pt x="65" y="144"/>
                      </a:lnTo>
                      <a:lnTo>
                        <a:pt x="69" y="149"/>
                      </a:lnTo>
                      <a:lnTo>
                        <a:pt x="74" y="161"/>
                      </a:lnTo>
                      <a:lnTo>
                        <a:pt x="60" y="161"/>
                      </a:lnTo>
                      <a:lnTo>
                        <a:pt x="53" y="161"/>
                      </a:lnTo>
                      <a:lnTo>
                        <a:pt x="50" y="157"/>
                      </a:lnTo>
                      <a:lnTo>
                        <a:pt x="42" y="157"/>
                      </a:lnTo>
                      <a:lnTo>
                        <a:pt x="36" y="161"/>
                      </a:lnTo>
                      <a:lnTo>
                        <a:pt x="32" y="162"/>
                      </a:lnTo>
                      <a:lnTo>
                        <a:pt x="23" y="162"/>
                      </a:lnTo>
                      <a:lnTo>
                        <a:pt x="20" y="168"/>
                      </a:lnTo>
                      <a:lnTo>
                        <a:pt x="12" y="170"/>
                      </a:lnTo>
                      <a:lnTo>
                        <a:pt x="11" y="170"/>
                      </a:lnTo>
                      <a:lnTo>
                        <a:pt x="9" y="162"/>
                      </a:lnTo>
                      <a:lnTo>
                        <a:pt x="5" y="161"/>
                      </a:lnTo>
                      <a:lnTo>
                        <a:pt x="0" y="161"/>
                      </a:lnTo>
                      <a:lnTo>
                        <a:pt x="0" y="149"/>
                      </a:lnTo>
                      <a:lnTo>
                        <a:pt x="5" y="142"/>
                      </a:lnTo>
                      <a:lnTo>
                        <a:pt x="9" y="142"/>
                      </a:lnTo>
                      <a:lnTo>
                        <a:pt x="12" y="142"/>
                      </a:lnTo>
                      <a:lnTo>
                        <a:pt x="20" y="142"/>
                      </a:lnTo>
                      <a:lnTo>
                        <a:pt x="20" y="136"/>
                      </a:lnTo>
                      <a:lnTo>
                        <a:pt x="12" y="134"/>
                      </a:lnTo>
                      <a:lnTo>
                        <a:pt x="12" y="128"/>
                      </a:lnTo>
                      <a:lnTo>
                        <a:pt x="12" y="123"/>
                      </a:lnTo>
                      <a:lnTo>
                        <a:pt x="20" y="123"/>
                      </a:lnTo>
                      <a:lnTo>
                        <a:pt x="21" y="115"/>
                      </a:lnTo>
                      <a:lnTo>
                        <a:pt x="26" y="115"/>
                      </a:lnTo>
                      <a:lnTo>
                        <a:pt x="32" y="115"/>
                      </a:lnTo>
                      <a:lnTo>
                        <a:pt x="36" y="113"/>
                      </a:lnTo>
                      <a:lnTo>
                        <a:pt x="36" y="94"/>
                      </a:lnTo>
                      <a:lnTo>
                        <a:pt x="39" y="87"/>
                      </a:lnTo>
                      <a:lnTo>
                        <a:pt x="39" y="79"/>
                      </a:lnTo>
                      <a:lnTo>
                        <a:pt x="32" y="76"/>
                      </a:lnTo>
                      <a:lnTo>
                        <a:pt x="33" y="66"/>
                      </a:lnTo>
                      <a:lnTo>
                        <a:pt x="23" y="60"/>
                      </a:lnTo>
                      <a:lnTo>
                        <a:pt x="17" y="60"/>
                      </a:lnTo>
                      <a:lnTo>
                        <a:pt x="26" y="47"/>
                      </a:lnTo>
                      <a:lnTo>
                        <a:pt x="23" y="25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1525" name="Freeform 29"/>
              <p:cNvSpPr>
                <a:spLocks/>
              </p:cNvSpPr>
              <p:nvPr/>
            </p:nvSpPr>
            <p:spPr bwMode="auto">
              <a:xfrm>
                <a:off x="2456" y="746"/>
                <a:ext cx="514" cy="296"/>
              </a:xfrm>
              <a:custGeom>
                <a:avLst/>
                <a:gdLst>
                  <a:gd name="T0" fmla="*/ 33 w 514"/>
                  <a:gd name="T1" fmla="*/ 285 h 296"/>
                  <a:gd name="T2" fmla="*/ 51 w 514"/>
                  <a:gd name="T3" fmla="*/ 264 h 296"/>
                  <a:gd name="T4" fmla="*/ 63 w 514"/>
                  <a:gd name="T5" fmla="*/ 260 h 296"/>
                  <a:gd name="T6" fmla="*/ 77 w 514"/>
                  <a:gd name="T7" fmla="*/ 254 h 296"/>
                  <a:gd name="T8" fmla="*/ 90 w 514"/>
                  <a:gd name="T9" fmla="*/ 254 h 296"/>
                  <a:gd name="T10" fmla="*/ 104 w 514"/>
                  <a:gd name="T11" fmla="*/ 246 h 296"/>
                  <a:gd name="T12" fmla="*/ 116 w 514"/>
                  <a:gd name="T13" fmla="*/ 232 h 296"/>
                  <a:gd name="T14" fmla="*/ 130 w 514"/>
                  <a:gd name="T15" fmla="*/ 224 h 296"/>
                  <a:gd name="T16" fmla="*/ 142 w 514"/>
                  <a:gd name="T17" fmla="*/ 220 h 296"/>
                  <a:gd name="T18" fmla="*/ 160 w 514"/>
                  <a:gd name="T19" fmla="*/ 210 h 296"/>
                  <a:gd name="T20" fmla="*/ 177 w 514"/>
                  <a:gd name="T21" fmla="*/ 207 h 296"/>
                  <a:gd name="T22" fmla="*/ 209 w 514"/>
                  <a:gd name="T23" fmla="*/ 210 h 296"/>
                  <a:gd name="T24" fmla="*/ 235 w 514"/>
                  <a:gd name="T25" fmla="*/ 201 h 296"/>
                  <a:gd name="T26" fmla="*/ 246 w 514"/>
                  <a:gd name="T27" fmla="*/ 183 h 296"/>
                  <a:gd name="T28" fmla="*/ 267 w 514"/>
                  <a:gd name="T29" fmla="*/ 165 h 296"/>
                  <a:gd name="T30" fmla="*/ 274 w 514"/>
                  <a:gd name="T31" fmla="*/ 149 h 296"/>
                  <a:gd name="T32" fmla="*/ 285 w 514"/>
                  <a:gd name="T33" fmla="*/ 140 h 296"/>
                  <a:gd name="T34" fmla="*/ 311 w 514"/>
                  <a:gd name="T35" fmla="*/ 122 h 296"/>
                  <a:gd name="T36" fmla="*/ 304 w 514"/>
                  <a:gd name="T37" fmla="*/ 142 h 296"/>
                  <a:gd name="T38" fmla="*/ 320 w 514"/>
                  <a:gd name="T39" fmla="*/ 149 h 296"/>
                  <a:gd name="T40" fmla="*/ 336 w 514"/>
                  <a:gd name="T41" fmla="*/ 144 h 296"/>
                  <a:gd name="T42" fmla="*/ 343 w 514"/>
                  <a:gd name="T43" fmla="*/ 128 h 296"/>
                  <a:gd name="T44" fmla="*/ 350 w 514"/>
                  <a:gd name="T45" fmla="*/ 114 h 296"/>
                  <a:gd name="T46" fmla="*/ 360 w 514"/>
                  <a:gd name="T47" fmla="*/ 104 h 296"/>
                  <a:gd name="T48" fmla="*/ 383 w 514"/>
                  <a:gd name="T49" fmla="*/ 104 h 296"/>
                  <a:gd name="T50" fmla="*/ 415 w 514"/>
                  <a:gd name="T51" fmla="*/ 83 h 296"/>
                  <a:gd name="T52" fmla="*/ 443 w 514"/>
                  <a:gd name="T53" fmla="*/ 69 h 296"/>
                  <a:gd name="T54" fmla="*/ 473 w 514"/>
                  <a:gd name="T55" fmla="*/ 30 h 296"/>
                  <a:gd name="T56" fmla="*/ 495 w 514"/>
                  <a:gd name="T57" fmla="*/ 14 h 296"/>
                  <a:gd name="T58" fmla="*/ 488 w 514"/>
                  <a:gd name="T59" fmla="*/ 0 h 296"/>
                  <a:gd name="T60" fmla="*/ 444 w 514"/>
                  <a:gd name="T61" fmla="*/ 6 h 296"/>
                  <a:gd name="T62" fmla="*/ 415 w 514"/>
                  <a:gd name="T63" fmla="*/ 20 h 296"/>
                  <a:gd name="T64" fmla="*/ 381 w 514"/>
                  <a:gd name="T65" fmla="*/ 26 h 296"/>
                  <a:gd name="T66" fmla="*/ 343 w 514"/>
                  <a:gd name="T67" fmla="*/ 37 h 296"/>
                  <a:gd name="T68" fmla="*/ 311 w 514"/>
                  <a:gd name="T69" fmla="*/ 55 h 296"/>
                  <a:gd name="T70" fmla="*/ 272 w 514"/>
                  <a:gd name="T71" fmla="*/ 69 h 296"/>
                  <a:gd name="T72" fmla="*/ 246 w 514"/>
                  <a:gd name="T73" fmla="*/ 90 h 296"/>
                  <a:gd name="T74" fmla="*/ 225 w 514"/>
                  <a:gd name="T75" fmla="*/ 104 h 296"/>
                  <a:gd name="T76" fmla="*/ 184 w 514"/>
                  <a:gd name="T77" fmla="*/ 128 h 296"/>
                  <a:gd name="T78" fmla="*/ 139 w 514"/>
                  <a:gd name="T79" fmla="*/ 163 h 296"/>
                  <a:gd name="T80" fmla="*/ 107 w 514"/>
                  <a:gd name="T81" fmla="*/ 189 h 296"/>
                  <a:gd name="T82" fmla="*/ 77 w 514"/>
                  <a:gd name="T83" fmla="*/ 218 h 296"/>
                  <a:gd name="T84" fmla="*/ 46 w 514"/>
                  <a:gd name="T85" fmla="*/ 240 h 296"/>
                  <a:gd name="T86" fmla="*/ 0 w 514"/>
                  <a:gd name="T87" fmla="*/ 295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14"/>
                  <a:gd name="T133" fmla="*/ 0 h 296"/>
                  <a:gd name="T134" fmla="*/ 514 w 514"/>
                  <a:gd name="T135" fmla="*/ 296 h 2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14" h="296">
                    <a:moveTo>
                      <a:pt x="0" y="295"/>
                    </a:moveTo>
                    <a:lnTo>
                      <a:pt x="33" y="285"/>
                    </a:lnTo>
                    <a:lnTo>
                      <a:pt x="40" y="277"/>
                    </a:lnTo>
                    <a:lnTo>
                      <a:pt x="51" y="264"/>
                    </a:lnTo>
                    <a:lnTo>
                      <a:pt x="53" y="260"/>
                    </a:lnTo>
                    <a:lnTo>
                      <a:pt x="63" y="260"/>
                    </a:lnTo>
                    <a:lnTo>
                      <a:pt x="70" y="254"/>
                    </a:lnTo>
                    <a:lnTo>
                      <a:pt x="77" y="254"/>
                    </a:lnTo>
                    <a:lnTo>
                      <a:pt x="84" y="254"/>
                    </a:lnTo>
                    <a:lnTo>
                      <a:pt x="90" y="254"/>
                    </a:lnTo>
                    <a:lnTo>
                      <a:pt x="95" y="254"/>
                    </a:lnTo>
                    <a:lnTo>
                      <a:pt x="104" y="246"/>
                    </a:lnTo>
                    <a:lnTo>
                      <a:pt x="109" y="240"/>
                    </a:lnTo>
                    <a:lnTo>
                      <a:pt x="116" y="232"/>
                    </a:lnTo>
                    <a:lnTo>
                      <a:pt x="123" y="232"/>
                    </a:lnTo>
                    <a:lnTo>
                      <a:pt x="130" y="224"/>
                    </a:lnTo>
                    <a:lnTo>
                      <a:pt x="139" y="220"/>
                    </a:lnTo>
                    <a:lnTo>
                      <a:pt x="142" y="220"/>
                    </a:lnTo>
                    <a:lnTo>
                      <a:pt x="153" y="214"/>
                    </a:lnTo>
                    <a:lnTo>
                      <a:pt x="160" y="210"/>
                    </a:lnTo>
                    <a:lnTo>
                      <a:pt x="167" y="205"/>
                    </a:lnTo>
                    <a:lnTo>
                      <a:pt x="177" y="207"/>
                    </a:lnTo>
                    <a:lnTo>
                      <a:pt x="191" y="210"/>
                    </a:lnTo>
                    <a:lnTo>
                      <a:pt x="209" y="210"/>
                    </a:lnTo>
                    <a:lnTo>
                      <a:pt x="225" y="205"/>
                    </a:lnTo>
                    <a:lnTo>
                      <a:pt x="235" y="201"/>
                    </a:lnTo>
                    <a:lnTo>
                      <a:pt x="241" y="191"/>
                    </a:lnTo>
                    <a:lnTo>
                      <a:pt x="246" y="183"/>
                    </a:lnTo>
                    <a:lnTo>
                      <a:pt x="260" y="169"/>
                    </a:lnTo>
                    <a:lnTo>
                      <a:pt x="267" y="165"/>
                    </a:lnTo>
                    <a:lnTo>
                      <a:pt x="267" y="155"/>
                    </a:lnTo>
                    <a:lnTo>
                      <a:pt x="274" y="149"/>
                    </a:lnTo>
                    <a:lnTo>
                      <a:pt x="281" y="144"/>
                    </a:lnTo>
                    <a:lnTo>
                      <a:pt x="285" y="140"/>
                    </a:lnTo>
                    <a:lnTo>
                      <a:pt x="288" y="136"/>
                    </a:lnTo>
                    <a:lnTo>
                      <a:pt x="311" y="122"/>
                    </a:lnTo>
                    <a:lnTo>
                      <a:pt x="311" y="136"/>
                    </a:lnTo>
                    <a:lnTo>
                      <a:pt x="304" y="142"/>
                    </a:lnTo>
                    <a:lnTo>
                      <a:pt x="311" y="148"/>
                    </a:lnTo>
                    <a:lnTo>
                      <a:pt x="320" y="149"/>
                    </a:lnTo>
                    <a:lnTo>
                      <a:pt x="329" y="149"/>
                    </a:lnTo>
                    <a:lnTo>
                      <a:pt x="336" y="144"/>
                    </a:lnTo>
                    <a:lnTo>
                      <a:pt x="343" y="136"/>
                    </a:lnTo>
                    <a:lnTo>
                      <a:pt x="343" y="128"/>
                    </a:lnTo>
                    <a:lnTo>
                      <a:pt x="350" y="122"/>
                    </a:lnTo>
                    <a:lnTo>
                      <a:pt x="350" y="114"/>
                    </a:lnTo>
                    <a:lnTo>
                      <a:pt x="355" y="108"/>
                    </a:lnTo>
                    <a:lnTo>
                      <a:pt x="360" y="104"/>
                    </a:lnTo>
                    <a:lnTo>
                      <a:pt x="367" y="104"/>
                    </a:lnTo>
                    <a:lnTo>
                      <a:pt x="383" y="104"/>
                    </a:lnTo>
                    <a:lnTo>
                      <a:pt x="401" y="94"/>
                    </a:lnTo>
                    <a:lnTo>
                      <a:pt x="415" y="83"/>
                    </a:lnTo>
                    <a:lnTo>
                      <a:pt x="425" y="77"/>
                    </a:lnTo>
                    <a:lnTo>
                      <a:pt x="443" y="69"/>
                    </a:lnTo>
                    <a:lnTo>
                      <a:pt x="450" y="51"/>
                    </a:lnTo>
                    <a:lnTo>
                      <a:pt x="473" y="30"/>
                    </a:lnTo>
                    <a:lnTo>
                      <a:pt x="487" y="22"/>
                    </a:lnTo>
                    <a:lnTo>
                      <a:pt x="495" y="14"/>
                    </a:lnTo>
                    <a:lnTo>
                      <a:pt x="513" y="2"/>
                    </a:lnTo>
                    <a:lnTo>
                      <a:pt x="488" y="0"/>
                    </a:lnTo>
                    <a:lnTo>
                      <a:pt x="464" y="0"/>
                    </a:lnTo>
                    <a:lnTo>
                      <a:pt x="444" y="6"/>
                    </a:lnTo>
                    <a:lnTo>
                      <a:pt x="432" y="14"/>
                    </a:lnTo>
                    <a:lnTo>
                      <a:pt x="415" y="20"/>
                    </a:lnTo>
                    <a:lnTo>
                      <a:pt x="395" y="20"/>
                    </a:lnTo>
                    <a:lnTo>
                      <a:pt x="381" y="26"/>
                    </a:lnTo>
                    <a:lnTo>
                      <a:pt x="360" y="33"/>
                    </a:lnTo>
                    <a:lnTo>
                      <a:pt x="343" y="37"/>
                    </a:lnTo>
                    <a:lnTo>
                      <a:pt x="329" y="49"/>
                    </a:lnTo>
                    <a:lnTo>
                      <a:pt x="311" y="55"/>
                    </a:lnTo>
                    <a:lnTo>
                      <a:pt x="288" y="57"/>
                    </a:lnTo>
                    <a:lnTo>
                      <a:pt x="272" y="69"/>
                    </a:lnTo>
                    <a:lnTo>
                      <a:pt x="257" y="77"/>
                    </a:lnTo>
                    <a:lnTo>
                      <a:pt x="246" y="90"/>
                    </a:lnTo>
                    <a:lnTo>
                      <a:pt x="235" y="98"/>
                    </a:lnTo>
                    <a:lnTo>
                      <a:pt x="225" y="104"/>
                    </a:lnTo>
                    <a:lnTo>
                      <a:pt x="204" y="114"/>
                    </a:lnTo>
                    <a:lnTo>
                      <a:pt x="184" y="128"/>
                    </a:lnTo>
                    <a:lnTo>
                      <a:pt x="160" y="144"/>
                    </a:lnTo>
                    <a:lnTo>
                      <a:pt x="139" y="163"/>
                    </a:lnTo>
                    <a:lnTo>
                      <a:pt x="121" y="177"/>
                    </a:lnTo>
                    <a:lnTo>
                      <a:pt x="107" y="189"/>
                    </a:lnTo>
                    <a:lnTo>
                      <a:pt x="90" y="205"/>
                    </a:lnTo>
                    <a:lnTo>
                      <a:pt x="77" y="218"/>
                    </a:lnTo>
                    <a:lnTo>
                      <a:pt x="63" y="232"/>
                    </a:lnTo>
                    <a:lnTo>
                      <a:pt x="46" y="240"/>
                    </a:lnTo>
                    <a:lnTo>
                      <a:pt x="33" y="248"/>
                    </a:lnTo>
                    <a:lnTo>
                      <a:pt x="0" y="295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21516" name="Freeform 30"/>
            <p:cNvSpPr>
              <a:spLocks/>
            </p:cNvSpPr>
            <p:nvPr/>
          </p:nvSpPr>
          <p:spPr bwMode="auto">
            <a:xfrm>
              <a:off x="3394" y="2505"/>
              <a:ext cx="142" cy="296"/>
            </a:xfrm>
            <a:custGeom>
              <a:avLst/>
              <a:gdLst>
                <a:gd name="T0" fmla="*/ 28 w 142"/>
                <a:gd name="T1" fmla="*/ 92 h 296"/>
                <a:gd name="T2" fmla="*/ 24 w 142"/>
                <a:gd name="T3" fmla="*/ 153 h 296"/>
                <a:gd name="T4" fmla="*/ 11 w 142"/>
                <a:gd name="T5" fmla="*/ 189 h 296"/>
                <a:gd name="T6" fmla="*/ 0 w 142"/>
                <a:gd name="T7" fmla="*/ 224 h 296"/>
                <a:gd name="T8" fmla="*/ 0 w 142"/>
                <a:gd name="T9" fmla="*/ 248 h 296"/>
                <a:gd name="T10" fmla="*/ 5 w 142"/>
                <a:gd name="T11" fmla="*/ 267 h 296"/>
                <a:gd name="T12" fmla="*/ 18 w 142"/>
                <a:gd name="T13" fmla="*/ 287 h 296"/>
                <a:gd name="T14" fmla="*/ 28 w 142"/>
                <a:gd name="T15" fmla="*/ 289 h 296"/>
                <a:gd name="T16" fmla="*/ 36 w 142"/>
                <a:gd name="T17" fmla="*/ 289 h 296"/>
                <a:gd name="T18" fmla="*/ 45 w 142"/>
                <a:gd name="T19" fmla="*/ 295 h 296"/>
                <a:gd name="T20" fmla="*/ 53 w 142"/>
                <a:gd name="T21" fmla="*/ 279 h 296"/>
                <a:gd name="T22" fmla="*/ 58 w 142"/>
                <a:gd name="T23" fmla="*/ 238 h 296"/>
                <a:gd name="T24" fmla="*/ 75 w 142"/>
                <a:gd name="T25" fmla="*/ 216 h 296"/>
                <a:gd name="T26" fmla="*/ 76 w 142"/>
                <a:gd name="T27" fmla="*/ 175 h 296"/>
                <a:gd name="T28" fmla="*/ 83 w 142"/>
                <a:gd name="T29" fmla="*/ 161 h 296"/>
                <a:gd name="T30" fmla="*/ 92 w 142"/>
                <a:gd name="T31" fmla="*/ 148 h 296"/>
                <a:gd name="T32" fmla="*/ 97 w 142"/>
                <a:gd name="T33" fmla="*/ 120 h 296"/>
                <a:gd name="T34" fmla="*/ 109 w 142"/>
                <a:gd name="T35" fmla="*/ 106 h 296"/>
                <a:gd name="T36" fmla="*/ 112 w 142"/>
                <a:gd name="T37" fmla="*/ 90 h 296"/>
                <a:gd name="T38" fmla="*/ 122 w 142"/>
                <a:gd name="T39" fmla="*/ 83 h 296"/>
                <a:gd name="T40" fmla="*/ 122 w 142"/>
                <a:gd name="T41" fmla="*/ 77 h 296"/>
                <a:gd name="T42" fmla="*/ 138 w 142"/>
                <a:gd name="T43" fmla="*/ 61 h 296"/>
                <a:gd name="T44" fmla="*/ 139 w 142"/>
                <a:gd name="T45" fmla="*/ 35 h 296"/>
                <a:gd name="T46" fmla="*/ 141 w 142"/>
                <a:gd name="T47" fmla="*/ 22 h 296"/>
                <a:gd name="T48" fmla="*/ 126 w 142"/>
                <a:gd name="T49" fmla="*/ 18 h 296"/>
                <a:gd name="T50" fmla="*/ 120 w 142"/>
                <a:gd name="T51" fmla="*/ 0 h 296"/>
                <a:gd name="T52" fmla="*/ 109 w 142"/>
                <a:gd name="T53" fmla="*/ 18 h 296"/>
                <a:gd name="T54" fmla="*/ 97 w 142"/>
                <a:gd name="T55" fmla="*/ 39 h 296"/>
                <a:gd name="T56" fmla="*/ 83 w 142"/>
                <a:gd name="T57" fmla="*/ 57 h 296"/>
                <a:gd name="T58" fmla="*/ 75 w 142"/>
                <a:gd name="T59" fmla="*/ 75 h 296"/>
                <a:gd name="T60" fmla="*/ 68 w 142"/>
                <a:gd name="T61" fmla="*/ 75 h 296"/>
                <a:gd name="T62" fmla="*/ 58 w 142"/>
                <a:gd name="T63" fmla="*/ 83 h 296"/>
                <a:gd name="T64" fmla="*/ 53 w 142"/>
                <a:gd name="T65" fmla="*/ 90 h 296"/>
                <a:gd name="T66" fmla="*/ 28 w 142"/>
                <a:gd name="T67" fmla="*/ 92 h 2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2"/>
                <a:gd name="T103" fmla="*/ 0 h 296"/>
                <a:gd name="T104" fmla="*/ 142 w 142"/>
                <a:gd name="T105" fmla="*/ 296 h 29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2" h="296">
                  <a:moveTo>
                    <a:pt x="28" y="92"/>
                  </a:moveTo>
                  <a:lnTo>
                    <a:pt x="24" y="153"/>
                  </a:lnTo>
                  <a:lnTo>
                    <a:pt x="11" y="189"/>
                  </a:lnTo>
                  <a:lnTo>
                    <a:pt x="0" y="224"/>
                  </a:lnTo>
                  <a:lnTo>
                    <a:pt x="0" y="248"/>
                  </a:lnTo>
                  <a:lnTo>
                    <a:pt x="5" y="267"/>
                  </a:lnTo>
                  <a:lnTo>
                    <a:pt x="18" y="287"/>
                  </a:lnTo>
                  <a:lnTo>
                    <a:pt x="28" y="289"/>
                  </a:lnTo>
                  <a:lnTo>
                    <a:pt x="36" y="289"/>
                  </a:lnTo>
                  <a:lnTo>
                    <a:pt x="45" y="295"/>
                  </a:lnTo>
                  <a:lnTo>
                    <a:pt x="53" y="279"/>
                  </a:lnTo>
                  <a:lnTo>
                    <a:pt x="58" y="238"/>
                  </a:lnTo>
                  <a:lnTo>
                    <a:pt x="75" y="216"/>
                  </a:lnTo>
                  <a:lnTo>
                    <a:pt x="76" y="175"/>
                  </a:lnTo>
                  <a:lnTo>
                    <a:pt x="83" y="161"/>
                  </a:lnTo>
                  <a:lnTo>
                    <a:pt x="92" y="148"/>
                  </a:lnTo>
                  <a:lnTo>
                    <a:pt x="97" y="120"/>
                  </a:lnTo>
                  <a:lnTo>
                    <a:pt x="109" y="106"/>
                  </a:lnTo>
                  <a:lnTo>
                    <a:pt x="112" y="90"/>
                  </a:lnTo>
                  <a:lnTo>
                    <a:pt x="122" y="83"/>
                  </a:lnTo>
                  <a:lnTo>
                    <a:pt x="122" y="77"/>
                  </a:lnTo>
                  <a:lnTo>
                    <a:pt x="138" y="61"/>
                  </a:lnTo>
                  <a:lnTo>
                    <a:pt x="139" y="35"/>
                  </a:lnTo>
                  <a:lnTo>
                    <a:pt x="141" y="22"/>
                  </a:lnTo>
                  <a:lnTo>
                    <a:pt x="126" y="18"/>
                  </a:lnTo>
                  <a:lnTo>
                    <a:pt x="120" y="0"/>
                  </a:lnTo>
                  <a:lnTo>
                    <a:pt x="109" y="18"/>
                  </a:lnTo>
                  <a:lnTo>
                    <a:pt x="97" y="39"/>
                  </a:lnTo>
                  <a:lnTo>
                    <a:pt x="83" y="57"/>
                  </a:lnTo>
                  <a:lnTo>
                    <a:pt x="75" y="75"/>
                  </a:lnTo>
                  <a:lnTo>
                    <a:pt x="68" y="75"/>
                  </a:lnTo>
                  <a:lnTo>
                    <a:pt x="58" y="83"/>
                  </a:lnTo>
                  <a:lnTo>
                    <a:pt x="53" y="90"/>
                  </a:lnTo>
                  <a:lnTo>
                    <a:pt x="28" y="92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7" name="Freeform 31"/>
            <p:cNvSpPr>
              <a:spLocks/>
            </p:cNvSpPr>
            <p:nvPr/>
          </p:nvSpPr>
          <p:spPr bwMode="auto">
            <a:xfrm>
              <a:off x="2633" y="775"/>
              <a:ext cx="2140" cy="1422"/>
            </a:xfrm>
            <a:custGeom>
              <a:avLst/>
              <a:gdLst>
                <a:gd name="T0" fmla="*/ 126 w 2140"/>
                <a:gd name="T1" fmla="*/ 591 h 1422"/>
                <a:gd name="T2" fmla="*/ 145 w 2140"/>
                <a:gd name="T3" fmla="*/ 489 h 1422"/>
                <a:gd name="T4" fmla="*/ 214 w 2140"/>
                <a:gd name="T5" fmla="*/ 430 h 1422"/>
                <a:gd name="T6" fmla="*/ 289 w 2140"/>
                <a:gd name="T7" fmla="*/ 377 h 1422"/>
                <a:gd name="T8" fmla="*/ 329 w 2140"/>
                <a:gd name="T9" fmla="*/ 357 h 1422"/>
                <a:gd name="T10" fmla="*/ 438 w 2140"/>
                <a:gd name="T11" fmla="*/ 269 h 1422"/>
                <a:gd name="T12" fmla="*/ 469 w 2140"/>
                <a:gd name="T13" fmla="*/ 247 h 1422"/>
                <a:gd name="T14" fmla="*/ 474 w 2140"/>
                <a:gd name="T15" fmla="*/ 173 h 1422"/>
                <a:gd name="T16" fmla="*/ 458 w 2140"/>
                <a:gd name="T17" fmla="*/ 143 h 1422"/>
                <a:gd name="T18" fmla="*/ 397 w 2140"/>
                <a:gd name="T19" fmla="*/ 206 h 1422"/>
                <a:gd name="T20" fmla="*/ 374 w 2140"/>
                <a:gd name="T21" fmla="*/ 316 h 1422"/>
                <a:gd name="T22" fmla="*/ 329 w 2140"/>
                <a:gd name="T23" fmla="*/ 304 h 1422"/>
                <a:gd name="T24" fmla="*/ 305 w 2140"/>
                <a:gd name="T25" fmla="*/ 269 h 1422"/>
                <a:gd name="T26" fmla="*/ 232 w 2140"/>
                <a:gd name="T27" fmla="*/ 292 h 1422"/>
                <a:gd name="T28" fmla="*/ 224 w 2140"/>
                <a:gd name="T29" fmla="*/ 245 h 1422"/>
                <a:gd name="T30" fmla="*/ 239 w 2140"/>
                <a:gd name="T31" fmla="*/ 206 h 1422"/>
                <a:gd name="T32" fmla="*/ 307 w 2140"/>
                <a:gd name="T33" fmla="*/ 181 h 1422"/>
                <a:gd name="T34" fmla="*/ 357 w 2140"/>
                <a:gd name="T35" fmla="*/ 106 h 1422"/>
                <a:gd name="T36" fmla="*/ 442 w 2140"/>
                <a:gd name="T37" fmla="*/ 39 h 1422"/>
                <a:gd name="T38" fmla="*/ 553 w 2140"/>
                <a:gd name="T39" fmla="*/ 4 h 1422"/>
                <a:gd name="T40" fmla="*/ 623 w 2140"/>
                <a:gd name="T41" fmla="*/ 100 h 1422"/>
                <a:gd name="T42" fmla="*/ 609 w 2140"/>
                <a:gd name="T43" fmla="*/ 181 h 1422"/>
                <a:gd name="T44" fmla="*/ 652 w 2140"/>
                <a:gd name="T45" fmla="*/ 218 h 1422"/>
                <a:gd name="T46" fmla="*/ 690 w 2140"/>
                <a:gd name="T47" fmla="*/ 165 h 1422"/>
                <a:gd name="T48" fmla="*/ 875 w 2140"/>
                <a:gd name="T49" fmla="*/ 92 h 1422"/>
                <a:gd name="T50" fmla="*/ 1121 w 2140"/>
                <a:gd name="T51" fmla="*/ 24 h 1422"/>
                <a:gd name="T52" fmla="*/ 1469 w 2140"/>
                <a:gd name="T53" fmla="*/ 82 h 1422"/>
                <a:gd name="T54" fmla="*/ 2094 w 2140"/>
                <a:gd name="T55" fmla="*/ 202 h 1422"/>
                <a:gd name="T56" fmla="*/ 2062 w 2140"/>
                <a:gd name="T57" fmla="*/ 265 h 1422"/>
                <a:gd name="T58" fmla="*/ 2044 w 2140"/>
                <a:gd name="T59" fmla="*/ 414 h 1422"/>
                <a:gd name="T60" fmla="*/ 1898 w 2140"/>
                <a:gd name="T61" fmla="*/ 279 h 1422"/>
                <a:gd name="T62" fmla="*/ 1791 w 2140"/>
                <a:gd name="T63" fmla="*/ 369 h 1422"/>
                <a:gd name="T64" fmla="*/ 1950 w 2140"/>
                <a:gd name="T65" fmla="*/ 612 h 1422"/>
                <a:gd name="T66" fmla="*/ 1882 w 2140"/>
                <a:gd name="T67" fmla="*/ 779 h 1422"/>
                <a:gd name="T68" fmla="*/ 1979 w 2140"/>
                <a:gd name="T69" fmla="*/ 1019 h 1422"/>
                <a:gd name="T70" fmla="*/ 1931 w 2140"/>
                <a:gd name="T71" fmla="*/ 1160 h 1422"/>
                <a:gd name="T72" fmla="*/ 1818 w 2140"/>
                <a:gd name="T73" fmla="*/ 1219 h 1422"/>
                <a:gd name="T74" fmla="*/ 1837 w 2140"/>
                <a:gd name="T75" fmla="*/ 1364 h 1422"/>
                <a:gd name="T76" fmla="*/ 1794 w 2140"/>
                <a:gd name="T77" fmla="*/ 1299 h 1422"/>
                <a:gd name="T78" fmla="*/ 1654 w 2140"/>
                <a:gd name="T79" fmla="*/ 1099 h 1422"/>
                <a:gd name="T80" fmla="*/ 1457 w 2140"/>
                <a:gd name="T81" fmla="*/ 1158 h 1422"/>
                <a:gd name="T82" fmla="*/ 1340 w 2140"/>
                <a:gd name="T83" fmla="*/ 1193 h 1422"/>
                <a:gd name="T84" fmla="*/ 1090 w 2140"/>
                <a:gd name="T85" fmla="*/ 972 h 1422"/>
                <a:gd name="T86" fmla="*/ 857 w 2140"/>
                <a:gd name="T87" fmla="*/ 928 h 1422"/>
                <a:gd name="T88" fmla="*/ 1056 w 2140"/>
                <a:gd name="T89" fmla="*/ 1054 h 1422"/>
                <a:gd name="T90" fmla="*/ 787 w 2140"/>
                <a:gd name="T91" fmla="*/ 1166 h 1422"/>
                <a:gd name="T92" fmla="*/ 706 w 2140"/>
                <a:gd name="T93" fmla="*/ 1028 h 1422"/>
                <a:gd name="T94" fmla="*/ 591 w 2140"/>
                <a:gd name="T95" fmla="*/ 848 h 1422"/>
                <a:gd name="T96" fmla="*/ 532 w 2140"/>
                <a:gd name="T97" fmla="*/ 752 h 1422"/>
                <a:gd name="T98" fmla="*/ 501 w 2140"/>
                <a:gd name="T99" fmla="*/ 691 h 1422"/>
                <a:gd name="T100" fmla="*/ 462 w 2140"/>
                <a:gd name="T101" fmla="*/ 659 h 1422"/>
                <a:gd name="T102" fmla="*/ 444 w 2140"/>
                <a:gd name="T103" fmla="*/ 730 h 1422"/>
                <a:gd name="T104" fmla="*/ 379 w 2140"/>
                <a:gd name="T105" fmla="*/ 612 h 1422"/>
                <a:gd name="T106" fmla="*/ 321 w 2140"/>
                <a:gd name="T107" fmla="*/ 595 h 1422"/>
                <a:gd name="T108" fmla="*/ 390 w 2140"/>
                <a:gd name="T109" fmla="*/ 687 h 1422"/>
                <a:gd name="T110" fmla="*/ 366 w 2140"/>
                <a:gd name="T111" fmla="*/ 681 h 1422"/>
                <a:gd name="T112" fmla="*/ 305 w 2140"/>
                <a:gd name="T113" fmla="*/ 628 h 1422"/>
                <a:gd name="T114" fmla="*/ 239 w 2140"/>
                <a:gd name="T115" fmla="*/ 591 h 1422"/>
                <a:gd name="T116" fmla="*/ 165 w 2140"/>
                <a:gd name="T117" fmla="*/ 654 h 1422"/>
                <a:gd name="T118" fmla="*/ 149 w 2140"/>
                <a:gd name="T119" fmla="*/ 716 h 1422"/>
                <a:gd name="T120" fmla="*/ 84 w 2140"/>
                <a:gd name="T121" fmla="*/ 752 h 1422"/>
                <a:gd name="T122" fmla="*/ 11 w 2140"/>
                <a:gd name="T123" fmla="*/ 705 h 14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40"/>
                <a:gd name="T187" fmla="*/ 0 h 1422"/>
                <a:gd name="T188" fmla="*/ 2140 w 2140"/>
                <a:gd name="T189" fmla="*/ 1422 h 14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40" h="1422">
                  <a:moveTo>
                    <a:pt x="0" y="636"/>
                  </a:moveTo>
                  <a:lnTo>
                    <a:pt x="23" y="618"/>
                  </a:lnTo>
                  <a:lnTo>
                    <a:pt x="32" y="603"/>
                  </a:lnTo>
                  <a:lnTo>
                    <a:pt x="61" y="603"/>
                  </a:lnTo>
                  <a:lnTo>
                    <a:pt x="84" y="606"/>
                  </a:lnTo>
                  <a:lnTo>
                    <a:pt x="108" y="595"/>
                  </a:lnTo>
                  <a:lnTo>
                    <a:pt x="126" y="591"/>
                  </a:lnTo>
                  <a:lnTo>
                    <a:pt x="128" y="567"/>
                  </a:lnTo>
                  <a:lnTo>
                    <a:pt x="142" y="552"/>
                  </a:lnTo>
                  <a:lnTo>
                    <a:pt x="113" y="530"/>
                  </a:lnTo>
                  <a:lnTo>
                    <a:pt x="108" y="516"/>
                  </a:lnTo>
                  <a:lnTo>
                    <a:pt x="110" y="493"/>
                  </a:lnTo>
                  <a:lnTo>
                    <a:pt x="129" y="493"/>
                  </a:lnTo>
                  <a:lnTo>
                    <a:pt x="145" y="489"/>
                  </a:lnTo>
                  <a:lnTo>
                    <a:pt x="147" y="493"/>
                  </a:lnTo>
                  <a:lnTo>
                    <a:pt x="162" y="479"/>
                  </a:lnTo>
                  <a:lnTo>
                    <a:pt x="180" y="473"/>
                  </a:lnTo>
                  <a:lnTo>
                    <a:pt x="185" y="473"/>
                  </a:lnTo>
                  <a:lnTo>
                    <a:pt x="194" y="459"/>
                  </a:lnTo>
                  <a:lnTo>
                    <a:pt x="205" y="457"/>
                  </a:lnTo>
                  <a:lnTo>
                    <a:pt x="214" y="430"/>
                  </a:lnTo>
                  <a:lnTo>
                    <a:pt x="226" y="436"/>
                  </a:lnTo>
                  <a:lnTo>
                    <a:pt x="242" y="422"/>
                  </a:lnTo>
                  <a:lnTo>
                    <a:pt x="257" y="408"/>
                  </a:lnTo>
                  <a:lnTo>
                    <a:pt x="273" y="400"/>
                  </a:lnTo>
                  <a:lnTo>
                    <a:pt x="287" y="400"/>
                  </a:lnTo>
                  <a:lnTo>
                    <a:pt x="296" y="400"/>
                  </a:lnTo>
                  <a:lnTo>
                    <a:pt x="289" y="377"/>
                  </a:lnTo>
                  <a:lnTo>
                    <a:pt x="286" y="363"/>
                  </a:lnTo>
                  <a:lnTo>
                    <a:pt x="280" y="324"/>
                  </a:lnTo>
                  <a:lnTo>
                    <a:pt x="305" y="320"/>
                  </a:lnTo>
                  <a:lnTo>
                    <a:pt x="318" y="318"/>
                  </a:lnTo>
                  <a:lnTo>
                    <a:pt x="312" y="332"/>
                  </a:lnTo>
                  <a:lnTo>
                    <a:pt x="321" y="340"/>
                  </a:lnTo>
                  <a:lnTo>
                    <a:pt x="329" y="357"/>
                  </a:lnTo>
                  <a:lnTo>
                    <a:pt x="334" y="365"/>
                  </a:lnTo>
                  <a:lnTo>
                    <a:pt x="361" y="363"/>
                  </a:lnTo>
                  <a:lnTo>
                    <a:pt x="390" y="328"/>
                  </a:lnTo>
                  <a:lnTo>
                    <a:pt x="406" y="316"/>
                  </a:lnTo>
                  <a:lnTo>
                    <a:pt x="415" y="302"/>
                  </a:lnTo>
                  <a:lnTo>
                    <a:pt x="424" y="290"/>
                  </a:lnTo>
                  <a:lnTo>
                    <a:pt x="438" y="269"/>
                  </a:lnTo>
                  <a:lnTo>
                    <a:pt x="447" y="279"/>
                  </a:lnTo>
                  <a:lnTo>
                    <a:pt x="447" y="267"/>
                  </a:lnTo>
                  <a:lnTo>
                    <a:pt x="454" y="265"/>
                  </a:lnTo>
                  <a:lnTo>
                    <a:pt x="469" y="265"/>
                  </a:lnTo>
                  <a:lnTo>
                    <a:pt x="499" y="292"/>
                  </a:lnTo>
                  <a:lnTo>
                    <a:pt x="494" y="214"/>
                  </a:lnTo>
                  <a:lnTo>
                    <a:pt x="469" y="247"/>
                  </a:lnTo>
                  <a:lnTo>
                    <a:pt x="449" y="247"/>
                  </a:lnTo>
                  <a:lnTo>
                    <a:pt x="444" y="228"/>
                  </a:lnTo>
                  <a:lnTo>
                    <a:pt x="444" y="214"/>
                  </a:lnTo>
                  <a:lnTo>
                    <a:pt x="438" y="206"/>
                  </a:lnTo>
                  <a:lnTo>
                    <a:pt x="454" y="192"/>
                  </a:lnTo>
                  <a:lnTo>
                    <a:pt x="462" y="177"/>
                  </a:lnTo>
                  <a:lnTo>
                    <a:pt x="474" y="173"/>
                  </a:lnTo>
                  <a:lnTo>
                    <a:pt x="481" y="171"/>
                  </a:lnTo>
                  <a:lnTo>
                    <a:pt x="487" y="157"/>
                  </a:lnTo>
                  <a:lnTo>
                    <a:pt x="494" y="157"/>
                  </a:lnTo>
                  <a:lnTo>
                    <a:pt x="503" y="157"/>
                  </a:lnTo>
                  <a:lnTo>
                    <a:pt x="487" y="137"/>
                  </a:lnTo>
                  <a:lnTo>
                    <a:pt x="469" y="143"/>
                  </a:lnTo>
                  <a:lnTo>
                    <a:pt x="458" y="143"/>
                  </a:lnTo>
                  <a:lnTo>
                    <a:pt x="447" y="135"/>
                  </a:lnTo>
                  <a:lnTo>
                    <a:pt x="447" y="145"/>
                  </a:lnTo>
                  <a:lnTo>
                    <a:pt x="438" y="163"/>
                  </a:lnTo>
                  <a:lnTo>
                    <a:pt x="424" y="181"/>
                  </a:lnTo>
                  <a:lnTo>
                    <a:pt x="409" y="192"/>
                  </a:lnTo>
                  <a:lnTo>
                    <a:pt x="402" y="192"/>
                  </a:lnTo>
                  <a:lnTo>
                    <a:pt x="397" y="206"/>
                  </a:lnTo>
                  <a:lnTo>
                    <a:pt x="397" y="214"/>
                  </a:lnTo>
                  <a:lnTo>
                    <a:pt x="390" y="222"/>
                  </a:lnTo>
                  <a:lnTo>
                    <a:pt x="399" y="247"/>
                  </a:lnTo>
                  <a:lnTo>
                    <a:pt x="406" y="265"/>
                  </a:lnTo>
                  <a:lnTo>
                    <a:pt x="393" y="281"/>
                  </a:lnTo>
                  <a:lnTo>
                    <a:pt x="379" y="292"/>
                  </a:lnTo>
                  <a:lnTo>
                    <a:pt x="374" y="316"/>
                  </a:lnTo>
                  <a:lnTo>
                    <a:pt x="366" y="328"/>
                  </a:lnTo>
                  <a:lnTo>
                    <a:pt x="359" y="328"/>
                  </a:lnTo>
                  <a:lnTo>
                    <a:pt x="350" y="332"/>
                  </a:lnTo>
                  <a:lnTo>
                    <a:pt x="334" y="338"/>
                  </a:lnTo>
                  <a:lnTo>
                    <a:pt x="329" y="334"/>
                  </a:lnTo>
                  <a:lnTo>
                    <a:pt x="329" y="324"/>
                  </a:lnTo>
                  <a:lnTo>
                    <a:pt x="329" y="304"/>
                  </a:lnTo>
                  <a:lnTo>
                    <a:pt x="321" y="304"/>
                  </a:lnTo>
                  <a:lnTo>
                    <a:pt x="314" y="296"/>
                  </a:lnTo>
                  <a:lnTo>
                    <a:pt x="318" y="281"/>
                  </a:lnTo>
                  <a:lnTo>
                    <a:pt x="320" y="269"/>
                  </a:lnTo>
                  <a:lnTo>
                    <a:pt x="318" y="267"/>
                  </a:lnTo>
                  <a:lnTo>
                    <a:pt x="309" y="269"/>
                  </a:lnTo>
                  <a:lnTo>
                    <a:pt x="305" y="269"/>
                  </a:lnTo>
                  <a:lnTo>
                    <a:pt x="296" y="269"/>
                  </a:lnTo>
                  <a:lnTo>
                    <a:pt x="295" y="267"/>
                  </a:lnTo>
                  <a:lnTo>
                    <a:pt x="286" y="275"/>
                  </a:lnTo>
                  <a:lnTo>
                    <a:pt x="277" y="287"/>
                  </a:lnTo>
                  <a:lnTo>
                    <a:pt x="268" y="298"/>
                  </a:lnTo>
                  <a:lnTo>
                    <a:pt x="246" y="296"/>
                  </a:lnTo>
                  <a:lnTo>
                    <a:pt x="232" y="292"/>
                  </a:lnTo>
                  <a:lnTo>
                    <a:pt x="224" y="283"/>
                  </a:lnTo>
                  <a:lnTo>
                    <a:pt x="224" y="275"/>
                  </a:lnTo>
                  <a:lnTo>
                    <a:pt x="230" y="267"/>
                  </a:lnTo>
                  <a:lnTo>
                    <a:pt x="237" y="265"/>
                  </a:lnTo>
                  <a:lnTo>
                    <a:pt x="242" y="253"/>
                  </a:lnTo>
                  <a:lnTo>
                    <a:pt x="230" y="255"/>
                  </a:lnTo>
                  <a:lnTo>
                    <a:pt x="224" y="245"/>
                  </a:lnTo>
                  <a:lnTo>
                    <a:pt x="224" y="239"/>
                  </a:lnTo>
                  <a:lnTo>
                    <a:pt x="242" y="236"/>
                  </a:lnTo>
                  <a:lnTo>
                    <a:pt x="257" y="232"/>
                  </a:lnTo>
                  <a:lnTo>
                    <a:pt x="250" y="228"/>
                  </a:lnTo>
                  <a:lnTo>
                    <a:pt x="230" y="230"/>
                  </a:lnTo>
                  <a:lnTo>
                    <a:pt x="230" y="218"/>
                  </a:lnTo>
                  <a:lnTo>
                    <a:pt x="239" y="206"/>
                  </a:lnTo>
                  <a:lnTo>
                    <a:pt x="253" y="200"/>
                  </a:lnTo>
                  <a:lnTo>
                    <a:pt x="257" y="192"/>
                  </a:lnTo>
                  <a:lnTo>
                    <a:pt x="268" y="186"/>
                  </a:lnTo>
                  <a:lnTo>
                    <a:pt x="280" y="181"/>
                  </a:lnTo>
                  <a:lnTo>
                    <a:pt x="289" y="186"/>
                  </a:lnTo>
                  <a:lnTo>
                    <a:pt x="296" y="192"/>
                  </a:lnTo>
                  <a:lnTo>
                    <a:pt x="307" y="181"/>
                  </a:lnTo>
                  <a:lnTo>
                    <a:pt x="296" y="181"/>
                  </a:lnTo>
                  <a:lnTo>
                    <a:pt x="296" y="165"/>
                  </a:lnTo>
                  <a:lnTo>
                    <a:pt x="321" y="145"/>
                  </a:lnTo>
                  <a:lnTo>
                    <a:pt x="334" y="133"/>
                  </a:lnTo>
                  <a:lnTo>
                    <a:pt x="341" y="128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66" y="86"/>
                  </a:lnTo>
                  <a:lnTo>
                    <a:pt x="383" y="77"/>
                  </a:lnTo>
                  <a:lnTo>
                    <a:pt x="372" y="69"/>
                  </a:lnTo>
                  <a:lnTo>
                    <a:pt x="404" y="49"/>
                  </a:lnTo>
                  <a:lnTo>
                    <a:pt x="415" y="49"/>
                  </a:lnTo>
                  <a:lnTo>
                    <a:pt x="415" y="39"/>
                  </a:lnTo>
                  <a:lnTo>
                    <a:pt x="442" y="39"/>
                  </a:lnTo>
                  <a:lnTo>
                    <a:pt x="490" y="2"/>
                  </a:lnTo>
                  <a:lnTo>
                    <a:pt x="499" y="0"/>
                  </a:lnTo>
                  <a:lnTo>
                    <a:pt x="490" y="27"/>
                  </a:lnTo>
                  <a:lnTo>
                    <a:pt x="501" y="10"/>
                  </a:lnTo>
                  <a:lnTo>
                    <a:pt x="515" y="8"/>
                  </a:lnTo>
                  <a:lnTo>
                    <a:pt x="512" y="18"/>
                  </a:lnTo>
                  <a:lnTo>
                    <a:pt x="553" y="4"/>
                  </a:lnTo>
                  <a:lnTo>
                    <a:pt x="573" y="12"/>
                  </a:lnTo>
                  <a:lnTo>
                    <a:pt x="544" y="31"/>
                  </a:lnTo>
                  <a:lnTo>
                    <a:pt x="553" y="39"/>
                  </a:lnTo>
                  <a:lnTo>
                    <a:pt x="593" y="39"/>
                  </a:lnTo>
                  <a:lnTo>
                    <a:pt x="650" y="59"/>
                  </a:lnTo>
                  <a:lnTo>
                    <a:pt x="645" y="82"/>
                  </a:lnTo>
                  <a:lnTo>
                    <a:pt x="623" y="100"/>
                  </a:lnTo>
                  <a:lnTo>
                    <a:pt x="587" y="108"/>
                  </a:lnTo>
                  <a:lnTo>
                    <a:pt x="580" y="135"/>
                  </a:lnTo>
                  <a:lnTo>
                    <a:pt x="584" y="157"/>
                  </a:lnTo>
                  <a:lnTo>
                    <a:pt x="593" y="163"/>
                  </a:lnTo>
                  <a:lnTo>
                    <a:pt x="593" y="173"/>
                  </a:lnTo>
                  <a:lnTo>
                    <a:pt x="598" y="177"/>
                  </a:lnTo>
                  <a:lnTo>
                    <a:pt x="609" y="181"/>
                  </a:lnTo>
                  <a:lnTo>
                    <a:pt x="611" y="194"/>
                  </a:lnTo>
                  <a:lnTo>
                    <a:pt x="620" y="208"/>
                  </a:lnTo>
                  <a:lnTo>
                    <a:pt x="620" y="218"/>
                  </a:lnTo>
                  <a:lnTo>
                    <a:pt x="632" y="218"/>
                  </a:lnTo>
                  <a:lnTo>
                    <a:pt x="638" y="222"/>
                  </a:lnTo>
                  <a:lnTo>
                    <a:pt x="645" y="228"/>
                  </a:lnTo>
                  <a:lnTo>
                    <a:pt x="652" y="218"/>
                  </a:lnTo>
                  <a:lnTo>
                    <a:pt x="657" y="206"/>
                  </a:lnTo>
                  <a:lnTo>
                    <a:pt x="663" y="202"/>
                  </a:lnTo>
                  <a:lnTo>
                    <a:pt x="670" y="202"/>
                  </a:lnTo>
                  <a:lnTo>
                    <a:pt x="682" y="192"/>
                  </a:lnTo>
                  <a:lnTo>
                    <a:pt x="682" y="179"/>
                  </a:lnTo>
                  <a:lnTo>
                    <a:pt x="690" y="171"/>
                  </a:lnTo>
                  <a:lnTo>
                    <a:pt x="690" y="165"/>
                  </a:lnTo>
                  <a:lnTo>
                    <a:pt x="713" y="157"/>
                  </a:lnTo>
                  <a:lnTo>
                    <a:pt x="733" y="149"/>
                  </a:lnTo>
                  <a:lnTo>
                    <a:pt x="758" y="143"/>
                  </a:lnTo>
                  <a:lnTo>
                    <a:pt x="787" y="145"/>
                  </a:lnTo>
                  <a:lnTo>
                    <a:pt x="817" y="145"/>
                  </a:lnTo>
                  <a:lnTo>
                    <a:pt x="864" y="145"/>
                  </a:lnTo>
                  <a:lnTo>
                    <a:pt x="875" y="92"/>
                  </a:lnTo>
                  <a:lnTo>
                    <a:pt x="902" y="96"/>
                  </a:lnTo>
                  <a:lnTo>
                    <a:pt x="921" y="137"/>
                  </a:lnTo>
                  <a:lnTo>
                    <a:pt x="923" y="100"/>
                  </a:lnTo>
                  <a:lnTo>
                    <a:pt x="1011" y="4"/>
                  </a:lnTo>
                  <a:lnTo>
                    <a:pt x="1049" y="4"/>
                  </a:lnTo>
                  <a:lnTo>
                    <a:pt x="1081" y="27"/>
                  </a:lnTo>
                  <a:lnTo>
                    <a:pt x="1121" y="24"/>
                  </a:lnTo>
                  <a:lnTo>
                    <a:pt x="1175" y="59"/>
                  </a:lnTo>
                  <a:lnTo>
                    <a:pt x="1239" y="77"/>
                  </a:lnTo>
                  <a:lnTo>
                    <a:pt x="1282" y="75"/>
                  </a:lnTo>
                  <a:lnTo>
                    <a:pt x="1342" y="96"/>
                  </a:lnTo>
                  <a:lnTo>
                    <a:pt x="1388" y="96"/>
                  </a:lnTo>
                  <a:lnTo>
                    <a:pt x="1413" y="82"/>
                  </a:lnTo>
                  <a:lnTo>
                    <a:pt x="1469" y="82"/>
                  </a:lnTo>
                  <a:lnTo>
                    <a:pt x="1498" y="96"/>
                  </a:lnTo>
                  <a:lnTo>
                    <a:pt x="1570" y="96"/>
                  </a:lnTo>
                  <a:lnTo>
                    <a:pt x="1633" y="128"/>
                  </a:lnTo>
                  <a:lnTo>
                    <a:pt x="1749" y="122"/>
                  </a:lnTo>
                  <a:lnTo>
                    <a:pt x="1931" y="137"/>
                  </a:lnTo>
                  <a:lnTo>
                    <a:pt x="2017" y="179"/>
                  </a:lnTo>
                  <a:lnTo>
                    <a:pt x="2094" y="202"/>
                  </a:lnTo>
                  <a:lnTo>
                    <a:pt x="2139" y="228"/>
                  </a:lnTo>
                  <a:lnTo>
                    <a:pt x="2125" y="232"/>
                  </a:lnTo>
                  <a:lnTo>
                    <a:pt x="2094" y="218"/>
                  </a:lnTo>
                  <a:lnTo>
                    <a:pt x="2017" y="208"/>
                  </a:lnTo>
                  <a:lnTo>
                    <a:pt x="2035" y="228"/>
                  </a:lnTo>
                  <a:lnTo>
                    <a:pt x="2073" y="236"/>
                  </a:lnTo>
                  <a:lnTo>
                    <a:pt x="2062" y="265"/>
                  </a:lnTo>
                  <a:lnTo>
                    <a:pt x="2024" y="283"/>
                  </a:lnTo>
                  <a:lnTo>
                    <a:pt x="2015" y="312"/>
                  </a:lnTo>
                  <a:lnTo>
                    <a:pt x="2062" y="338"/>
                  </a:lnTo>
                  <a:lnTo>
                    <a:pt x="2094" y="375"/>
                  </a:lnTo>
                  <a:lnTo>
                    <a:pt x="2112" y="422"/>
                  </a:lnTo>
                  <a:lnTo>
                    <a:pt x="2092" y="428"/>
                  </a:lnTo>
                  <a:lnTo>
                    <a:pt x="2044" y="414"/>
                  </a:lnTo>
                  <a:lnTo>
                    <a:pt x="1995" y="377"/>
                  </a:lnTo>
                  <a:lnTo>
                    <a:pt x="1976" y="357"/>
                  </a:lnTo>
                  <a:lnTo>
                    <a:pt x="1965" y="328"/>
                  </a:lnTo>
                  <a:lnTo>
                    <a:pt x="1950" y="290"/>
                  </a:lnTo>
                  <a:lnTo>
                    <a:pt x="1932" y="275"/>
                  </a:lnTo>
                  <a:lnTo>
                    <a:pt x="1913" y="275"/>
                  </a:lnTo>
                  <a:lnTo>
                    <a:pt x="1898" y="279"/>
                  </a:lnTo>
                  <a:lnTo>
                    <a:pt x="1918" y="312"/>
                  </a:lnTo>
                  <a:lnTo>
                    <a:pt x="1868" y="316"/>
                  </a:lnTo>
                  <a:lnTo>
                    <a:pt x="1848" y="298"/>
                  </a:lnTo>
                  <a:lnTo>
                    <a:pt x="1809" y="304"/>
                  </a:lnTo>
                  <a:lnTo>
                    <a:pt x="1776" y="332"/>
                  </a:lnTo>
                  <a:lnTo>
                    <a:pt x="1776" y="343"/>
                  </a:lnTo>
                  <a:lnTo>
                    <a:pt x="1791" y="369"/>
                  </a:lnTo>
                  <a:lnTo>
                    <a:pt x="1837" y="375"/>
                  </a:lnTo>
                  <a:lnTo>
                    <a:pt x="1875" y="400"/>
                  </a:lnTo>
                  <a:lnTo>
                    <a:pt x="1943" y="473"/>
                  </a:lnTo>
                  <a:lnTo>
                    <a:pt x="1970" y="522"/>
                  </a:lnTo>
                  <a:lnTo>
                    <a:pt x="1972" y="571"/>
                  </a:lnTo>
                  <a:lnTo>
                    <a:pt x="1967" y="612"/>
                  </a:lnTo>
                  <a:lnTo>
                    <a:pt x="1950" y="612"/>
                  </a:lnTo>
                  <a:lnTo>
                    <a:pt x="1932" y="597"/>
                  </a:lnTo>
                  <a:lnTo>
                    <a:pt x="1907" y="618"/>
                  </a:lnTo>
                  <a:lnTo>
                    <a:pt x="1882" y="636"/>
                  </a:lnTo>
                  <a:lnTo>
                    <a:pt x="1880" y="669"/>
                  </a:lnTo>
                  <a:lnTo>
                    <a:pt x="1906" y="701"/>
                  </a:lnTo>
                  <a:lnTo>
                    <a:pt x="1891" y="730"/>
                  </a:lnTo>
                  <a:lnTo>
                    <a:pt x="1882" y="779"/>
                  </a:lnTo>
                  <a:lnTo>
                    <a:pt x="1918" y="811"/>
                  </a:lnTo>
                  <a:lnTo>
                    <a:pt x="1952" y="818"/>
                  </a:lnTo>
                  <a:lnTo>
                    <a:pt x="1992" y="852"/>
                  </a:lnTo>
                  <a:lnTo>
                    <a:pt x="2024" y="897"/>
                  </a:lnTo>
                  <a:lnTo>
                    <a:pt x="2028" y="964"/>
                  </a:lnTo>
                  <a:lnTo>
                    <a:pt x="2017" y="995"/>
                  </a:lnTo>
                  <a:lnTo>
                    <a:pt x="1979" y="1019"/>
                  </a:lnTo>
                  <a:lnTo>
                    <a:pt x="1938" y="1032"/>
                  </a:lnTo>
                  <a:lnTo>
                    <a:pt x="1911" y="1054"/>
                  </a:lnTo>
                  <a:lnTo>
                    <a:pt x="1893" y="1046"/>
                  </a:lnTo>
                  <a:lnTo>
                    <a:pt x="1882" y="1054"/>
                  </a:lnTo>
                  <a:lnTo>
                    <a:pt x="1879" y="1105"/>
                  </a:lnTo>
                  <a:lnTo>
                    <a:pt x="1888" y="1129"/>
                  </a:lnTo>
                  <a:lnTo>
                    <a:pt x="1931" y="1160"/>
                  </a:lnTo>
                  <a:lnTo>
                    <a:pt x="1945" y="1197"/>
                  </a:lnTo>
                  <a:lnTo>
                    <a:pt x="1963" y="1217"/>
                  </a:lnTo>
                  <a:lnTo>
                    <a:pt x="1959" y="1252"/>
                  </a:lnTo>
                  <a:lnTo>
                    <a:pt x="1931" y="1276"/>
                  </a:lnTo>
                  <a:lnTo>
                    <a:pt x="1900" y="1276"/>
                  </a:lnTo>
                  <a:lnTo>
                    <a:pt x="1853" y="1240"/>
                  </a:lnTo>
                  <a:lnTo>
                    <a:pt x="1818" y="1219"/>
                  </a:lnTo>
                  <a:lnTo>
                    <a:pt x="1809" y="1215"/>
                  </a:lnTo>
                  <a:lnTo>
                    <a:pt x="1794" y="1238"/>
                  </a:lnTo>
                  <a:lnTo>
                    <a:pt x="1798" y="1268"/>
                  </a:lnTo>
                  <a:lnTo>
                    <a:pt x="1810" y="1293"/>
                  </a:lnTo>
                  <a:lnTo>
                    <a:pt x="1816" y="1327"/>
                  </a:lnTo>
                  <a:lnTo>
                    <a:pt x="1846" y="1341"/>
                  </a:lnTo>
                  <a:lnTo>
                    <a:pt x="1837" y="1364"/>
                  </a:lnTo>
                  <a:lnTo>
                    <a:pt x="1841" y="1392"/>
                  </a:lnTo>
                  <a:lnTo>
                    <a:pt x="1848" y="1421"/>
                  </a:lnTo>
                  <a:lnTo>
                    <a:pt x="1828" y="1415"/>
                  </a:lnTo>
                  <a:lnTo>
                    <a:pt x="1809" y="1386"/>
                  </a:lnTo>
                  <a:lnTo>
                    <a:pt x="1810" y="1350"/>
                  </a:lnTo>
                  <a:lnTo>
                    <a:pt x="1801" y="1339"/>
                  </a:lnTo>
                  <a:lnTo>
                    <a:pt x="1794" y="1299"/>
                  </a:lnTo>
                  <a:lnTo>
                    <a:pt x="1783" y="1288"/>
                  </a:lnTo>
                  <a:lnTo>
                    <a:pt x="1778" y="1231"/>
                  </a:lnTo>
                  <a:lnTo>
                    <a:pt x="1765" y="1197"/>
                  </a:lnTo>
                  <a:lnTo>
                    <a:pt x="1740" y="1164"/>
                  </a:lnTo>
                  <a:lnTo>
                    <a:pt x="1699" y="1150"/>
                  </a:lnTo>
                  <a:lnTo>
                    <a:pt x="1667" y="1119"/>
                  </a:lnTo>
                  <a:lnTo>
                    <a:pt x="1654" y="1099"/>
                  </a:lnTo>
                  <a:lnTo>
                    <a:pt x="1633" y="1072"/>
                  </a:lnTo>
                  <a:lnTo>
                    <a:pt x="1600" y="1017"/>
                  </a:lnTo>
                  <a:lnTo>
                    <a:pt x="1570" y="1023"/>
                  </a:lnTo>
                  <a:lnTo>
                    <a:pt x="1530" y="1048"/>
                  </a:lnTo>
                  <a:lnTo>
                    <a:pt x="1514" y="1070"/>
                  </a:lnTo>
                  <a:lnTo>
                    <a:pt x="1478" y="1113"/>
                  </a:lnTo>
                  <a:lnTo>
                    <a:pt x="1457" y="1158"/>
                  </a:lnTo>
                  <a:lnTo>
                    <a:pt x="1444" y="1172"/>
                  </a:lnTo>
                  <a:lnTo>
                    <a:pt x="1457" y="1223"/>
                  </a:lnTo>
                  <a:lnTo>
                    <a:pt x="1451" y="1276"/>
                  </a:lnTo>
                  <a:lnTo>
                    <a:pt x="1424" y="1311"/>
                  </a:lnTo>
                  <a:lnTo>
                    <a:pt x="1401" y="1313"/>
                  </a:lnTo>
                  <a:lnTo>
                    <a:pt x="1367" y="1244"/>
                  </a:lnTo>
                  <a:lnTo>
                    <a:pt x="1340" y="1193"/>
                  </a:lnTo>
                  <a:lnTo>
                    <a:pt x="1279" y="1091"/>
                  </a:lnTo>
                  <a:lnTo>
                    <a:pt x="1275" y="1054"/>
                  </a:lnTo>
                  <a:lnTo>
                    <a:pt x="1263" y="1038"/>
                  </a:lnTo>
                  <a:lnTo>
                    <a:pt x="1255" y="1060"/>
                  </a:lnTo>
                  <a:lnTo>
                    <a:pt x="1205" y="1005"/>
                  </a:lnTo>
                  <a:lnTo>
                    <a:pt x="1135" y="964"/>
                  </a:lnTo>
                  <a:lnTo>
                    <a:pt x="1090" y="972"/>
                  </a:lnTo>
                  <a:lnTo>
                    <a:pt x="1031" y="966"/>
                  </a:lnTo>
                  <a:lnTo>
                    <a:pt x="999" y="936"/>
                  </a:lnTo>
                  <a:lnTo>
                    <a:pt x="966" y="944"/>
                  </a:lnTo>
                  <a:lnTo>
                    <a:pt x="921" y="930"/>
                  </a:lnTo>
                  <a:lnTo>
                    <a:pt x="824" y="820"/>
                  </a:lnTo>
                  <a:lnTo>
                    <a:pt x="826" y="864"/>
                  </a:lnTo>
                  <a:lnTo>
                    <a:pt x="857" y="928"/>
                  </a:lnTo>
                  <a:lnTo>
                    <a:pt x="889" y="966"/>
                  </a:lnTo>
                  <a:lnTo>
                    <a:pt x="927" y="987"/>
                  </a:lnTo>
                  <a:lnTo>
                    <a:pt x="964" y="972"/>
                  </a:lnTo>
                  <a:lnTo>
                    <a:pt x="997" y="972"/>
                  </a:lnTo>
                  <a:lnTo>
                    <a:pt x="1036" y="1011"/>
                  </a:lnTo>
                  <a:lnTo>
                    <a:pt x="1058" y="1038"/>
                  </a:lnTo>
                  <a:lnTo>
                    <a:pt x="1056" y="1054"/>
                  </a:lnTo>
                  <a:lnTo>
                    <a:pt x="986" y="1138"/>
                  </a:lnTo>
                  <a:lnTo>
                    <a:pt x="941" y="1166"/>
                  </a:lnTo>
                  <a:lnTo>
                    <a:pt x="842" y="1211"/>
                  </a:lnTo>
                  <a:lnTo>
                    <a:pt x="814" y="1219"/>
                  </a:lnTo>
                  <a:lnTo>
                    <a:pt x="794" y="1211"/>
                  </a:lnTo>
                  <a:lnTo>
                    <a:pt x="790" y="1193"/>
                  </a:lnTo>
                  <a:lnTo>
                    <a:pt x="787" y="1166"/>
                  </a:lnTo>
                  <a:lnTo>
                    <a:pt x="779" y="1144"/>
                  </a:lnTo>
                  <a:lnTo>
                    <a:pt x="765" y="1123"/>
                  </a:lnTo>
                  <a:lnTo>
                    <a:pt x="753" y="1105"/>
                  </a:lnTo>
                  <a:lnTo>
                    <a:pt x="738" y="1083"/>
                  </a:lnTo>
                  <a:lnTo>
                    <a:pt x="726" y="1068"/>
                  </a:lnTo>
                  <a:lnTo>
                    <a:pt x="720" y="1048"/>
                  </a:lnTo>
                  <a:lnTo>
                    <a:pt x="706" y="1028"/>
                  </a:lnTo>
                  <a:lnTo>
                    <a:pt x="682" y="987"/>
                  </a:lnTo>
                  <a:lnTo>
                    <a:pt x="670" y="966"/>
                  </a:lnTo>
                  <a:lnTo>
                    <a:pt x="657" y="946"/>
                  </a:lnTo>
                  <a:lnTo>
                    <a:pt x="630" y="907"/>
                  </a:lnTo>
                  <a:lnTo>
                    <a:pt x="616" y="889"/>
                  </a:lnTo>
                  <a:lnTo>
                    <a:pt x="605" y="875"/>
                  </a:lnTo>
                  <a:lnTo>
                    <a:pt x="591" y="848"/>
                  </a:lnTo>
                  <a:lnTo>
                    <a:pt x="632" y="820"/>
                  </a:lnTo>
                  <a:lnTo>
                    <a:pt x="650" y="765"/>
                  </a:lnTo>
                  <a:lnTo>
                    <a:pt x="612" y="750"/>
                  </a:lnTo>
                  <a:lnTo>
                    <a:pt x="559" y="754"/>
                  </a:lnTo>
                  <a:lnTo>
                    <a:pt x="544" y="752"/>
                  </a:lnTo>
                  <a:lnTo>
                    <a:pt x="539" y="752"/>
                  </a:lnTo>
                  <a:lnTo>
                    <a:pt x="532" y="752"/>
                  </a:lnTo>
                  <a:lnTo>
                    <a:pt x="526" y="752"/>
                  </a:lnTo>
                  <a:lnTo>
                    <a:pt x="523" y="738"/>
                  </a:lnTo>
                  <a:lnTo>
                    <a:pt x="521" y="730"/>
                  </a:lnTo>
                  <a:lnTo>
                    <a:pt x="521" y="714"/>
                  </a:lnTo>
                  <a:lnTo>
                    <a:pt x="508" y="705"/>
                  </a:lnTo>
                  <a:lnTo>
                    <a:pt x="508" y="693"/>
                  </a:lnTo>
                  <a:lnTo>
                    <a:pt x="501" y="691"/>
                  </a:lnTo>
                  <a:lnTo>
                    <a:pt x="496" y="681"/>
                  </a:lnTo>
                  <a:lnTo>
                    <a:pt x="494" y="673"/>
                  </a:lnTo>
                  <a:lnTo>
                    <a:pt x="490" y="665"/>
                  </a:lnTo>
                  <a:lnTo>
                    <a:pt x="487" y="659"/>
                  </a:lnTo>
                  <a:lnTo>
                    <a:pt x="476" y="659"/>
                  </a:lnTo>
                  <a:lnTo>
                    <a:pt x="463" y="659"/>
                  </a:lnTo>
                  <a:lnTo>
                    <a:pt x="462" y="659"/>
                  </a:lnTo>
                  <a:lnTo>
                    <a:pt x="458" y="669"/>
                  </a:lnTo>
                  <a:lnTo>
                    <a:pt x="458" y="681"/>
                  </a:lnTo>
                  <a:lnTo>
                    <a:pt x="458" y="693"/>
                  </a:lnTo>
                  <a:lnTo>
                    <a:pt x="458" y="707"/>
                  </a:lnTo>
                  <a:lnTo>
                    <a:pt x="458" y="718"/>
                  </a:lnTo>
                  <a:lnTo>
                    <a:pt x="451" y="722"/>
                  </a:lnTo>
                  <a:lnTo>
                    <a:pt x="444" y="730"/>
                  </a:lnTo>
                  <a:lnTo>
                    <a:pt x="435" y="718"/>
                  </a:lnTo>
                  <a:lnTo>
                    <a:pt x="424" y="699"/>
                  </a:lnTo>
                  <a:lnTo>
                    <a:pt x="424" y="679"/>
                  </a:lnTo>
                  <a:lnTo>
                    <a:pt x="415" y="650"/>
                  </a:lnTo>
                  <a:lnTo>
                    <a:pt x="406" y="632"/>
                  </a:lnTo>
                  <a:lnTo>
                    <a:pt x="393" y="622"/>
                  </a:lnTo>
                  <a:lnTo>
                    <a:pt x="379" y="612"/>
                  </a:lnTo>
                  <a:lnTo>
                    <a:pt x="372" y="595"/>
                  </a:lnTo>
                  <a:lnTo>
                    <a:pt x="365" y="583"/>
                  </a:lnTo>
                  <a:lnTo>
                    <a:pt x="354" y="581"/>
                  </a:lnTo>
                  <a:lnTo>
                    <a:pt x="350" y="577"/>
                  </a:lnTo>
                  <a:lnTo>
                    <a:pt x="338" y="577"/>
                  </a:lnTo>
                  <a:lnTo>
                    <a:pt x="329" y="585"/>
                  </a:lnTo>
                  <a:lnTo>
                    <a:pt x="321" y="595"/>
                  </a:lnTo>
                  <a:lnTo>
                    <a:pt x="339" y="608"/>
                  </a:lnTo>
                  <a:lnTo>
                    <a:pt x="352" y="622"/>
                  </a:lnTo>
                  <a:lnTo>
                    <a:pt x="366" y="640"/>
                  </a:lnTo>
                  <a:lnTo>
                    <a:pt x="374" y="650"/>
                  </a:lnTo>
                  <a:lnTo>
                    <a:pt x="390" y="659"/>
                  </a:lnTo>
                  <a:lnTo>
                    <a:pt x="399" y="673"/>
                  </a:lnTo>
                  <a:lnTo>
                    <a:pt x="390" y="687"/>
                  </a:lnTo>
                  <a:lnTo>
                    <a:pt x="383" y="681"/>
                  </a:lnTo>
                  <a:lnTo>
                    <a:pt x="383" y="673"/>
                  </a:lnTo>
                  <a:lnTo>
                    <a:pt x="379" y="693"/>
                  </a:lnTo>
                  <a:lnTo>
                    <a:pt x="377" y="709"/>
                  </a:lnTo>
                  <a:lnTo>
                    <a:pt x="365" y="716"/>
                  </a:lnTo>
                  <a:lnTo>
                    <a:pt x="370" y="693"/>
                  </a:lnTo>
                  <a:lnTo>
                    <a:pt x="366" y="681"/>
                  </a:lnTo>
                  <a:lnTo>
                    <a:pt x="357" y="673"/>
                  </a:lnTo>
                  <a:lnTo>
                    <a:pt x="350" y="669"/>
                  </a:lnTo>
                  <a:lnTo>
                    <a:pt x="341" y="663"/>
                  </a:lnTo>
                  <a:lnTo>
                    <a:pt x="329" y="656"/>
                  </a:lnTo>
                  <a:lnTo>
                    <a:pt x="321" y="644"/>
                  </a:lnTo>
                  <a:lnTo>
                    <a:pt x="314" y="636"/>
                  </a:lnTo>
                  <a:lnTo>
                    <a:pt x="305" y="628"/>
                  </a:lnTo>
                  <a:lnTo>
                    <a:pt x="296" y="618"/>
                  </a:lnTo>
                  <a:lnTo>
                    <a:pt x="296" y="606"/>
                  </a:lnTo>
                  <a:lnTo>
                    <a:pt x="289" y="603"/>
                  </a:lnTo>
                  <a:lnTo>
                    <a:pt x="280" y="591"/>
                  </a:lnTo>
                  <a:lnTo>
                    <a:pt x="268" y="591"/>
                  </a:lnTo>
                  <a:lnTo>
                    <a:pt x="251" y="595"/>
                  </a:lnTo>
                  <a:lnTo>
                    <a:pt x="239" y="591"/>
                  </a:lnTo>
                  <a:lnTo>
                    <a:pt x="210" y="595"/>
                  </a:lnTo>
                  <a:lnTo>
                    <a:pt x="192" y="597"/>
                  </a:lnTo>
                  <a:lnTo>
                    <a:pt x="185" y="603"/>
                  </a:lnTo>
                  <a:lnTo>
                    <a:pt x="185" y="618"/>
                  </a:lnTo>
                  <a:lnTo>
                    <a:pt x="185" y="632"/>
                  </a:lnTo>
                  <a:lnTo>
                    <a:pt x="172" y="644"/>
                  </a:lnTo>
                  <a:lnTo>
                    <a:pt x="165" y="654"/>
                  </a:lnTo>
                  <a:lnTo>
                    <a:pt x="160" y="659"/>
                  </a:lnTo>
                  <a:lnTo>
                    <a:pt x="153" y="669"/>
                  </a:lnTo>
                  <a:lnTo>
                    <a:pt x="149" y="679"/>
                  </a:lnTo>
                  <a:lnTo>
                    <a:pt x="158" y="685"/>
                  </a:lnTo>
                  <a:lnTo>
                    <a:pt x="158" y="699"/>
                  </a:lnTo>
                  <a:lnTo>
                    <a:pt x="153" y="705"/>
                  </a:lnTo>
                  <a:lnTo>
                    <a:pt x="149" y="716"/>
                  </a:lnTo>
                  <a:lnTo>
                    <a:pt x="142" y="730"/>
                  </a:lnTo>
                  <a:lnTo>
                    <a:pt x="133" y="724"/>
                  </a:lnTo>
                  <a:lnTo>
                    <a:pt x="128" y="728"/>
                  </a:lnTo>
                  <a:lnTo>
                    <a:pt x="122" y="732"/>
                  </a:lnTo>
                  <a:lnTo>
                    <a:pt x="110" y="736"/>
                  </a:lnTo>
                  <a:lnTo>
                    <a:pt x="97" y="750"/>
                  </a:lnTo>
                  <a:lnTo>
                    <a:pt x="84" y="752"/>
                  </a:lnTo>
                  <a:lnTo>
                    <a:pt x="74" y="752"/>
                  </a:lnTo>
                  <a:lnTo>
                    <a:pt x="63" y="752"/>
                  </a:lnTo>
                  <a:lnTo>
                    <a:pt x="38" y="754"/>
                  </a:lnTo>
                  <a:lnTo>
                    <a:pt x="25" y="754"/>
                  </a:lnTo>
                  <a:lnTo>
                    <a:pt x="18" y="738"/>
                  </a:lnTo>
                  <a:lnTo>
                    <a:pt x="16" y="722"/>
                  </a:lnTo>
                  <a:lnTo>
                    <a:pt x="11" y="705"/>
                  </a:lnTo>
                  <a:lnTo>
                    <a:pt x="11" y="685"/>
                  </a:lnTo>
                  <a:lnTo>
                    <a:pt x="11" y="665"/>
                  </a:lnTo>
                  <a:lnTo>
                    <a:pt x="0" y="636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8" name="Freeform 32"/>
            <p:cNvSpPr>
              <a:spLocks/>
            </p:cNvSpPr>
            <p:nvPr/>
          </p:nvSpPr>
          <p:spPr bwMode="auto">
            <a:xfrm>
              <a:off x="124" y="860"/>
              <a:ext cx="1260" cy="1227"/>
            </a:xfrm>
            <a:custGeom>
              <a:avLst/>
              <a:gdLst>
                <a:gd name="T0" fmla="*/ 98 w 1260"/>
                <a:gd name="T1" fmla="*/ 232 h 1227"/>
                <a:gd name="T2" fmla="*/ 79 w 1260"/>
                <a:gd name="T3" fmla="*/ 161 h 1227"/>
                <a:gd name="T4" fmla="*/ 177 w 1260"/>
                <a:gd name="T5" fmla="*/ 104 h 1227"/>
                <a:gd name="T6" fmla="*/ 222 w 1260"/>
                <a:gd name="T7" fmla="*/ 61 h 1227"/>
                <a:gd name="T8" fmla="*/ 302 w 1260"/>
                <a:gd name="T9" fmla="*/ 51 h 1227"/>
                <a:gd name="T10" fmla="*/ 540 w 1260"/>
                <a:gd name="T11" fmla="*/ 53 h 1227"/>
                <a:gd name="T12" fmla="*/ 663 w 1260"/>
                <a:gd name="T13" fmla="*/ 73 h 1227"/>
                <a:gd name="T14" fmla="*/ 615 w 1260"/>
                <a:gd name="T15" fmla="*/ 73 h 1227"/>
                <a:gd name="T16" fmla="*/ 583 w 1260"/>
                <a:gd name="T17" fmla="*/ 2 h 1227"/>
                <a:gd name="T18" fmla="*/ 647 w 1260"/>
                <a:gd name="T19" fmla="*/ 0 h 1227"/>
                <a:gd name="T20" fmla="*/ 692 w 1260"/>
                <a:gd name="T21" fmla="*/ 35 h 1227"/>
                <a:gd name="T22" fmla="*/ 765 w 1260"/>
                <a:gd name="T23" fmla="*/ 85 h 1227"/>
                <a:gd name="T24" fmla="*/ 749 w 1260"/>
                <a:gd name="T25" fmla="*/ 24 h 1227"/>
                <a:gd name="T26" fmla="*/ 883 w 1260"/>
                <a:gd name="T27" fmla="*/ 81 h 1227"/>
                <a:gd name="T28" fmla="*/ 883 w 1260"/>
                <a:gd name="T29" fmla="*/ 102 h 1227"/>
                <a:gd name="T30" fmla="*/ 846 w 1260"/>
                <a:gd name="T31" fmla="*/ 155 h 1227"/>
                <a:gd name="T32" fmla="*/ 814 w 1260"/>
                <a:gd name="T33" fmla="*/ 248 h 1227"/>
                <a:gd name="T34" fmla="*/ 935 w 1260"/>
                <a:gd name="T35" fmla="*/ 295 h 1227"/>
                <a:gd name="T36" fmla="*/ 937 w 1260"/>
                <a:gd name="T37" fmla="*/ 380 h 1227"/>
                <a:gd name="T38" fmla="*/ 955 w 1260"/>
                <a:gd name="T39" fmla="*/ 315 h 1227"/>
                <a:gd name="T40" fmla="*/ 955 w 1260"/>
                <a:gd name="T41" fmla="*/ 199 h 1227"/>
                <a:gd name="T42" fmla="*/ 1044 w 1260"/>
                <a:gd name="T43" fmla="*/ 234 h 1227"/>
                <a:gd name="T44" fmla="*/ 1098 w 1260"/>
                <a:gd name="T45" fmla="*/ 199 h 1227"/>
                <a:gd name="T46" fmla="*/ 1195 w 1260"/>
                <a:gd name="T47" fmla="*/ 285 h 1227"/>
                <a:gd name="T48" fmla="*/ 1259 w 1260"/>
                <a:gd name="T49" fmla="*/ 352 h 1227"/>
                <a:gd name="T50" fmla="*/ 1205 w 1260"/>
                <a:gd name="T51" fmla="*/ 382 h 1227"/>
                <a:gd name="T52" fmla="*/ 1116 w 1260"/>
                <a:gd name="T53" fmla="*/ 409 h 1227"/>
                <a:gd name="T54" fmla="*/ 1179 w 1260"/>
                <a:gd name="T55" fmla="*/ 425 h 1227"/>
                <a:gd name="T56" fmla="*/ 1205 w 1260"/>
                <a:gd name="T57" fmla="*/ 490 h 1227"/>
                <a:gd name="T58" fmla="*/ 1184 w 1260"/>
                <a:gd name="T59" fmla="*/ 496 h 1227"/>
                <a:gd name="T60" fmla="*/ 1148 w 1260"/>
                <a:gd name="T61" fmla="*/ 520 h 1227"/>
                <a:gd name="T62" fmla="*/ 1087 w 1260"/>
                <a:gd name="T63" fmla="*/ 579 h 1227"/>
                <a:gd name="T64" fmla="*/ 1082 w 1260"/>
                <a:gd name="T65" fmla="*/ 667 h 1227"/>
                <a:gd name="T66" fmla="*/ 1023 w 1260"/>
                <a:gd name="T67" fmla="*/ 791 h 1227"/>
                <a:gd name="T68" fmla="*/ 1037 w 1260"/>
                <a:gd name="T69" fmla="*/ 903 h 1227"/>
                <a:gd name="T70" fmla="*/ 1000 w 1260"/>
                <a:gd name="T71" fmla="*/ 827 h 1227"/>
                <a:gd name="T72" fmla="*/ 942 w 1260"/>
                <a:gd name="T73" fmla="*/ 797 h 1227"/>
                <a:gd name="T74" fmla="*/ 891 w 1260"/>
                <a:gd name="T75" fmla="*/ 819 h 1227"/>
                <a:gd name="T76" fmla="*/ 805 w 1260"/>
                <a:gd name="T77" fmla="*/ 827 h 1227"/>
                <a:gd name="T78" fmla="*/ 760 w 1260"/>
                <a:gd name="T79" fmla="*/ 911 h 1227"/>
                <a:gd name="T80" fmla="*/ 857 w 1260"/>
                <a:gd name="T81" fmla="*/ 1021 h 1227"/>
                <a:gd name="T82" fmla="*/ 873 w 1260"/>
                <a:gd name="T83" fmla="*/ 962 h 1227"/>
                <a:gd name="T84" fmla="*/ 930 w 1260"/>
                <a:gd name="T85" fmla="*/ 1004 h 1227"/>
                <a:gd name="T86" fmla="*/ 960 w 1260"/>
                <a:gd name="T87" fmla="*/ 1069 h 1227"/>
                <a:gd name="T88" fmla="*/ 987 w 1260"/>
                <a:gd name="T89" fmla="*/ 1124 h 1227"/>
                <a:gd name="T90" fmla="*/ 1044 w 1260"/>
                <a:gd name="T91" fmla="*/ 1206 h 1227"/>
                <a:gd name="T92" fmla="*/ 1130 w 1260"/>
                <a:gd name="T93" fmla="*/ 1206 h 1227"/>
                <a:gd name="T94" fmla="*/ 1078 w 1260"/>
                <a:gd name="T95" fmla="*/ 1218 h 1227"/>
                <a:gd name="T96" fmla="*/ 978 w 1260"/>
                <a:gd name="T97" fmla="*/ 1204 h 1227"/>
                <a:gd name="T98" fmla="*/ 905 w 1260"/>
                <a:gd name="T99" fmla="*/ 1128 h 1227"/>
                <a:gd name="T100" fmla="*/ 851 w 1260"/>
                <a:gd name="T101" fmla="*/ 1096 h 1227"/>
                <a:gd name="T102" fmla="*/ 767 w 1260"/>
                <a:gd name="T103" fmla="*/ 1063 h 1227"/>
                <a:gd name="T104" fmla="*/ 619 w 1260"/>
                <a:gd name="T105" fmla="*/ 941 h 1227"/>
                <a:gd name="T106" fmla="*/ 499 w 1260"/>
                <a:gd name="T107" fmla="*/ 769 h 1227"/>
                <a:gd name="T108" fmla="*/ 540 w 1260"/>
                <a:gd name="T109" fmla="*/ 925 h 1227"/>
                <a:gd name="T110" fmla="*/ 460 w 1260"/>
                <a:gd name="T111" fmla="*/ 815 h 1227"/>
                <a:gd name="T112" fmla="*/ 390 w 1260"/>
                <a:gd name="T113" fmla="*/ 606 h 1227"/>
                <a:gd name="T114" fmla="*/ 399 w 1260"/>
                <a:gd name="T115" fmla="*/ 447 h 1227"/>
                <a:gd name="T116" fmla="*/ 374 w 1260"/>
                <a:gd name="T117" fmla="*/ 329 h 1227"/>
                <a:gd name="T118" fmla="*/ 351 w 1260"/>
                <a:gd name="T119" fmla="*/ 258 h 1227"/>
                <a:gd name="T120" fmla="*/ 304 w 1260"/>
                <a:gd name="T121" fmla="*/ 218 h 1227"/>
                <a:gd name="T122" fmla="*/ 200 w 1260"/>
                <a:gd name="T123" fmla="*/ 232 h 1227"/>
                <a:gd name="T124" fmla="*/ 122 w 1260"/>
                <a:gd name="T125" fmla="*/ 272 h 122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60"/>
                <a:gd name="T190" fmla="*/ 0 h 1227"/>
                <a:gd name="T191" fmla="*/ 1260 w 1260"/>
                <a:gd name="T192" fmla="*/ 1227 h 122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60" h="1227">
                  <a:moveTo>
                    <a:pt x="0" y="315"/>
                  </a:moveTo>
                  <a:lnTo>
                    <a:pt x="59" y="272"/>
                  </a:lnTo>
                  <a:lnTo>
                    <a:pt x="93" y="256"/>
                  </a:lnTo>
                  <a:lnTo>
                    <a:pt x="98" y="232"/>
                  </a:lnTo>
                  <a:lnTo>
                    <a:pt x="72" y="213"/>
                  </a:lnTo>
                  <a:lnTo>
                    <a:pt x="68" y="183"/>
                  </a:lnTo>
                  <a:lnTo>
                    <a:pt x="80" y="177"/>
                  </a:lnTo>
                  <a:lnTo>
                    <a:pt x="79" y="161"/>
                  </a:lnTo>
                  <a:lnTo>
                    <a:pt x="123" y="155"/>
                  </a:lnTo>
                  <a:lnTo>
                    <a:pt x="138" y="134"/>
                  </a:lnTo>
                  <a:lnTo>
                    <a:pt x="141" y="110"/>
                  </a:lnTo>
                  <a:lnTo>
                    <a:pt x="177" y="104"/>
                  </a:lnTo>
                  <a:lnTo>
                    <a:pt x="182" y="85"/>
                  </a:lnTo>
                  <a:lnTo>
                    <a:pt x="143" y="73"/>
                  </a:lnTo>
                  <a:lnTo>
                    <a:pt x="163" y="61"/>
                  </a:lnTo>
                  <a:lnTo>
                    <a:pt x="222" y="61"/>
                  </a:lnTo>
                  <a:lnTo>
                    <a:pt x="240" y="43"/>
                  </a:lnTo>
                  <a:lnTo>
                    <a:pt x="266" y="39"/>
                  </a:lnTo>
                  <a:lnTo>
                    <a:pt x="283" y="24"/>
                  </a:lnTo>
                  <a:lnTo>
                    <a:pt x="302" y="51"/>
                  </a:lnTo>
                  <a:lnTo>
                    <a:pt x="374" y="49"/>
                  </a:lnTo>
                  <a:lnTo>
                    <a:pt x="411" y="73"/>
                  </a:lnTo>
                  <a:lnTo>
                    <a:pt x="524" y="65"/>
                  </a:lnTo>
                  <a:lnTo>
                    <a:pt x="540" y="53"/>
                  </a:lnTo>
                  <a:lnTo>
                    <a:pt x="583" y="73"/>
                  </a:lnTo>
                  <a:lnTo>
                    <a:pt x="628" y="96"/>
                  </a:lnTo>
                  <a:lnTo>
                    <a:pt x="651" y="87"/>
                  </a:lnTo>
                  <a:lnTo>
                    <a:pt x="663" y="73"/>
                  </a:lnTo>
                  <a:lnTo>
                    <a:pt x="701" y="85"/>
                  </a:lnTo>
                  <a:lnTo>
                    <a:pt x="676" y="65"/>
                  </a:lnTo>
                  <a:lnTo>
                    <a:pt x="653" y="67"/>
                  </a:lnTo>
                  <a:lnTo>
                    <a:pt x="615" y="73"/>
                  </a:lnTo>
                  <a:lnTo>
                    <a:pt x="601" y="51"/>
                  </a:lnTo>
                  <a:lnTo>
                    <a:pt x="581" y="39"/>
                  </a:lnTo>
                  <a:lnTo>
                    <a:pt x="581" y="20"/>
                  </a:lnTo>
                  <a:lnTo>
                    <a:pt x="583" y="2"/>
                  </a:lnTo>
                  <a:lnTo>
                    <a:pt x="604" y="0"/>
                  </a:lnTo>
                  <a:lnTo>
                    <a:pt x="624" y="16"/>
                  </a:lnTo>
                  <a:lnTo>
                    <a:pt x="628" y="6"/>
                  </a:lnTo>
                  <a:lnTo>
                    <a:pt x="647" y="0"/>
                  </a:lnTo>
                  <a:lnTo>
                    <a:pt x="669" y="12"/>
                  </a:lnTo>
                  <a:lnTo>
                    <a:pt x="680" y="2"/>
                  </a:lnTo>
                  <a:lnTo>
                    <a:pt x="690" y="16"/>
                  </a:lnTo>
                  <a:lnTo>
                    <a:pt x="692" y="35"/>
                  </a:lnTo>
                  <a:lnTo>
                    <a:pt x="724" y="49"/>
                  </a:lnTo>
                  <a:lnTo>
                    <a:pt x="710" y="61"/>
                  </a:lnTo>
                  <a:lnTo>
                    <a:pt x="710" y="79"/>
                  </a:lnTo>
                  <a:lnTo>
                    <a:pt x="765" y="85"/>
                  </a:lnTo>
                  <a:lnTo>
                    <a:pt x="780" y="61"/>
                  </a:lnTo>
                  <a:lnTo>
                    <a:pt x="769" y="49"/>
                  </a:lnTo>
                  <a:lnTo>
                    <a:pt x="744" y="51"/>
                  </a:lnTo>
                  <a:lnTo>
                    <a:pt x="749" y="24"/>
                  </a:lnTo>
                  <a:lnTo>
                    <a:pt x="798" y="39"/>
                  </a:lnTo>
                  <a:lnTo>
                    <a:pt x="808" y="59"/>
                  </a:lnTo>
                  <a:lnTo>
                    <a:pt x="849" y="59"/>
                  </a:lnTo>
                  <a:lnTo>
                    <a:pt x="883" y="81"/>
                  </a:lnTo>
                  <a:lnTo>
                    <a:pt x="903" y="73"/>
                  </a:lnTo>
                  <a:lnTo>
                    <a:pt x="923" y="96"/>
                  </a:lnTo>
                  <a:lnTo>
                    <a:pt x="903" y="118"/>
                  </a:lnTo>
                  <a:lnTo>
                    <a:pt x="883" y="102"/>
                  </a:lnTo>
                  <a:lnTo>
                    <a:pt x="873" y="108"/>
                  </a:lnTo>
                  <a:lnTo>
                    <a:pt x="857" y="122"/>
                  </a:lnTo>
                  <a:lnTo>
                    <a:pt x="832" y="138"/>
                  </a:lnTo>
                  <a:lnTo>
                    <a:pt x="846" y="155"/>
                  </a:lnTo>
                  <a:lnTo>
                    <a:pt x="821" y="159"/>
                  </a:lnTo>
                  <a:lnTo>
                    <a:pt x="805" y="185"/>
                  </a:lnTo>
                  <a:lnTo>
                    <a:pt x="782" y="218"/>
                  </a:lnTo>
                  <a:lnTo>
                    <a:pt x="814" y="248"/>
                  </a:lnTo>
                  <a:lnTo>
                    <a:pt x="833" y="281"/>
                  </a:lnTo>
                  <a:lnTo>
                    <a:pt x="878" y="287"/>
                  </a:lnTo>
                  <a:lnTo>
                    <a:pt x="917" y="281"/>
                  </a:lnTo>
                  <a:lnTo>
                    <a:pt x="935" y="295"/>
                  </a:lnTo>
                  <a:lnTo>
                    <a:pt x="923" y="307"/>
                  </a:lnTo>
                  <a:lnTo>
                    <a:pt x="916" y="323"/>
                  </a:lnTo>
                  <a:lnTo>
                    <a:pt x="934" y="352"/>
                  </a:lnTo>
                  <a:lnTo>
                    <a:pt x="937" y="380"/>
                  </a:lnTo>
                  <a:lnTo>
                    <a:pt x="960" y="388"/>
                  </a:lnTo>
                  <a:lnTo>
                    <a:pt x="991" y="366"/>
                  </a:lnTo>
                  <a:lnTo>
                    <a:pt x="982" y="338"/>
                  </a:lnTo>
                  <a:lnTo>
                    <a:pt x="955" y="315"/>
                  </a:lnTo>
                  <a:lnTo>
                    <a:pt x="985" y="287"/>
                  </a:lnTo>
                  <a:lnTo>
                    <a:pt x="960" y="236"/>
                  </a:lnTo>
                  <a:lnTo>
                    <a:pt x="937" y="218"/>
                  </a:lnTo>
                  <a:lnTo>
                    <a:pt x="955" y="199"/>
                  </a:lnTo>
                  <a:lnTo>
                    <a:pt x="950" y="177"/>
                  </a:lnTo>
                  <a:lnTo>
                    <a:pt x="966" y="159"/>
                  </a:lnTo>
                  <a:lnTo>
                    <a:pt x="991" y="177"/>
                  </a:lnTo>
                  <a:lnTo>
                    <a:pt x="1044" y="234"/>
                  </a:lnTo>
                  <a:lnTo>
                    <a:pt x="1077" y="240"/>
                  </a:lnTo>
                  <a:lnTo>
                    <a:pt x="1084" y="228"/>
                  </a:lnTo>
                  <a:lnTo>
                    <a:pt x="1077" y="195"/>
                  </a:lnTo>
                  <a:lnTo>
                    <a:pt x="1098" y="199"/>
                  </a:lnTo>
                  <a:lnTo>
                    <a:pt x="1128" y="236"/>
                  </a:lnTo>
                  <a:lnTo>
                    <a:pt x="1134" y="254"/>
                  </a:lnTo>
                  <a:lnTo>
                    <a:pt x="1155" y="264"/>
                  </a:lnTo>
                  <a:lnTo>
                    <a:pt x="1195" y="285"/>
                  </a:lnTo>
                  <a:lnTo>
                    <a:pt x="1213" y="309"/>
                  </a:lnTo>
                  <a:lnTo>
                    <a:pt x="1243" y="329"/>
                  </a:lnTo>
                  <a:lnTo>
                    <a:pt x="1257" y="338"/>
                  </a:lnTo>
                  <a:lnTo>
                    <a:pt x="1259" y="352"/>
                  </a:lnTo>
                  <a:lnTo>
                    <a:pt x="1238" y="364"/>
                  </a:lnTo>
                  <a:lnTo>
                    <a:pt x="1225" y="352"/>
                  </a:lnTo>
                  <a:lnTo>
                    <a:pt x="1211" y="352"/>
                  </a:lnTo>
                  <a:lnTo>
                    <a:pt x="1205" y="382"/>
                  </a:lnTo>
                  <a:lnTo>
                    <a:pt x="1187" y="388"/>
                  </a:lnTo>
                  <a:lnTo>
                    <a:pt x="1168" y="374"/>
                  </a:lnTo>
                  <a:lnTo>
                    <a:pt x="1123" y="374"/>
                  </a:lnTo>
                  <a:lnTo>
                    <a:pt x="1116" y="409"/>
                  </a:lnTo>
                  <a:lnTo>
                    <a:pt x="1128" y="427"/>
                  </a:lnTo>
                  <a:lnTo>
                    <a:pt x="1148" y="415"/>
                  </a:lnTo>
                  <a:lnTo>
                    <a:pt x="1162" y="409"/>
                  </a:lnTo>
                  <a:lnTo>
                    <a:pt x="1179" y="425"/>
                  </a:lnTo>
                  <a:lnTo>
                    <a:pt x="1155" y="445"/>
                  </a:lnTo>
                  <a:lnTo>
                    <a:pt x="1179" y="468"/>
                  </a:lnTo>
                  <a:lnTo>
                    <a:pt x="1211" y="476"/>
                  </a:lnTo>
                  <a:lnTo>
                    <a:pt x="1205" y="490"/>
                  </a:lnTo>
                  <a:lnTo>
                    <a:pt x="1198" y="492"/>
                  </a:lnTo>
                  <a:lnTo>
                    <a:pt x="1168" y="565"/>
                  </a:lnTo>
                  <a:lnTo>
                    <a:pt x="1168" y="518"/>
                  </a:lnTo>
                  <a:lnTo>
                    <a:pt x="1184" y="496"/>
                  </a:lnTo>
                  <a:lnTo>
                    <a:pt x="1168" y="482"/>
                  </a:lnTo>
                  <a:lnTo>
                    <a:pt x="1152" y="496"/>
                  </a:lnTo>
                  <a:lnTo>
                    <a:pt x="1161" y="510"/>
                  </a:lnTo>
                  <a:lnTo>
                    <a:pt x="1148" y="520"/>
                  </a:lnTo>
                  <a:lnTo>
                    <a:pt x="1130" y="533"/>
                  </a:lnTo>
                  <a:lnTo>
                    <a:pt x="1134" y="559"/>
                  </a:lnTo>
                  <a:lnTo>
                    <a:pt x="1116" y="573"/>
                  </a:lnTo>
                  <a:lnTo>
                    <a:pt x="1087" y="579"/>
                  </a:lnTo>
                  <a:lnTo>
                    <a:pt x="1098" y="596"/>
                  </a:lnTo>
                  <a:lnTo>
                    <a:pt x="1087" y="616"/>
                  </a:lnTo>
                  <a:lnTo>
                    <a:pt x="1098" y="632"/>
                  </a:lnTo>
                  <a:lnTo>
                    <a:pt x="1082" y="667"/>
                  </a:lnTo>
                  <a:lnTo>
                    <a:pt x="1077" y="695"/>
                  </a:lnTo>
                  <a:lnTo>
                    <a:pt x="1052" y="716"/>
                  </a:lnTo>
                  <a:lnTo>
                    <a:pt x="1023" y="762"/>
                  </a:lnTo>
                  <a:lnTo>
                    <a:pt x="1023" y="791"/>
                  </a:lnTo>
                  <a:lnTo>
                    <a:pt x="1030" y="821"/>
                  </a:lnTo>
                  <a:lnTo>
                    <a:pt x="1044" y="858"/>
                  </a:lnTo>
                  <a:lnTo>
                    <a:pt x="1050" y="888"/>
                  </a:lnTo>
                  <a:lnTo>
                    <a:pt x="1037" y="903"/>
                  </a:lnTo>
                  <a:lnTo>
                    <a:pt x="1023" y="895"/>
                  </a:lnTo>
                  <a:lnTo>
                    <a:pt x="1023" y="878"/>
                  </a:lnTo>
                  <a:lnTo>
                    <a:pt x="1014" y="836"/>
                  </a:lnTo>
                  <a:lnTo>
                    <a:pt x="1000" y="827"/>
                  </a:lnTo>
                  <a:lnTo>
                    <a:pt x="994" y="807"/>
                  </a:lnTo>
                  <a:lnTo>
                    <a:pt x="980" y="807"/>
                  </a:lnTo>
                  <a:lnTo>
                    <a:pt x="960" y="791"/>
                  </a:lnTo>
                  <a:lnTo>
                    <a:pt x="942" y="797"/>
                  </a:lnTo>
                  <a:lnTo>
                    <a:pt x="923" y="785"/>
                  </a:lnTo>
                  <a:lnTo>
                    <a:pt x="903" y="797"/>
                  </a:lnTo>
                  <a:lnTo>
                    <a:pt x="866" y="789"/>
                  </a:lnTo>
                  <a:lnTo>
                    <a:pt x="891" y="819"/>
                  </a:lnTo>
                  <a:lnTo>
                    <a:pt x="857" y="815"/>
                  </a:lnTo>
                  <a:lnTo>
                    <a:pt x="833" y="791"/>
                  </a:lnTo>
                  <a:lnTo>
                    <a:pt x="794" y="791"/>
                  </a:lnTo>
                  <a:lnTo>
                    <a:pt x="805" y="827"/>
                  </a:lnTo>
                  <a:lnTo>
                    <a:pt x="773" y="819"/>
                  </a:lnTo>
                  <a:lnTo>
                    <a:pt x="760" y="858"/>
                  </a:lnTo>
                  <a:lnTo>
                    <a:pt x="769" y="872"/>
                  </a:lnTo>
                  <a:lnTo>
                    <a:pt x="760" y="911"/>
                  </a:lnTo>
                  <a:lnTo>
                    <a:pt x="773" y="962"/>
                  </a:lnTo>
                  <a:lnTo>
                    <a:pt x="787" y="992"/>
                  </a:lnTo>
                  <a:lnTo>
                    <a:pt x="805" y="1023"/>
                  </a:lnTo>
                  <a:lnTo>
                    <a:pt x="857" y="1021"/>
                  </a:lnTo>
                  <a:lnTo>
                    <a:pt x="878" y="1019"/>
                  </a:lnTo>
                  <a:lnTo>
                    <a:pt x="883" y="992"/>
                  </a:lnTo>
                  <a:lnTo>
                    <a:pt x="871" y="976"/>
                  </a:lnTo>
                  <a:lnTo>
                    <a:pt x="873" y="962"/>
                  </a:lnTo>
                  <a:lnTo>
                    <a:pt x="905" y="964"/>
                  </a:lnTo>
                  <a:lnTo>
                    <a:pt x="941" y="960"/>
                  </a:lnTo>
                  <a:lnTo>
                    <a:pt x="941" y="976"/>
                  </a:lnTo>
                  <a:lnTo>
                    <a:pt x="930" y="1004"/>
                  </a:lnTo>
                  <a:lnTo>
                    <a:pt x="916" y="1027"/>
                  </a:lnTo>
                  <a:lnTo>
                    <a:pt x="910" y="1057"/>
                  </a:lnTo>
                  <a:lnTo>
                    <a:pt x="934" y="1071"/>
                  </a:lnTo>
                  <a:lnTo>
                    <a:pt x="960" y="1069"/>
                  </a:lnTo>
                  <a:lnTo>
                    <a:pt x="980" y="1074"/>
                  </a:lnTo>
                  <a:lnTo>
                    <a:pt x="994" y="1074"/>
                  </a:lnTo>
                  <a:lnTo>
                    <a:pt x="1000" y="1092"/>
                  </a:lnTo>
                  <a:lnTo>
                    <a:pt x="987" y="1124"/>
                  </a:lnTo>
                  <a:lnTo>
                    <a:pt x="998" y="1139"/>
                  </a:lnTo>
                  <a:lnTo>
                    <a:pt x="1000" y="1175"/>
                  </a:lnTo>
                  <a:lnTo>
                    <a:pt x="1023" y="1202"/>
                  </a:lnTo>
                  <a:lnTo>
                    <a:pt x="1044" y="1206"/>
                  </a:lnTo>
                  <a:lnTo>
                    <a:pt x="1064" y="1202"/>
                  </a:lnTo>
                  <a:lnTo>
                    <a:pt x="1071" y="1204"/>
                  </a:lnTo>
                  <a:lnTo>
                    <a:pt x="1103" y="1204"/>
                  </a:lnTo>
                  <a:lnTo>
                    <a:pt x="1130" y="1206"/>
                  </a:lnTo>
                  <a:lnTo>
                    <a:pt x="1141" y="1189"/>
                  </a:lnTo>
                  <a:lnTo>
                    <a:pt x="1116" y="1218"/>
                  </a:lnTo>
                  <a:lnTo>
                    <a:pt x="1098" y="1216"/>
                  </a:lnTo>
                  <a:lnTo>
                    <a:pt x="1078" y="1218"/>
                  </a:lnTo>
                  <a:lnTo>
                    <a:pt x="1044" y="1226"/>
                  </a:lnTo>
                  <a:lnTo>
                    <a:pt x="1018" y="1212"/>
                  </a:lnTo>
                  <a:lnTo>
                    <a:pt x="991" y="1202"/>
                  </a:lnTo>
                  <a:lnTo>
                    <a:pt x="978" y="1204"/>
                  </a:lnTo>
                  <a:lnTo>
                    <a:pt x="980" y="1187"/>
                  </a:lnTo>
                  <a:lnTo>
                    <a:pt x="978" y="1161"/>
                  </a:lnTo>
                  <a:lnTo>
                    <a:pt x="953" y="1139"/>
                  </a:lnTo>
                  <a:lnTo>
                    <a:pt x="905" y="1128"/>
                  </a:lnTo>
                  <a:lnTo>
                    <a:pt x="898" y="1116"/>
                  </a:lnTo>
                  <a:lnTo>
                    <a:pt x="883" y="1120"/>
                  </a:lnTo>
                  <a:lnTo>
                    <a:pt x="869" y="1108"/>
                  </a:lnTo>
                  <a:lnTo>
                    <a:pt x="851" y="1096"/>
                  </a:lnTo>
                  <a:lnTo>
                    <a:pt x="826" y="1069"/>
                  </a:lnTo>
                  <a:lnTo>
                    <a:pt x="799" y="1057"/>
                  </a:lnTo>
                  <a:lnTo>
                    <a:pt x="785" y="1074"/>
                  </a:lnTo>
                  <a:lnTo>
                    <a:pt x="767" y="1063"/>
                  </a:lnTo>
                  <a:lnTo>
                    <a:pt x="744" y="1063"/>
                  </a:lnTo>
                  <a:lnTo>
                    <a:pt x="703" y="1051"/>
                  </a:lnTo>
                  <a:lnTo>
                    <a:pt x="624" y="996"/>
                  </a:lnTo>
                  <a:lnTo>
                    <a:pt x="619" y="941"/>
                  </a:lnTo>
                  <a:lnTo>
                    <a:pt x="612" y="923"/>
                  </a:lnTo>
                  <a:lnTo>
                    <a:pt x="599" y="903"/>
                  </a:lnTo>
                  <a:lnTo>
                    <a:pt x="581" y="874"/>
                  </a:lnTo>
                  <a:lnTo>
                    <a:pt x="499" y="769"/>
                  </a:lnTo>
                  <a:lnTo>
                    <a:pt x="499" y="807"/>
                  </a:lnTo>
                  <a:lnTo>
                    <a:pt x="551" y="880"/>
                  </a:lnTo>
                  <a:lnTo>
                    <a:pt x="572" y="937"/>
                  </a:lnTo>
                  <a:lnTo>
                    <a:pt x="540" y="925"/>
                  </a:lnTo>
                  <a:lnTo>
                    <a:pt x="531" y="888"/>
                  </a:lnTo>
                  <a:lnTo>
                    <a:pt x="492" y="868"/>
                  </a:lnTo>
                  <a:lnTo>
                    <a:pt x="517" y="858"/>
                  </a:lnTo>
                  <a:lnTo>
                    <a:pt x="460" y="815"/>
                  </a:lnTo>
                  <a:lnTo>
                    <a:pt x="483" y="791"/>
                  </a:lnTo>
                  <a:lnTo>
                    <a:pt x="465" y="748"/>
                  </a:lnTo>
                  <a:lnTo>
                    <a:pt x="399" y="657"/>
                  </a:lnTo>
                  <a:lnTo>
                    <a:pt x="390" y="606"/>
                  </a:lnTo>
                  <a:lnTo>
                    <a:pt x="393" y="559"/>
                  </a:lnTo>
                  <a:lnTo>
                    <a:pt x="411" y="520"/>
                  </a:lnTo>
                  <a:lnTo>
                    <a:pt x="411" y="476"/>
                  </a:lnTo>
                  <a:lnTo>
                    <a:pt x="399" y="447"/>
                  </a:lnTo>
                  <a:lnTo>
                    <a:pt x="435" y="439"/>
                  </a:lnTo>
                  <a:lnTo>
                    <a:pt x="390" y="388"/>
                  </a:lnTo>
                  <a:lnTo>
                    <a:pt x="393" y="364"/>
                  </a:lnTo>
                  <a:lnTo>
                    <a:pt x="374" y="329"/>
                  </a:lnTo>
                  <a:lnTo>
                    <a:pt x="381" y="309"/>
                  </a:lnTo>
                  <a:lnTo>
                    <a:pt x="367" y="299"/>
                  </a:lnTo>
                  <a:lnTo>
                    <a:pt x="367" y="279"/>
                  </a:lnTo>
                  <a:lnTo>
                    <a:pt x="351" y="258"/>
                  </a:lnTo>
                  <a:lnTo>
                    <a:pt x="367" y="244"/>
                  </a:lnTo>
                  <a:lnTo>
                    <a:pt x="349" y="236"/>
                  </a:lnTo>
                  <a:lnTo>
                    <a:pt x="325" y="250"/>
                  </a:lnTo>
                  <a:lnTo>
                    <a:pt x="304" y="218"/>
                  </a:lnTo>
                  <a:lnTo>
                    <a:pt x="274" y="207"/>
                  </a:lnTo>
                  <a:lnTo>
                    <a:pt x="238" y="207"/>
                  </a:lnTo>
                  <a:lnTo>
                    <a:pt x="213" y="236"/>
                  </a:lnTo>
                  <a:lnTo>
                    <a:pt x="200" y="232"/>
                  </a:lnTo>
                  <a:lnTo>
                    <a:pt x="220" y="191"/>
                  </a:lnTo>
                  <a:lnTo>
                    <a:pt x="200" y="199"/>
                  </a:lnTo>
                  <a:lnTo>
                    <a:pt x="163" y="236"/>
                  </a:lnTo>
                  <a:lnTo>
                    <a:pt x="122" y="272"/>
                  </a:lnTo>
                  <a:lnTo>
                    <a:pt x="86" y="285"/>
                  </a:lnTo>
                  <a:lnTo>
                    <a:pt x="21" y="315"/>
                  </a:lnTo>
                  <a:lnTo>
                    <a:pt x="0" y="315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9" name="Freeform 33"/>
            <p:cNvSpPr>
              <a:spLocks/>
            </p:cNvSpPr>
            <p:nvPr/>
          </p:nvSpPr>
          <p:spPr bwMode="auto">
            <a:xfrm>
              <a:off x="1035" y="742"/>
              <a:ext cx="423" cy="309"/>
            </a:xfrm>
            <a:custGeom>
              <a:avLst/>
              <a:gdLst>
                <a:gd name="T0" fmla="*/ 0 w 423"/>
                <a:gd name="T1" fmla="*/ 60 h 309"/>
                <a:gd name="T2" fmla="*/ 9 w 423"/>
                <a:gd name="T3" fmla="*/ 39 h 309"/>
                <a:gd name="T4" fmla="*/ 9 w 423"/>
                <a:gd name="T5" fmla="*/ 21 h 309"/>
                <a:gd name="T6" fmla="*/ 21 w 423"/>
                <a:gd name="T7" fmla="*/ 0 h 309"/>
                <a:gd name="T8" fmla="*/ 98 w 423"/>
                <a:gd name="T9" fmla="*/ 12 h 309"/>
                <a:gd name="T10" fmla="*/ 228 w 423"/>
                <a:gd name="T11" fmla="*/ 39 h 309"/>
                <a:gd name="T12" fmla="*/ 282 w 423"/>
                <a:gd name="T13" fmla="*/ 62 h 309"/>
                <a:gd name="T14" fmla="*/ 349 w 423"/>
                <a:gd name="T15" fmla="*/ 84 h 309"/>
                <a:gd name="T16" fmla="*/ 385 w 423"/>
                <a:gd name="T17" fmla="*/ 123 h 309"/>
                <a:gd name="T18" fmla="*/ 422 w 423"/>
                <a:gd name="T19" fmla="*/ 146 h 309"/>
                <a:gd name="T20" fmla="*/ 406 w 423"/>
                <a:gd name="T21" fmla="*/ 160 h 309"/>
                <a:gd name="T22" fmla="*/ 406 w 423"/>
                <a:gd name="T23" fmla="*/ 179 h 309"/>
                <a:gd name="T24" fmla="*/ 392 w 423"/>
                <a:gd name="T25" fmla="*/ 181 h 309"/>
                <a:gd name="T26" fmla="*/ 382 w 423"/>
                <a:gd name="T27" fmla="*/ 201 h 309"/>
                <a:gd name="T28" fmla="*/ 392 w 423"/>
                <a:gd name="T29" fmla="*/ 216 h 309"/>
                <a:gd name="T30" fmla="*/ 392 w 423"/>
                <a:gd name="T31" fmla="*/ 228 h 309"/>
                <a:gd name="T32" fmla="*/ 378 w 423"/>
                <a:gd name="T33" fmla="*/ 250 h 309"/>
                <a:gd name="T34" fmla="*/ 380 w 423"/>
                <a:gd name="T35" fmla="*/ 263 h 309"/>
                <a:gd name="T36" fmla="*/ 405 w 423"/>
                <a:gd name="T37" fmla="*/ 285 h 309"/>
                <a:gd name="T38" fmla="*/ 405 w 423"/>
                <a:gd name="T39" fmla="*/ 298 h 309"/>
                <a:gd name="T40" fmla="*/ 399 w 423"/>
                <a:gd name="T41" fmla="*/ 306 h 309"/>
                <a:gd name="T42" fmla="*/ 373 w 423"/>
                <a:gd name="T43" fmla="*/ 308 h 309"/>
                <a:gd name="T44" fmla="*/ 359 w 423"/>
                <a:gd name="T45" fmla="*/ 300 h 309"/>
                <a:gd name="T46" fmla="*/ 340 w 423"/>
                <a:gd name="T47" fmla="*/ 281 h 309"/>
                <a:gd name="T48" fmla="*/ 333 w 423"/>
                <a:gd name="T49" fmla="*/ 281 h 309"/>
                <a:gd name="T50" fmla="*/ 323 w 423"/>
                <a:gd name="T51" fmla="*/ 267 h 309"/>
                <a:gd name="T52" fmla="*/ 310 w 423"/>
                <a:gd name="T53" fmla="*/ 246 h 309"/>
                <a:gd name="T54" fmla="*/ 302 w 423"/>
                <a:gd name="T55" fmla="*/ 236 h 309"/>
                <a:gd name="T56" fmla="*/ 277 w 423"/>
                <a:gd name="T57" fmla="*/ 224 h 309"/>
                <a:gd name="T58" fmla="*/ 255 w 423"/>
                <a:gd name="T59" fmla="*/ 214 h 309"/>
                <a:gd name="T60" fmla="*/ 223 w 423"/>
                <a:gd name="T61" fmla="*/ 193 h 309"/>
                <a:gd name="T62" fmla="*/ 213 w 423"/>
                <a:gd name="T63" fmla="*/ 173 h 309"/>
                <a:gd name="T64" fmla="*/ 214 w 423"/>
                <a:gd name="T65" fmla="*/ 162 h 309"/>
                <a:gd name="T66" fmla="*/ 227 w 423"/>
                <a:gd name="T67" fmla="*/ 152 h 309"/>
                <a:gd name="T68" fmla="*/ 216 w 423"/>
                <a:gd name="T69" fmla="*/ 135 h 309"/>
                <a:gd name="T70" fmla="*/ 204 w 423"/>
                <a:gd name="T71" fmla="*/ 146 h 309"/>
                <a:gd name="T72" fmla="*/ 185 w 423"/>
                <a:gd name="T73" fmla="*/ 123 h 309"/>
                <a:gd name="T74" fmla="*/ 181 w 423"/>
                <a:gd name="T75" fmla="*/ 135 h 309"/>
                <a:gd name="T76" fmla="*/ 166 w 423"/>
                <a:gd name="T77" fmla="*/ 135 h 309"/>
                <a:gd name="T78" fmla="*/ 160 w 423"/>
                <a:gd name="T79" fmla="*/ 127 h 309"/>
                <a:gd name="T80" fmla="*/ 160 w 423"/>
                <a:gd name="T81" fmla="*/ 113 h 309"/>
                <a:gd name="T82" fmla="*/ 153 w 423"/>
                <a:gd name="T83" fmla="*/ 103 h 309"/>
                <a:gd name="T84" fmla="*/ 141 w 423"/>
                <a:gd name="T85" fmla="*/ 105 h 309"/>
                <a:gd name="T86" fmla="*/ 127 w 423"/>
                <a:gd name="T87" fmla="*/ 82 h 309"/>
                <a:gd name="T88" fmla="*/ 119 w 423"/>
                <a:gd name="T89" fmla="*/ 78 h 309"/>
                <a:gd name="T90" fmla="*/ 96 w 423"/>
                <a:gd name="T91" fmla="*/ 68 h 309"/>
                <a:gd name="T92" fmla="*/ 63 w 423"/>
                <a:gd name="T93" fmla="*/ 74 h 309"/>
                <a:gd name="T94" fmla="*/ 28 w 423"/>
                <a:gd name="T95" fmla="*/ 68 h 309"/>
                <a:gd name="T96" fmla="*/ 0 w 423"/>
                <a:gd name="T97" fmla="*/ 60 h 3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3"/>
                <a:gd name="T148" fmla="*/ 0 h 309"/>
                <a:gd name="T149" fmla="*/ 423 w 423"/>
                <a:gd name="T150" fmla="*/ 309 h 30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3" h="309">
                  <a:moveTo>
                    <a:pt x="0" y="60"/>
                  </a:moveTo>
                  <a:lnTo>
                    <a:pt x="9" y="39"/>
                  </a:lnTo>
                  <a:lnTo>
                    <a:pt x="9" y="21"/>
                  </a:lnTo>
                  <a:lnTo>
                    <a:pt x="21" y="0"/>
                  </a:lnTo>
                  <a:lnTo>
                    <a:pt x="98" y="12"/>
                  </a:lnTo>
                  <a:lnTo>
                    <a:pt x="228" y="39"/>
                  </a:lnTo>
                  <a:lnTo>
                    <a:pt x="282" y="62"/>
                  </a:lnTo>
                  <a:lnTo>
                    <a:pt x="349" y="84"/>
                  </a:lnTo>
                  <a:lnTo>
                    <a:pt x="385" y="123"/>
                  </a:lnTo>
                  <a:lnTo>
                    <a:pt x="422" y="146"/>
                  </a:lnTo>
                  <a:lnTo>
                    <a:pt x="406" y="160"/>
                  </a:lnTo>
                  <a:lnTo>
                    <a:pt x="406" y="179"/>
                  </a:lnTo>
                  <a:lnTo>
                    <a:pt x="392" y="181"/>
                  </a:lnTo>
                  <a:lnTo>
                    <a:pt x="382" y="201"/>
                  </a:lnTo>
                  <a:lnTo>
                    <a:pt x="392" y="216"/>
                  </a:lnTo>
                  <a:lnTo>
                    <a:pt x="392" y="228"/>
                  </a:lnTo>
                  <a:lnTo>
                    <a:pt x="378" y="250"/>
                  </a:lnTo>
                  <a:lnTo>
                    <a:pt x="380" y="263"/>
                  </a:lnTo>
                  <a:lnTo>
                    <a:pt x="405" y="285"/>
                  </a:lnTo>
                  <a:lnTo>
                    <a:pt x="405" y="298"/>
                  </a:lnTo>
                  <a:lnTo>
                    <a:pt x="399" y="306"/>
                  </a:lnTo>
                  <a:lnTo>
                    <a:pt x="373" y="308"/>
                  </a:lnTo>
                  <a:lnTo>
                    <a:pt x="359" y="300"/>
                  </a:lnTo>
                  <a:lnTo>
                    <a:pt x="340" y="281"/>
                  </a:lnTo>
                  <a:lnTo>
                    <a:pt x="333" y="281"/>
                  </a:lnTo>
                  <a:lnTo>
                    <a:pt x="323" y="267"/>
                  </a:lnTo>
                  <a:lnTo>
                    <a:pt x="310" y="246"/>
                  </a:lnTo>
                  <a:lnTo>
                    <a:pt x="302" y="236"/>
                  </a:lnTo>
                  <a:lnTo>
                    <a:pt x="277" y="224"/>
                  </a:lnTo>
                  <a:lnTo>
                    <a:pt x="255" y="214"/>
                  </a:lnTo>
                  <a:lnTo>
                    <a:pt x="223" y="193"/>
                  </a:lnTo>
                  <a:lnTo>
                    <a:pt x="213" y="173"/>
                  </a:lnTo>
                  <a:lnTo>
                    <a:pt x="214" y="162"/>
                  </a:lnTo>
                  <a:lnTo>
                    <a:pt x="227" y="152"/>
                  </a:lnTo>
                  <a:lnTo>
                    <a:pt x="216" y="135"/>
                  </a:lnTo>
                  <a:lnTo>
                    <a:pt x="204" y="146"/>
                  </a:lnTo>
                  <a:lnTo>
                    <a:pt x="185" y="123"/>
                  </a:lnTo>
                  <a:lnTo>
                    <a:pt x="181" y="135"/>
                  </a:lnTo>
                  <a:lnTo>
                    <a:pt x="166" y="135"/>
                  </a:lnTo>
                  <a:lnTo>
                    <a:pt x="160" y="127"/>
                  </a:lnTo>
                  <a:lnTo>
                    <a:pt x="160" y="113"/>
                  </a:lnTo>
                  <a:lnTo>
                    <a:pt x="153" y="103"/>
                  </a:lnTo>
                  <a:lnTo>
                    <a:pt x="141" y="105"/>
                  </a:lnTo>
                  <a:lnTo>
                    <a:pt x="127" y="82"/>
                  </a:lnTo>
                  <a:lnTo>
                    <a:pt x="119" y="78"/>
                  </a:lnTo>
                  <a:lnTo>
                    <a:pt x="96" y="68"/>
                  </a:lnTo>
                  <a:lnTo>
                    <a:pt x="63" y="74"/>
                  </a:lnTo>
                  <a:lnTo>
                    <a:pt x="28" y="68"/>
                  </a:lnTo>
                  <a:lnTo>
                    <a:pt x="0" y="6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0" name="Freeform 34"/>
            <p:cNvSpPr>
              <a:spLocks/>
            </p:cNvSpPr>
            <p:nvPr/>
          </p:nvSpPr>
          <p:spPr bwMode="auto">
            <a:xfrm>
              <a:off x="945" y="856"/>
              <a:ext cx="265" cy="154"/>
            </a:xfrm>
            <a:custGeom>
              <a:avLst/>
              <a:gdLst>
                <a:gd name="T0" fmla="*/ 7 w 265"/>
                <a:gd name="T1" fmla="*/ 0 h 154"/>
                <a:gd name="T2" fmla="*/ 0 w 265"/>
                <a:gd name="T3" fmla="*/ 9 h 154"/>
                <a:gd name="T4" fmla="*/ 0 w 265"/>
                <a:gd name="T5" fmla="*/ 25 h 154"/>
                <a:gd name="T6" fmla="*/ 17 w 265"/>
                <a:gd name="T7" fmla="*/ 42 h 154"/>
                <a:gd name="T8" fmla="*/ 26 w 265"/>
                <a:gd name="T9" fmla="*/ 38 h 154"/>
                <a:gd name="T10" fmla="*/ 34 w 265"/>
                <a:gd name="T11" fmla="*/ 43 h 154"/>
                <a:gd name="T12" fmla="*/ 46 w 265"/>
                <a:gd name="T13" fmla="*/ 47 h 154"/>
                <a:gd name="T14" fmla="*/ 50 w 265"/>
                <a:gd name="T15" fmla="*/ 36 h 154"/>
                <a:gd name="T16" fmla="*/ 79 w 265"/>
                <a:gd name="T17" fmla="*/ 38 h 154"/>
                <a:gd name="T18" fmla="*/ 81 w 265"/>
                <a:gd name="T19" fmla="*/ 47 h 154"/>
                <a:gd name="T20" fmla="*/ 93 w 265"/>
                <a:gd name="T21" fmla="*/ 51 h 154"/>
                <a:gd name="T22" fmla="*/ 115 w 265"/>
                <a:gd name="T23" fmla="*/ 49 h 154"/>
                <a:gd name="T24" fmla="*/ 122 w 265"/>
                <a:gd name="T25" fmla="*/ 57 h 154"/>
                <a:gd name="T26" fmla="*/ 130 w 265"/>
                <a:gd name="T27" fmla="*/ 59 h 154"/>
                <a:gd name="T28" fmla="*/ 141 w 265"/>
                <a:gd name="T29" fmla="*/ 76 h 154"/>
                <a:gd name="T30" fmla="*/ 141 w 265"/>
                <a:gd name="T31" fmla="*/ 91 h 154"/>
                <a:gd name="T32" fmla="*/ 134 w 265"/>
                <a:gd name="T33" fmla="*/ 93 h 154"/>
                <a:gd name="T34" fmla="*/ 135 w 265"/>
                <a:gd name="T35" fmla="*/ 102 h 154"/>
                <a:gd name="T36" fmla="*/ 127 w 265"/>
                <a:gd name="T37" fmla="*/ 111 h 154"/>
                <a:gd name="T38" fmla="*/ 127 w 265"/>
                <a:gd name="T39" fmla="*/ 127 h 154"/>
                <a:gd name="T40" fmla="*/ 142 w 265"/>
                <a:gd name="T41" fmla="*/ 127 h 154"/>
                <a:gd name="T42" fmla="*/ 153 w 265"/>
                <a:gd name="T43" fmla="*/ 123 h 154"/>
                <a:gd name="T44" fmla="*/ 158 w 265"/>
                <a:gd name="T45" fmla="*/ 115 h 154"/>
                <a:gd name="T46" fmla="*/ 161 w 265"/>
                <a:gd name="T47" fmla="*/ 123 h 154"/>
                <a:gd name="T48" fmla="*/ 171 w 265"/>
                <a:gd name="T49" fmla="*/ 117 h 154"/>
                <a:gd name="T50" fmla="*/ 192 w 265"/>
                <a:gd name="T51" fmla="*/ 127 h 154"/>
                <a:gd name="T52" fmla="*/ 204 w 265"/>
                <a:gd name="T53" fmla="*/ 140 h 154"/>
                <a:gd name="T54" fmla="*/ 209 w 265"/>
                <a:gd name="T55" fmla="*/ 140 h 154"/>
                <a:gd name="T56" fmla="*/ 209 w 265"/>
                <a:gd name="T57" fmla="*/ 149 h 154"/>
                <a:gd name="T58" fmla="*/ 223 w 265"/>
                <a:gd name="T59" fmla="*/ 153 h 154"/>
                <a:gd name="T60" fmla="*/ 240 w 265"/>
                <a:gd name="T61" fmla="*/ 153 h 154"/>
                <a:gd name="T62" fmla="*/ 228 w 265"/>
                <a:gd name="T63" fmla="*/ 145 h 154"/>
                <a:gd name="T64" fmla="*/ 233 w 265"/>
                <a:gd name="T65" fmla="*/ 138 h 154"/>
                <a:gd name="T66" fmla="*/ 245 w 265"/>
                <a:gd name="T67" fmla="*/ 145 h 154"/>
                <a:gd name="T68" fmla="*/ 257 w 265"/>
                <a:gd name="T69" fmla="*/ 145 h 154"/>
                <a:gd name="T70" fmla="*/ 259 w 265"/>
                <a:gd name="T71" fmla="*/ 136 h 154"/>
                <a:gd name="T72" fmla="*/ 247 w 265"/>
                <a:gd name="T73" fmla="*/ 127 h 154"/>
                <a:gd name="T74" fmla="*/ 238 w 265"/>
                <a:gd name="T75" fmla="*/ 127 h 154"/>
                <a:gd name="T76" fmla="*/ 223 w 265"/>
                <a:gd name="T77" fmla="*/ 111 h 154"/>
                <a:gd name="T78" fmla="*/ 238 w 265"/>
                <a:gd name="T79" fmla="*/ 111 h 154"/>
                <a:gd name="T80" fmla="*/ 247 w 265"/>
                <a:gd name="T81" fmla="*/ 123 h 154"/>
                <a:gd name="T82" fmla="*/ 264 w 265"/>
                <a:gd name="T83" fmla="*/ 123 h 154"/>
                <a:gd name="T84" fmla="*/ 259 w 265"/>
                <a:gd name="T85" fmla="*/ 110 h 154"/>
                <a:gd name="T86" fmla="*/ 245 w 265"/>
                <a:gd name="T87" fmla="*/ 96 h 154"/>
                <a:gd name="T88" fmla="*/ 233 w 265"/>
                <a:gd name="T89" fmla="*/ 93 h 154"/>
                <a:gd name="T90" fmla="*/ 216 w 265"/>
                <a:gd name="T91" fmla="*/ 81 h 154"/>
                <a:gd name="T92" fmla="*/ 197 w 265"/>
                <a:gd name="T93" fmla="*/ 77 h 154"/>
                <a:gd name="T94" fmla="*/ 178 w 265"/>
                <a:gd name="T95" fmla="*/ 70 h 154"/>
                <a:gd name="T96" fmla="*/ 166 w 265"/>
                <a:gd name="T97" fmla="*/ 51 h 154"/>
                <a:gd name="T98" fmla="*/ 158 w 265"/>
                <a:gd name="T99" fmla="*/ 25 h 154"/>
                <a:gd name="T100" fmla="*/ 142 w 265"/>
                <a:gd name="T101" fmla="*/ 25 h 154"/>
                <a:gd name="T102" fmla="*/ 141 w 265"/>
                <a:gd name="T103" fmla="*/ 21 h 154"/>
                <a:gd name="T104" fmla="*/ 130 w 265"/>
                <a:gd name="T105" fmla="*/ 23 h 154"/>
                <a:gd name="T106" fmla="*/ 118 w 265"/>
                <a:gd name="T107" fmla="*/ 13 h 154"/>
                <a:gd name="T108" fmla="*/ 98 w 265"/>
                <a:gd name="T109" fmla="*/ 8 h 154"/>
                <a:gd name="T110" fmla="*/ 87 w 265"/>
                <a:gd name="T111" fmla="*/ 13 h 154"/>
                <a:gd name="T112" fmla="*/ 67 w 265"/>
                <a:gd name="T113" fmla="*/ 8 h 154"/>
                <a:gd name="T114" fmla="*/ 53 w 265"/>
                <a:gd name="T115" fmla="*/ 8 h 154"/>
                <a:gd name="T116" fmla="*/ 50 w 265"/>
                <a:gd name="T117" fmla="*/ 2 h 154"/>
                <a:gd name="T118" fmla="*/ 41 w 265"/>
                <a:gd name="T119" fmla="*/ 0 h 154"/>
                <a:gd name="T120" fmla="*/ 34 w 265"/>
                <a:gd name="T121" fmla="*/ 2 h 154"/>
                <a:gd name="T122" fmla="*/ 7 w 265"/>
                <a:gd name="T123" fmla="*/ 0 h 1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5"/>
                <a:gd name="T187" fmla="*/ 0 h 154"/>
                <a:gd name="T188" fmla="*/ 265 w 265"/>
                <a:gd name="T189" fmla="*/ 154 h 1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5" h="154">
                  <a:moveTo>
                    <a:pt x="7" y="0"/>
                  </a:moveTo>
                  <a:lnTo>
                    <a:pt x="0" y="9"/>
                  </a:lnTo>
                  <a:lnTo>
                    <a:pt x="0" y="25"/>
                  </a:lnTo>
                  <a:lnTo>
                    <a:pt x="17" y="42"/>
                  </a:lnTo>
                  <a:lnTo>
                    <a:pt x="26" y="38"/>
                  </a:lnTo>
                  <a:lnTo>
                    <a:pt x="34" y="43"/>
                  </a:lnTo>
                  <a:lnTo>
                    <a:pt x="46" y="47"/>
                  </a:lnTo>
                  <a:lnTo>
                    <a:pt x="50" y="36"/>
                  </a:lnTo>
                  <a:lnTo>
                    <a:pt x="79" y="38"/>
                  </a:lnTo>
                  <a:lnTo>
                    <a:pt x="81" y="47"/>
                  </a:lnTo>
                  <a:lnTo>
                    <a:pt x="93" y="51"/>
                  </a:lnTo>
                  <a:lnTo>
                    <a:pt x="115" y="49"/>
                  </a:lnTo>
                  <a:lnTo>
                    <a:pt x="122" y="57"/>
                  </a:lnTo>
                  <a:lnTo>
                    <a:pt x="130" y="59"/>
                  </a:lnTo>
                  <a:lnTo>
                    <a:pt x="141" y="76"/>
                  </a:lnTo>
                  <a:lnTo>
                    <a:pt x="141" y="91"/>
                  </a:lnTo>
                  <a:lnTo>
                    <a:pt x="134" y="93"/>
                  </a:lnTo>
                  <a:lnTo>
                    <a:pt x="135" y="102"/>
                  </a:lnTo>
                  <a:lnTo>
                    <a:pt x="127" y="111"/>
                  </a:lnTo>
                  <a:lnTo>
                    <a:pt x="127" y="127"/>
                  </a:lnTo>
                  <a:lnTo>
                    <a:pt x="142" y="127"/>
                  </a:lnTo>
                  <a:lnTo>
                    <a:pt x="153" y="123"/>
                  </a:lnTo>
                  <a:lnTo>
                    <a:pt x="158" y="115"/>
                  </a:lnTo>
                  <a:lnTo>
                    <a:pt x="161" y="123"/>
                  </a:lnTo>
                  <a:lnTo>
                    <a:pt x="171" y="117"/>
                  </a:lnTo>
                  <a:lnTo>
                    <a:pt x="192" y="127"/>
                  </a:lnTo>
                  <a:lnTo>
                    <a:pt x="204" y="140"/>
                  </a:lnTo>
                  <a:lnTo>
                    <a:pt x="209" y="140"/>
                  </a:lnTo>
                  <a:lnTo>
                    <a:pt x="209" y="149"/>
                  </a:lnTo>
                  <a:lnTo>
                    <a:pt x="223" y="153"/>
                  </a:lnTo>
                  <a:lnTo>
                    <a:pt x="240" y="153"/>
                  </a:lnTo>
                  <a:lnTo>
                    <a:pt x="228" y="145"/>
                  </a:lnTo>
                  <a:lnTo>
                    <a:pt x="233" y="138"/>
                  </a:lnTo>
                  <a:lnTo>
                    <a:pt x="245" y="145"/>
                  </a:lnTo>
                  <a:lnTo>
                    <a:pt x="257" y="145"/>
                  </a:lnTo>
                  <a:lnTo>
                    <a:pt x="259" y="136"/>
                  </a:lnTo>
                  <a:lnTo>
                    <a:pt x="247" y="127"/>
                  </a:lnTo>
                  <a:lnTo>
                    <a:pt x="238" y="127"/>
                  </a:lnTo>
                  <a:lnTo>
                    <a:pt x="223" y="111"/>
                  </a:lnTo>
                  <a:lnTo>
                    <a:pt x="238" y="111"/>
                  </a:lnTo>
                  <a:lnTo>
                    <a:pt x="247" y="123"/>
                  </a:lnTo>
                  <a:lnTo>
                    <a:pt x="264" y="123"/>
                  </a:lnTo>
                  <a:lnTo>
                    <a:pt x="259" y="110"/>
                  </a:lnTo>
                  <a:lnTo>
                    <a:pt x="245" y="96"/>
                  </a:lnTo>
                  <a:lnTo>
                    <a:pt x="233" y="93"/>
                  </a:lnTo>
                  <a:lnTo>
                    <a:pt x="216" y="81"/>
                  </a:lnTo>
                  <a:lnTo>
                    <a:pt x="197" y="77"/>
                  </a:lnTo>
                  <a:lnTo>
                    <a:pt x="178" y="70"/>
                  </a:lnTo>
                  <a:lnTo>
                    <a:pt x="166" y="51"/>
                  </a:lnTo>
                  <a:lnTo>
                    <a:pt x="158" y="25"/>
                  </a:lnTo>
                  <a:lnTo>
                    <a:pt x="142" y="25"/>
                  </a:lnTo>
                  <a:lnTo>
                    <a:pt x="141" y="21"/>
                  </a:lnTo>
                  <a:lnTo>
                    <a:pt x="130" y="23"/>
                  </a:lnTo>
                  <a:lnTo>
                    <a:pt x="118" y="13"/>
                  </a:lnTo>
                  <a:lnTo>
                    <a:pt x="98" y="8"/>
                  </a:lnTo>
                  <a:lnTo>
                    <a:pt x="87" y="13"/>
                  </a:lnTo>
                  <a:lnTo>
                    <a:pt x="67" y="8"/>
                  </a:lnTo>
                  <a:lnTo>
                    <a:pt x="53" y="8"/>
                  </a:lnTo>
                  <a:lnTo>
                    <a:pt x="50" y="2"/>
                  </a:lnTo>
                  <a:lnTo>
                    <a:pt x="41" y="0"/>
                  </a:lnTo>
                  <a:lnTo>
                    <a:pt x="34" y="2"/>
                  </a:lnTo>
                  <a:lnTo>
                    <a:pt x="7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1" name="Freeform 35"/>
            <p:cNvSpPr>
              <a:spLocks/>
            </p:cNvSpPr>
            <p:nvPr/>
          </p:nvSpPr>
          <p:spPr bwMode="auto">
            <a:xfrm>
              <a:off x="1102" y="1797"/>
              <a:ext cx="187" cy="56"/>
            </a:xfrm>
            <a:custGeom>
              <a:avLst/>
              <a:gdLst>
                <a:gd name="T0" fmla="*/ 0 w 187"/>
                <a:gd name="T1" fmla="*/ 28 h 56"/>
                <a:gd name="T2" fmla="*/ 18 w 187"/>
                <a:gd name="T3" fmla="*/ 9 h 56"/>
                <a:gd name="T4" fmla="*/ 25 w 187"/>
                <a:gd name="T5" fmla="*/ 9 h 56"/>
                <a:gd name="T6" fmla="*/ 37 w 187"/>
                <a:gd name="T7" fmla="*/ 2 h 56"/>
                <a:gd name="T8" fmla="*/ 52 w 187"/>
                <a:gd name="T9" fmla="*/ 2 h 56"/>
                <a:gd name="T10" fmla="*/ 55 w 187"/>
                <a:gd name="T11" fmla="*/ 0 h 56"/>
                <a:gd name="T12" fmla="*/ 60 w 187"/>
                <a:gd name="T13" fmla="*/ 0 h 56"/>
                <a:gd name="T14" fmla="*/ 79 w 187"/>
                <a:gd name="T15" fmla="*/ 9 h 56"/>
                <a:gd name="T16" fmla="*/ 85 w 187"/>
                <a:gd name="T17" fmla="*/ 16 h 56"/>
                <a:gd name="T18" fmla="*/ 90 w 187"/>
                <a:gd name="T19" fmla="*/ 11 h 56"/>
                <a:gd name="T20" fmla="*/ 102 w 187"/>
                <a:gd name="T21" fmla="*/ 20 h 56"/>
                <a:gd name="T22" fmla="*/ 112 w 187"/>
                <a:gd name="T23" fmla="*/ 20 h 56"/>
                <a:gd name="T24" fmla="*/ 122 w 187"/>
                <a:gd name="T25" fmla="*/ 27 h 56"/>
                <a:gd name="T26" fmla="*/ 132 w 187"/>
                <a:gd name="T27" fmla="*/ 28 h 56"/>
                <a:gd name="T28" fmla="*/ 132 w 187"/>
                <a:gd name="T29" fmla="*/ 38 h 56"/>
                <a:gd name="T30" fmla="*/ 156 w 187"/>
                <a:gd name="T31" fmla="*/ 38 h 56"/>
                <a:gd name="T32" fmla="*/ 163 w 187"/>
                <a:gd name="T33" fmla="*/ 44 h 56"/>
                <a:gd name="T34" fmla="*/ 176 w 187"/>
                <a:gd name="T35" fmla="*/ 44 h 56"/>
                <a:gd name="T36" fmla="*/ 186 w 187"/>
                <a:gd name="T37" fmla="*/ 55 h 56"/>
                <a:gd name="T38" fmla="*/ 181 w 187"/>
                <a:gd name="T39" fmla="*/ 55 h 56"/>
                <a:gd name="T40" fmla="*/ 176 w 187"/>
                <a:gd name="T41" fmla="*/ 52 h 56"/>
                <a:gd name="T42" fmla="*/ 174 w 187"/>
                <a:gd name="T43" fmla="*/ 50 h 56"/>
                <a:gd name="T44" fmla="*/ 163 w 187"/>
                <a:gd name="T45" fmla="*/ 52 h 56"/>
                <a:gd name="T46" fmla="*/ 156 w 187"/>
                <a:gd name="T47" fmla="*/ 55 h 56"/>
                <a:gd name="T48" fmla="*/ 149 w 187"/>
                <a:gd name="T49" fmla="*/ 55 h 56"/>
                <a:gd name="T50" fmla="*/ 131 w 187"/>
                <a:gd name="T51" fmla="*/ 55 h 56"/>
                <a:gd name="T52" fmla="*/ 122 w 187"/>
                <a:gd name="T53" fmla="*/ 55 h 56"/>
                <a:gd name="T54" fmla="*/ 122 w 187"/>
                <a:gd name="T55" fmla="*/ 50 h 56"/>
                <a:gd name="T56" fmla="*/ 102 w 187"/>
                <a:gd name="T57" fmla="*/ 38 h 56"/>
                <a:gd name="T58" fmla="*/ 102 w 187"/>
                <a:gd name="T59" fmla="*/ 28 h 56"/>
                <a:gd name="T60" fmla="*/ 85 w 187"/>
                <a:gd name="T61" fmla="*/ 28 h 56"/>
                <a:gd name="T62" fmla="*/ 77 w 187"/>
                <a:gd name="T63" fmla="*/ 27 h 56"/>
                <a:gd name="T64" fmla="*/ 72 w 187"/>
                <a:gd name="T65" fmla="*/ 28 h 56"/>
                <a:gd name="T66" fmla="*/ 67 w 187"/>
                <a:gd name="T67" fmla="*/ 24 h 56"/>
                <a:gd name="T68" fmla="*/ 60 w 187"/>
                <a:gd name="T69" fmla="*/ 24 h 56"/>
                <a:gd name="T70" fmla="*/ 60 w 187"/>
                <a:gd name="T71" fmla="*/ 13 h 56"/>
                <a:gd name="T72" fmla="*/ 55 w 187"/>
                <a:gd name="T73" fmla="*/ 9 h 56"/>
                <a:gd name="T74" fmla="*/ 40 w 187"/>
                <a:gd name="T75" fmla="*/ 11 h 56"/>
                <a:gd name="T76" fmla="*/ 28 w 187"/>
                <a:gd name="T77" fmla="*/ 24 h 56"/>
                <a:gd name="T78" fmla="*/ 17 w 187"/>
                <a:gd name="T79" fmla="*/ 27 h 56"/>
                <a:gd name="T80" fmla="*/ 0 w 187"/>
                <a:gd name="T81" fmla="*/ 28 h 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"/>
                <a:gd name="T124" fmla="*/ 0 h 56"/>
                <a:gd name="T125" fmla="*/ 187 w 187"/>
                <a:gd name="T126" fmla="*/ 56 h 5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" h="56">
                  <a:moveTo>
                    <a:pt x="0" y="28"/>
                  </a:moveTo>
                  <a:lnTo>
                    <a:pt x="18" y="9"/>
                  </a:lnTo>
                  <a:lnTo>
                    <a:pt x="25" y="9"/>
                  </a:lnTo>
                  <a:lnTo>
                    <a:pt x="37" y="2"/>
                  </a:lnTo>
                  <a:lnTo>
                    <a:pt x="52" y="2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79" y="9"/>
                  </a:lnTo>
                  <a:lnTo>
                    <a:pt x="85" y="16"/>
                  </a:lnTo>
                  <a:lnTo>
                    <a:pt x="90" y="11"/>
                  </a:lnTo>
                  <a:lnTo>
                    <a:pt x="102" y="20"/>
                  </a:lnTo>
                  <a:lnTo>
                    <a:pt x="112" y="20"/>
                  </a:lnTo>
                  <a:lnTo>
                    <a:pt x="122" y="27"/>
                  </a:lnTo>
                  <a:lnTo>
                    <a:pt x="132" y="28"/>
                  </a:lnTo>
                  <a:lnTo>
                    <a:pt x="132" y="38"/>
                  </a:lnTo>
                  <a:lnTo>
                    <a:pt x="156" y="38"/>
                  </a:lnTo>
                  <a:lnTo>
                    <a:pt x="163" y="44"/>
                  </a:lnTo>
                  <a:lnTo>
                    <a:pt x="176" y="44"/>
                  </a:lnTo>
                  <a:lnTo>
                    <a:pt x="186" y="55"/>
                  </a:lnTo>
                  <a:lnTo>
                    <a:pt x="181" y="55"/>
                  </a:lnTo>
                  <a:lnTo>
                    <a:pt x="176" y="52"/>
                  </a:lnTo>
                  <a:lnTo>
                    <a:pt x="174" y="50"/>
                  </a:lnTo>
                  <a:lnTo>
                    <a:pt x="163" y="52"/>
                  </a:lnTo>
                  <a:lnTo>
                    <a:pt x="156" y="55"/>
                  </a:lnTo>
                  <a:lnTo>
                    <a:pt x="149" y="55"/>
                  </a:lnTo>
                  <a:lnTo>
                    <a:pt x="131" y="55"/>
                  </a:lnTo>
                  <a:lnTo>
                    <a:pt x="122" y="55"/>
                  </a:lnTo>
                  <a:lnTo>
                    <a:pt x="122" y="50"/>
                  </a:lnTo>
                  <a:lnTo>
                    <a:pt x="102" y="38"/>
                  </a:lnTo>
                  <a:lnTo>
                    <a:pt x="102" y="28"/>
                  </a:lnTo>
                  <a:lnTo>
                    <a:pt x="85" y="28"/>
                  </a:lnTo>
                  <a:lnTo>
                    <a:pt x="77" y="27"/>
                  </a:lnTo>
                  <a:lnTo>
                    <a:pt x="72" y="28"/>
                  </a:lnTo>
                  <a:lnTo>
                    <a:pt x="67" y="24"/>
                  </a:lnTo>
                  <a:lnTo>
                    <a:pt x="60" y="24"/>
                  </a:lnTo>
                  <a:lnTo>
                    <a:pt x="60" y="13"/>
                  </a:lnTo>
                  <a:lnTo>
                    <a:pt x="55" y="9"/>
                  </a:lnTo>
                  <a:lnTo>
                    <a:pt x="40" y="11"/>
                  </a:lnTo>
                  <a:lnTo>
                    <a:pt x="28" y="24"/>
                  </a:lnTo>
                  <a:lnTo>
                    <a:pt x="17" y="27"/>
                  </a:lnTo>
                  <a:lnTo>
                    <a:pt x="0" y="28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2" name="Freeform 36"/>
            <p:cNvSpPr>
              <a:spLocks/>
            </p:cNvSpPr>
            <p:nvPr/>
          </p:nvSpPr>
          <p:spPr bwMode="auto">
            <a:xfrm>
              <a:off x="1279" y="1851"/>
              <a:ext cx="113" cy="48"/>
            </a:xfrm>
            <a:custGeom>
              <a:avLst/>
              <a:gdLst>
                <a:gd name="T0" fmla="*/ 0 w 113"/>
                <a:gd name="T1" fmla="*/ 36 h 48"/>
                <a:gd name="T2" fmla="*/ 10 w 113"/>
                <a:gd name="T3" fmla="*/ 38 h 48"/>
                <a:gd name="T4" fmla="*/ 32 w 113"/>
                <a:gd name="T5" fmla="*/ 36 h 48"/>
                <a:gd name="T6" fmla="*/ 45 w 113"/>
                <a:gd name="T7" fmla="*/ 44 h 48"/>
                <a:gd name="T8" fmla="*/ 56 w 113"/>
                <a:gd name="T9" fmla="*/ 47 h 48"/>
                <a:gd name="T10" fmla="*/ 66 w 113"/>
                <a:gd name="T11" fmla="*/ 36 h 48"/>
                <a:gd name="T12" fmla="*/ 61 w 113"/>
                <a:gd name="T13" fmla="*/ 32 h 48"/>
                <a:gd name="T14" fmla="*/ 67 w 113"/>
                <a:gd name="T15" fmla="*/ 30 h 48"/>
                <a:gd name="T16" fmla="*/ 83 w 113"/>
                <a:gd name="T17" fmla="*/ 36 h 48"/>
                <a:gd name="T18" fmla="*/ 94 w 113"/>
                <a:gd name="T19" fmla="*/ 36 h 48"/>
                <a:gd name="T20" fmla="*/ 94 w 113"/>
                <a:gd name="T21" fmla="*/ 30 h 48"/>
                <a:gd name="T22" fmla="*/ 101 w 113"/>
                <a:gd name="T23" fmla="*/ 30 h 48"/>
                <a:gd name="T24" fmla="*/ 112 w 113"/>
                <a:gd name="T25" fmla="*/ 24 h 48"/>
                <a:gd name="T26" fmla="*/ 102 w 113"/>
                <a:gd name="T27" fmla="*/ 24 h 48"/>
                <a:gd name="T28" fmla="*/ 102 w 113"/>
                <a:gd name="T29" fmla="*/ 14 h 48"/>
                <a:gd name="T30" fmla="*/ 102 w 113"/>
                <a:gd name="T31" fmla="*/ 6 h 48"/>
                <a:gd name="T32" fmla="*/ 90 w 113"/>
                <a:gd name="T33" fmla="*/ 5 h 48"/>
                <a:gd name="T34" fmla="*/ 78 w 113"/>
                <a:gd name="T35" fmla="*/ 6 h 48"/>
                <a:gd name="T36" fmla="*/ 66 w 113"/>
                <a:gd name="T37" fmla="*/ 6 h 48"/>
                <a:gd name="T38" fmla="*/ 51 w 113"/>
                <a:gd name="T39" fmla="*/ 5 h 48"/>
                <a:gd name="T40" fmla="*/ 38 w 113"/>
                <a:gd name="T41" fmla="*/ 0 h 48"/>
                <a:gd name="T42" fmla="*/ 32 w 113"/>
                <a:gd name="T43" fmla="*/ 5 h 48"/>
                <a:gd name="T44" fmla="*/ 32 w 113"/>
                <a:gd name="T45" fmla="*/ 14 h 48"/>
                <a:gd name="T46" fmla="*/ 21 w 113"/>
                <a:gd name="T47" fmla="*/ 14 h 48"/>
                <a:gd name="T48" fmla="*/ 16 w 113"/>
                <a:gd name="T49" fmla="*/ 24 h 48"/>
                <a:gd name="T50" fmla="*/ 10 w 113"/>
                <a:gd name="T51" fmla="*/ 27 h 48"/>
                <a:gd name="T52" fmla="*/ 0 w 113"/>
                <a:gd name="T53" fmla="*/ 36 h 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3"/>
                <a:gd name="T82" fmla="*/ 0 h 48"/>
                <a:gd name="T83" fmla="*/ 113 w 113"/>
                <a:gd name="T84" fmla="*/ 48 h 4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3" h="48">
                  <a:moveTo>
                    <a:pt x="0" y="36"/>
                  </a:moveTo>
                  <a:lnTo>
                    <a:pt x="10" y="38"/>
                  </a:lnTo>
                  <a:lnTo>
                    <a:pt x="32" y="36"/>
                  </a:lnTo>
                  <a:lnTo>
                    <a:pt x="45" y="44"/>
                  </a:lnTo>
                  <a:lnTo>
                    <a:pt x="56" y="47"/>
                  </a:lnTo>
                  <a:lnTo>
                    <a:pt x="66" y="36"/>
                  </a:lnTo>
                  <a:lnTo>
                    <a:pt x="61" y="32"/>
                  </a:lnTo>
                  <a:lnTo>
                    <a:pt x="67" y="30"/>
                  </a:lnTo>
                  <a:lnTo>
                    <a:pt x="83" y="36"/>
                  </a:lnTo>
                  <a:lnTo>
                    <a:pt x="94" y="36"/>
                  </a:lnTo>
                  <a:lnTo>
                    <a:pt x="94" y="30"/>
                  </a:lnTo>
                  <a:lnTo>
                    <a:pt x="101" y="30"/>
                  </a:lnTo>
                  <a:lnTo>
                    <a:pt x="112" y="24"/>
                  </a:lnTo>
                  <a:lnTo>
                    <a:pt x="102" y="24"/>
                  </a:lnTo>
                  <a:lnTo>
                    <a:pt x="102" y="14"/>
                  </a:lnTo>
                  <a:lnTo>
                    <a:pt x="102" y="6"/>
                  </a:lnTo>
                  <a:lnTo>
                    <a:pt x="90" y="5"/>
                  </a:lnTo>
                  <a:lnTo>
                    <a:pt x="78" y="6"/>
                  </a:lnTo>
                  <a:lnTo>
                    <a:pt x="66" y="6"/>
                  </a:lnTo>
                  <a:lnTo>
                    <a:pt x="51" y="5"/>
                  </a:lnTo>
                  <a:lnTo>
                    <a:pt x="38" y="0"/>
                  </a:lnTo>
                  <a:lnTo>
                    <a:pt x="32" y="5"/>
                  </a:lnTo>
                  <a:lnTo>
                    <a:pt x="32" y="14"/>
                  </a:lnTo>
                  <a:lnTo>
                    <a:pt x="21" y="14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0" y="36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3" name="Freeform 37"/>
            <p:cNvSpPr>
              <a:spLocks/>
            </p:cNvSpPr>
            <p:nvPr/>
          </p:nvSpPr>
          <p:spPr bwMode="auto">
            <a:xfrm>
              <a:off x="1198" y="2040"/>
              <a:ext cx="796" cy="1343"/>
            </a:xfrm>
            <a:custGeom>
              <a:avLst/>
              <a:gdLst>
                <a:gd name="T0" fmla="*/ 89 w 796"/>
                <a:gd name="T1" fmla="*/ 22 h 1343"/>
                <a:gd name="T2" fmla="*/ 148 w 796"/>
                <a:gd name="T3" fmla="*/ 2 h 1343"/>
                <a:gd name="T4" fmla="*/ 123 w 796"/>
                <a:gd name="T5" fmla="*/ 47 h 1343"/>
                <a:gd name="T6" fmla="*/ 148 w 796"/>
                <a:gd name="T7" fmla="*/ 45 h 1343"/>
                <a:gd name="T8" fmla="*/ 174 w 796"/>
                <a:gd name="T9" fmla="*/ 41 h 1343"/>
                <a:gd name="T10" fmla="*/ 212 w 796"/>
                <a:gd name="T11" fmla="*/ 55 h 1343"/>
                <a:gd name="T12" fmla="*/ 320 w 796"/>
                <a:gd name="T13" fmla="*/ 84 h 1343"/>
                <a:gd name="T14" fmla="*/ 372 w 796"/>
                <a:gd name="T15" fmla="*/ 106 h 1343"/>
                <a:gd name="T16" fmla="*/ 432 w 796"/>
                <a:gd name="T17" fmla="*/ 118 h 1343"/>
                <a:gd name="T18" fmla="*/ 526 w 796"/>
                <a:gd name="T19" fmla="*/ 186 h 1343"/>
                <a:gd name="T20" fmla="*/ 576 w 796"/>
                <a:gd name="T21" fmla="*/ 265 h 1343"/>
                <a:gd name="T22" fmla="*/ 772 w 796"/>
                <a:gd name="T23" fmla="*/ 334 h 1343"/>
                <a:gd name="T24" fmla="*/ 775 w 796"/>
                <a:gd name="T25" fmla="*/ 445 h 1343"/>
                <a:gd name="T26" fmla="*/ 726 w 796"/>
                <a:gd name="T27" fmla="*/ 510 h 1343"/>
                <a:gd name="T28" fmla="*/ 717 w 796"/>
                <a:gd name="T29" fmla="*/ 596 h 1343"/>
                <a:gd name="T30" fmla="*/ 687 w 796"/>
                <a:gd name="T31" fmla="*/ 634 h 1343"/>
                <a:gd name="T32" fmla="*/ 642 w 796"/>
                <a:gd name="T33" fmla="*/ 693 h 1343"/>
                <a:gd name="T34" fmla="*/ 573 w 796"/>
                <a:gd name="T35" fmla="*/ 722 h 1343"/>
                <a:gd name="T36" fmla="*/ 535 w 796"/>
                <a:gd name="T37" fmla="*/ 783 h 1343"/>
                <a:gd name="T38" fmla="*/ 528 w 796"/>
                <a:gd name="T39" fmla="*/ 838 h 1343"/>
                <a:gd name="T40" fmla="*/ 477 w 796"/>
                <a:gd name="T41" fmla="*/ 889 h 1343"/>
                <a:gd name="T42" fmla="*/ 445 w 796"/>
                <a:gd name="T43" fmla="*/ 930 h 1343"/>
                <a:gd name="T44" fmla="*/ 423 w 796"/>
                <a:gd name="T45" fmla="*/ 950 h 1343"/>
                <a:gd name="T46" fmla="*/ 413 w 796"/>
                <a:gd name="T47" fmla="*/ 1001 h 1343"/>
                <a:gd name="T48" fmla="*/ 356 w 796"/>
                <a:gd name="T49" fmla="*/ 1022 h 1343"/>
                <a:gd name="T50" fmla="*/ 315 w 796"/>
                <a:gd name="T51" fmla="*/ 1044 h 1343"/>
                <a:gd name="T52" fmla="*/ 315 w 796"/>
                <a:gd name="T53" fmla="*/ 1095 h 1343"/>
                <a:gd name="T54" fmla="*/ 270 w 796"/>
                <a:gd name="T55" fmla="*/ 1138 h 1343"/>
                <a:gd name="T56" fmla="*/ 297 w 796"/>
                <a:gd name="T57" fmla="*/ 1173 h 1343"/>
                <a:gd name="T58" fmla="*/ 258 w 796"/>
                <a:gd name="T59" fmla="*/ 1205 h 1343"/>
                <a:gd name="T60" fmla="*/ 237 w 796"/>
                <a:gd name="T61" fmla="*/ 1262 h 1343"/>
                <a:gd name="T62" fmla="*/ 290 w 796"/>
                <a:gd name="T63" fmla="*/ 1342 h 1343"/>
                <a:gd name="T64" fmla="*/ 226 w 796"/>
                <a:gd name="T65" fmla="*/ 1301 h 1343"/>
                <a:gd name="T66" fmla="*/ 185 w 796"/>
                <a:gd name="T67" fmla="*/ 1232 h 1343"/>
                <a:gd name="T68" fmla="*/ 180 w 796"/>
                <a:gd name="T69" fmla="*/ 1044 h 1343"/>
                <a:gd name="T70" fmla="*/ 174 w 796"/>
                <a:gd name="T71" fmla="*/ 967 h 1343"/>
                <a:gd name="T72" fmla="*/ 178 w 796"/>
                <a:gd name="T73" fmla="*/ 881 h 1343"/>
                <a:gd name="T74" fmla="*/ 185 w 796"/>
                <a:gd name="T75" fmla="*/ 812 h 1343"/>
                <a:gd name="T76" fmla="*/ 183 w 796"/>
                <a:gd name="T77" fmla="*/ 702 h 1343"/>
                <a:gd name="T78" fmla="*/ 187 w 796"/>
                <a:gd name="T79" fmla="*/ 612 h 1343"/>
                <a:gd name="T80" fmla="*/ 141 w 796"/>
                <a:gd name="T81" fmla="*/ 551 h 1343"/>
                <a:gd name="T82" fmla="*/ 69 w 796"/>
                <a:gd name="T83" fmla="*/ 500 h 1343"/>
                <a:gd name="T84" fmla="*/ 44 w 796"/>
                <a:gd name="T85" fmla="*/ 426 h 1343"/>
                <a:gd name="T86" fmla="*/ 12 w 796"/>
                <a:gd name="T87" fmla="*/ 383 h 1343"/>
                <a:gd name="T88" fmla="*/ 12 w 796"/>
                <a:gd name="T89" fmla="*/ 312 h 1343"/>
                <a:gd name="T90" fmla="*/ 7 w 796"/>
                <a:gd name="T91" fmla="*/ 245 h 1343"/>
                <a:gd name="T92" fmla="*/ 57 w 796"/>
                <a:gd name="T93" fmla="*/ 112 h 134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6"/>
                <a:gd name="T142" fmla="*/ 0 h 1343"/>
                <a:gd name="T143" fmla="*/ 796 w 796"/>
                <a:gd name="T144" fmla="*/ 1343 h 134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6" h="1343">
                  <a:moveTo>
                    <a:pt x="62" y="59"/>
                  </a:moveTo>
                  <a:lnTo>
                    <a:pt x="69" y="45"/>
                  </a:lnTo>
                  <a:lnTo>
                    <a:pt x="89" y="22"/>
                  </a:lnTo>
                  <a:lnTo>
                    <a:pt x="119" y="8"/>
                  </a:lnTo>
                  <a:lnTo>
                    <a:pt x="135" y="0"/>
                  </a:lnTo>
                  <a:lnTo>
                    <a:pt x="148" y="2"/>
                  </a:lnTo>
                  <a:lnTo>
                    <a:pt x="146" y="14"/>
                  </a:lnTo>
                  <a:lnTo>
                    <a:pt x="128" y="24"/>
                  </a:lnTo>
                  <a:lnTo>
                    <a:pt x="123" y="47"/>
                  </a:lnTo>
                  <a:lnTo>
                    <a:pt x="128" y="61"/>
                  </a:lnTo>
                  <a:lnTo>
                    <a:pt x="141" y="61"/>
                  </a:lnTo>
                  <a:lnTo>
                    <a:pt x="148" y="45"/>
                  </a:lnTo>
                  <a:lnTo>
                    <a:pt x="153" y="24"/>
                  </a:lnTo>
                  <a:lnTo>
                    <a:pt x="165" y="29"/>
                  </a:lnTo>
                  <a:lnTo>
                    <a:pt x="174" y="41"/>
                  </a:lnTo>
                  <a:lnTo>
                    <a:pt x="192" y="39"/>
                  </a:lnTo>
                  <a:lnTo>
                    <a:pt x="206" y="47"/>
                  </a:lnTo>
                  <a:lnTo>
                    <a:pt x="212" y="55"/>
                  </a:lnTo>
                  <a:lnTo>
                    <a:pt x="238" y="53"/>
                  </a:lnTo>
                  <a:lnTo>
                    <a:pt x="297" y="47"/>
                  </a:lnTo>
                  <a:lnTo>
                    <a:pt x="320" y="84"/>
                  </a:lnTo>
                  <a:lnTo>
                    <a:pt x="354" y="98"/>
                  </a:lnTo>
                  <a:lnTo>
                    <a:pt x="352" y="112"/>
                  </a:lnTo>
                  <a:lnTo>
                    <a:pt x="372" y="106"/>
                  </a:lnTo>
                  <a:lnTo>
                    <a:pt x="386" y="106"/>
                  </a:lnTo>
                  <a:lnTo>
                    <a:pt x="406" y="120"/>
                  </a:lnTo>
                  <a:lnTo>
                    <a:pt x="432" y="118"/>
                  </a:lnTo>
                  <a:lnTo>
                    <a:pt x="455" y="120"/>
                  </a:lnTo>
                  <a:lnTo>
                    <a:pt x="487" y="149"/>
                  </a:lnTo>
                  <a:lnTo>
                    <a:pt x="526" y="186"/>
                  </a:lnTo>
                  <a:lnTo>
                    <a:pt x="544" y="228"/>
                  </a:lnTo>
                  <a:lnTo>
                    <a:pt x="528" y="257"/>
                  </a:lnTo>
                  <a:lnTo>
                    <a:pt x="576" y="265"/>
                  </a:lnTo>
                  <a:lnTo>
                    <a:pt x="649" y="283"/>
                  </a:lnTo>
                  <a:lnTo>
                    <a:pt x="726" y="298"/>
                  </a:lnTo>
                  <a:lnTo>
                    <a:pt x="772" y="334"/>
                  </a:lnTo>
                  <a:lnTo>
                    <a:pt x="795" y="367"/>
                  </a:lnTo>
                  <a:lnTo>
                    <a:pt x="795" y="408"/>
                  </a:lnTo>
                  <a:lnTo>
                    <a:pt x="775" y="445"/>
                  </a:lnTo>
                  <a:lnTo>
                    <a:pt x="756" y="465"/>
                  </a:lnTo>
                  <a:lnTo>
                    <a:pt x="740" y="481"/>
                  </a:lnTo>
                  <a:lnTo>
                    <a:pt x="726" y="510"/>
                  </a:lnTo>
                  <a:lnTo>
                    <a:pt x="724" y="532"/>
                  </a:lnTo>
                  <a:lnTo>
                    <a:pt x="726" y="561"/>
                  </a:lnTo>
                  <a:lnTo>
                    <a:pt x="717" y="596"/>
                  </a:lnTo>
                  <a:lnTo>
                    <a:pt x="708" y="602"/>
                  </a:lnTo>
                  <a:lnTo>
                    <a:pt x="701" y="620"/>
                  </a:lnTo>
                  <a:lnTo>
                    <a:pt x="687" y="634"/>
                  </a:lnTo>
                  <a:lnTo>
                    <a:pt x="685" y="649"/>
                  </a:lnTo>
                  <a:lnTo>
                    <a:pt x="669" y="665"/>
                  </a:lnTo>
                  <a:lnTo>
                    <a:pt x="642" y="693"/>
                  </a:lnTo>
                  <a:lnTo>
                    <a:pt x="617" y="706"/>
                  </a:lnTo>
                  <a:lnTo>
                    <a:pt x="603" y="702"/>
                  </a:lnTo>
                  <a:lnTo>
                    <a:pt x="573" y="722"/>
                  </a:lnTo>
                  <a:lnTo>
                    <a:pt x="546" y="751"/>
                  </a:lnTo>
                  <a:lnTo>
                    <a:pt x="535" y="767"/>
                  </a:lnTo>
                  <a:lnTo>
                    <a:pt x="535" y="783"/>
                  </a:lnTo>
                  <a:lnTo>
                    <a:pt x="546" y="804"/>
                  </a:lnTo>
                  <a:lnTo>
                    <a:pt x="528" y="824"/>
                  </a:lnTo>
                  <a:lnTo>
                    <a:pt x="528" y="838"/>
                  </a:lnTo>
                  <a:lnTo>
                    <a:pt x="507" y="861"/>
                  </a:lnTo>
                  <a:lnTo>
                    <a:pt x="493" y="869"/>
                  </a:lnTo>
                  <a:lnTo>
                    <a:pt x="477" y="889"/>
                  </a:lnTo>
                  <a:lnTo>
                    <a:pt x="471" y="912"/>
                  </a:lnTo>
                  <a:lnTo>
                    <a:pt x="450" y="934"/>
                  </a:lnTo>
                  <a:lnTo>
                    <a:pt x="445" y="930"/>
                  </a:lnTo>
                  <a:lnTo>
                    <a:pt x="429" y="930"/>
                  </a:lnTo>
                  <a:lnTo>
                    <a:pt x="407" y="940"/>
                  </a:lnTo>
                  <a:lnTo>
                    <a:pt x="423" y="950"/>
                  </a:lnTo>
                  <a:lnTo>
                    <a:pt x="423" y="973"/>
                  </a:lnTo>
                  <a:lnTo>
                    <a:pt x="423" y="987"/>
                  </a:lnTo>
                  <a:lnTo>
                    <a:pt x="413" y="1001"/>
                  </a:lnTo>
                  <a:lnTo>
                    <a:pt x="386" y="1008"/>
                  </a:lnTo>
                  <a:lnTo>
                    <a:pt x="366" y="1014"/>
                  </a:lnTo>
                  <a:lnTo>
                    <a:pt x="356" y="1022"/>
                  </a:lnTo>
                  <a:lnTo>
                    <a:pt x="356" y="1044"/>
                  </a:lnTo>
                  <a:lnTo>
                    <a:pt x="334" y="1048"/>
                  </a:lnTo>
                  <a:lnTo>
                    <a:pt x="315" y="1044"/>
                  </a:lnTo>
                  <a:lnTo>
                    <a:pt x="309" y="1056"/>
                  </a:lnTo>
                  <a:lnTo>
                    <a:pt x="320" y="1067"/>
                  </a:lnTo>
                  <a:lnTo>
                    <a:pt x="315" y="1095"/>
                  </a:lnTo>
                  <a:lnTo>
                    <a:pt x="304" y="1124"/>
                  </a:lnTo>
                  <a:lnTo>
                    <a:pt x="279" y="1124"/>
                  </a:lnTo>
                  <a:lnTo>
                    <a:pt x="270" y="1138"/>
                  </a:lnTo>
                  <a:lnTo>
                    <a:pt x="272" y="1160"/>
                  </a:lnTo>
                  <a:lnTo>
                    <a:pt x="290" y="1160"/>
                  </a:lnTo>
                  <a:lnTo>
                    <a:pt x="297" y="1173"/>
                  </a:lnTo>
                  <a:lnTo>
                    <a:pt x="292" y="1195"/>
                  </a:lnTo>
                  <a:lnTo>
                    <a:pt x="277" y="1195"/>
                  </a:lnTo>
                  <a:lnTo>
                    <a:pt x="258" y="1205"/>
                  </a:lnTo>
                  <a:lnTo>
                    <a:pt x="251" y="1222"/>
                  </a:lnTo>
                  <a:lnTo>
                    <a:pt x="251" y="1250"/>
                  </a:lnTo>
                  <a:lnTo>
                    <a:pt x="237" y="1262"/>
                  </a:lnTo>
                  <a:lnTo>
                    <a:pt x="283" y="1307"/>
                  </a:lnTo>
                  <a:lnTo>
                    <a:pt x="297" y="1328"/>
                  </a:lnTo>
                  <a:lnTo>
                    <a:pt x="290" y="1342"/>
                  </a:lnTo>
                  <a:lnTo>
                    <a:pt x="270" y="1332"/>
                  </a:lnTo>
                  <a:lnTo>
                    <a:pt x="251" y="1315"/>
                  </a:lnTo>
                  <a:lnTo>
                    <a:pt x="226" y="1301"/>
                  </a:lnTo>
                  <a:lnTo>
                    <a:pt x="203" y="1279"/>
                  </a:lnTo>
                  <a:lnTo>
                    <a:pt x="185" y="1256"/>
                  </a:lnTo>
                  <a:lnTo>
                    <a:pt x="185" y="1232"/>
                  </a:lnTo>
                  <a:lnTo>
                    <a:pt x="187" y="1214"/>
                  </a:lnTo>
                  <a:lnTo>
                    <a:pt x="185" y="1071"/>
                  </a:lnTo>
                  <a:lnTo>
                    <a:pt x="180" y="1044"/>
                  </a:lnTo>
                  <a:lnTo>
                    <a:pt x="165" y="1018"/>
                  </a:lnTo>
                  <a:lnTo>
                    <a:pt x="165" y="995"/>
                  </a:lnTo>
                  <a:lnTo>
                    <a:pt x="174" y="967"/>
                  </a:lnTo>
                  <a:lnTo>
                    <a:pt x="185" y="930"/>
                  </a:lnTo>
                  <a:lnTo>
                    <a:pt x="180" y="893"/>
                  </a:lnTo>
                  <a:lnTo>
                    <a:pt x="178" y="881"/>
                  </a:lnTo>
                  <a:lnTo>
                    <a:pt x="178" y="863"/>
                  </a:lnTo>
                  <a:lnTo>
                    <a:pt x="183" y="853"/>
                  </a:lnTo>
                  <a:lnTo>
                    <a:pt x="185" y="812"/>
                  </a:lnTo>
                  <a:lnTo>
                    <a:pt x="183" y="793"/>
                  </a:lnTo>
                  <a:lnTo>
                    <a:pt x="190" y="744"/>
                  </a:lnTo>
                  <a:lnTo>
                    <a:pt x="183" y="702"/>
                  </a:lnTo>
                  <a:lnTo>
                    <a:pt x="187" y="683"/>
                  </a:lnTo>
                  <a:lnTo>
                    <a:pt x="197" y="638"/>
                  </a:lnTo>
                  <a:lnTo>
                    <a:pt x="187" y="612"/>
                  </a:lnTo>
                  <a:lnTo>
                    <a:pt x="167" y="591"/>
                  </a:lnTo>
                  <a:lnTo>
                    <a:pt x="165" y="573"/>
                  </a:lnTo>
                  <a:lnTo>
                    <a:pt x="141" y="551"/>
                  </a:lnTo>
                  <a:lnTo>
                    <a:pt x="119" y="538"/>
                  </a:lnTo>
                  <a:lnTo>
                    <a:pt x="87" y="532"/>
                  </a:lnTo>
                  <a:lnTo>
                    <a:pt x="69" y="500"/>
                  </a:lnTo>
                  <a:lnTo>
                    <a:pt x="50" y="473"/>
                  </a:lnTo>
                  <a:lnTo>
                    <a:pt x="46" y="445"/>
                  </a:lnTo>
                  <a:lnTo>
                    <a:pt x="44" y="426"/>
                  </a:lnTo>
                  <a:lnTo>
                    <a:pt x="39" y="408"/>
                  </a:lnTo>
                  <a:lnTo>
                    <a:pt x="27" y="392"/>
                  </a:lnTo>
                  <a:lnTo>
                    <a:pt x="12" y="383"/>
                  </a:lnTo>
                  <a:lnTo>
                    <a:pt x="0" y="367"/>
                  </a:lnTo>
                  <a:lnTo>
                    <a:pt x="12" y="349"/>
                  </a:lnTo>
                  <a:lnTo>
                    <a:pt x="12" y="312"/>
                  </a:lnTo>
                  <a:lnTo>
                    <a:pt x="7" y="294"/>
                  </a:lnTo>
                  <a:lnTo>
                    <a:pt x="0" y="271"/>
                  </a:lnTo>
                  <a:lnTo>
                    <a:pt x="7" y="245"/>
                  </a:lnTo>
                  <a:lnTo>
                    <a:pt x="37" y="171"/>
                  </a:lnTo>
                  <a:lnTo>
                    <a:pt x="39" y="143"/>
                  </a:lnTo>
                  <a:lnTo>
                    <a:pt x="57" y="112"/>
                  </a:lnTo>
                  <a:lnTo>
                    <a:pt x="57" y="92"/>
                  </a:lnTo>
                  <a:lnTo>
                    <a:pt x="62" y="59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21507" name="Picture 43" descr="http://www.lonelyplanet.com/maps/asia/indonesia/map_of_indonesia.jpg"/>
          <p:cNvSpPr>
            <a:spLocks noChangeAspect="1" noChangeArrowheads="1"/>
          </p:cNvSpPr>
          <p:nvPr/>
        </p:nvSpPr>
        <p:spPr bwMode="auto">
          <a:xfrm>
            <a:off x="1828800" y="1371600"/>
            <a:ext cx="8382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2400" i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152401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600" b="1" i="0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  <a:t>Make Disciples of All Nations: </a:t>
            </a:r>
            <a:r>
              <a:rPr lang="en-US" sz="3600" b="1" i="0" dirty="0">
                <a:solidFill>
                  <a:srgbClr val="FFFF00"/>
                </a:solidFill>
                <a:latin typeface="+mj-lt"/>
                <a:ea typeface="나눔명조 Bold"/>
                <a:cs typeface="나눔명조 Bold"/>
              </a:rPr>
              <a:t>Kalimantan</a:t>
            </a:r>
          </a:p>
        </p:txBody>
      </p:sp>
      <p:pic>
        <p:nvPicPr>
          <p:cNvPr id="45" name="Picture 1" descr="http://www.lonelyplanet.com/maps/asia/indonesia/map_of_indone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356" y="1066800"/>
            <a:ext cx="91440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Straight Arrow Connector 45"/>
          <p:cNvCxnSpPr/>
          <p:nvPr/>
        </p:nvCxnSpPr>
        <p:spPr>
          <a:xfrm flipV="1">
            <a:off x="4038600" y="4038600"/>
            <a:ext cx="533400" cy="838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4038600" y="4572000"/>
            <a:ext cx="5029200" cy="2286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1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819400" y="228600"/>
            <a:ext cx="56388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00"/>
                </a:solidFill>
                <a:latin typeface="+mj-lt"/>
                <a:cs typeface="Arial"/>
              </a:rPr>
              <a:t>SMP &amp; SMA (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cs typeface="Arial"/>
              </a:rPr>
              <a:t>Umum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Arial"/>
              </a:rPr>
              <a:t>)</a:t>
            </a:r>
          </a:p>
        </p:txBody>
      </p:sp>
      <p:pic>
        <p:nvPicPr>
          <p:cNvPr id="4" name="Picture 3" descr="20160712_09161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295401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1459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19200"/>
            <a:ext cx="9144000" cy="563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304800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400" b="1" i="0" dirty="0" err="1">
                <a:solidFill>
                  <a:srgbClr val="FFFF00"/>
                </a:solidFill>
                <a:latin typeface="+mj-lt"/>
              </a:rPr>
              <a:t>Kelas</a:t>
            </a:r>
            <a:r>
              <a:rPr lang="en-US" sz="4400" b="1" i="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latin typeface="+mj-lt"/>
              </a:rPr>
              <a:t>Bahasa</a:t>
            </a:r>
            <a:r>
              <a:rPr lang="en-US" sz="4400" b="1" i="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4400" b="1" i="0" dirty="0" err="1">
                <a:solidFill>
                  <a:srgbClr val="FFFF00"/>
                </a:solidFill>
                <a:latin typeface="+mj-lt"/>
              </a:rPr>
              <a:t>Inggris</a:t>
            </a:r>
            <a:endParaRPr lang="en-US" sz="4400" b="1" i="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5982487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보르네오의 새벽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665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52400"/>
            <a:ext cx="7851648" cy="1066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To the Ends of the Earth</a:t>
            </a:r>
            <a:r>
              <a:rPr lang="is-IS" dirty="0">
                <a:solidFill>
                  <a:srgbClr val="0000FF"/>
                </a:solidFill>
              </a:rPr>
              <a:t>…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1295400"/>
            <a:ext cx="7854696" cy="810064"/>
          </a:xfrm>
        </p:spPr>
        <p:txBody>
          <a:bodyPr/>
          <a:lstStyle/>
          <a:p>
            <a:r>
              <a:rPr lang="en-US" sz="3600" dirty="0">
                <a:solidFill>
                  <a:srgbClr val="0000FF"/>
                </a:solidFill>
                <a:latin typeface="+mj-lt"/>
              </a:rPr>
              <a:t>Matthew 28: 18-20 </a:t>
            </a:r>
          </a:p>
        </p:txBody>
      </p:sp>
    </p:spTree>
    <p:extLst>
      <p:ext uri="{BB962C8B-B14F-4D97-AF65-F5344CB8AC3E}">
        <p14:creationId xmlns:p14="http://schemas.microsoft.com/office/powerpoint/2010/main" val="662484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 descr="Breakfast - poridge.jpg"/>
          <p:cNvPicPr>
            <a:picLocks noGrp="1" noChangeAspect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360311"/>
            <a:ext cx="9144000" cy="5486400"/>
          </a:xfrm>
        </p:spPr>
      </p:pic>
      <p:sp>
        <p:nvSpPr>
          <p:cNvPr id="3" name="TextBox 2"/>
          <p:cNvSpPr txBox="1"/>
          <p:nvPr/>
        </p:nvSpPr>
        <p:spPr>
          <a:xfrm>
            <a:off x="1676400" y="3048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400" b="1" i="0" dirty="0">
                <a:solidFill>
                  <a:srgbClr val="FFFF00"/>
                </a:solidFill>
                <a:latin typeface="+mj-lt"/>
              </a:rPr>
              <a:t>7 a.m. Breakfast</a:t>
            </a:r>
          </a:p>
        </p:txBody>
      </p:sp>
    </p:spTree>
    <p:extLst>
      <p:ext uri="{BB962C8B-B14F-4D97-AF65-F5344CB8AC3E}">
        <p14:creationId xmlns:p14="http://schemas.microsoft.com/office/powerpoint/2010/main" val="3815695596"/>
      </p:ext>
    </p:extLst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hool children 1.jpg"/>
          <p:cNvPicPr>
            <a:picLocks noGrp="1" noChangeAspect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219200"/>
            <a:ext cx="9175750" cy="5638800"/>
          </a:xfrm>
        </p:spPr>
      </p:pic>
      <p:sp>
        <p:nvSpPr>
          <p:cNvPr id="4" name="TextBox 3"/>
          <p:cNvSpPr txBox="1"/>
          <p:nvPr/>
        </p:nvSpPr>
        <p:spPr>
          <a:xfrm>
            <a:off x="1981200" y="304801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4000" b="1" i="0" dirty="0">
                <a:solidFill>
                  <a:srgbClr val="FFFF00"/>
                </a:solidFill>
                <a:latin typeface="+mj-lt"/>
              </a:rPr>
              <a:t>4-5 spoons of porridge for breakfast</a:t>
            </a:r>
          </a:p>
        </p:txBody>
      </p:sp>
    </p:spTree>
    <p:extLst>
      <p:ext uri="{BB962C8B-B14F-4D97-AF65-F5344CB8AC3E}">
        <p14:creationId xmlns:p14="http://schemas.microsoft.com/office/powerpoint/2010/main" val="909842564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 anchor="ctr"/>
          <a:lstStyle/>
          <a:p>
            <a:pPr algn="ctr"/>
            <a:r>
              <a:rPr lang="en-US" altLang="ko-KR" sz="4400" b="1" dirty="0">
                <a:solidFill>
                  <a:srgbClr val="FFFF00"/>
                </a:solidFill>
                <a:ea typeface="나눔명조 Bold"/>
                <a:cs typeface="나눔명조 Bold"/>
              </a:rPr>
              <a:t>School &amp; Dorm Construction</a:t>
            </a:r>
            <a:endParaRPr lang="en-US" sz="4400" b="1" dirty="0">
              <a:solidFill>
                <a:srgbClr val="FFFF00"/>
              </a:solidFill>
              <a:ea typeface="나눔명조 Bold"/>
              <a:cs typeface="나눔명조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716738"/>
            <a:ext cx="9144000" cy="514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848" b="26749"/>
          <a:stretch/>
        </p:blipFill>
        <p:spPr>
          <a:xfrm>
            <a:off x="1219200" y="25400"/>
            <a:ext cx="9799745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5877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8634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2"/>
          <p:cNvGrpSpPr>
            <a:grpSpLocks/>
          </p:cNvGrpSpPr>
          <p:nvPr/>
        </p:nvGrpSpPr>
        <p:grpSpPr bwMode="auto">
          <a:xfrm>
            <a:off x="1720850" y="1177925"/>
            <a:ext cx="8916988" cy="4192588"/>
            <a:chOff x="124" y="742"/>
            <a:chExt cx="5617" cy="2641"/>
          </a:xfrm>
        </p:grpSpPr>
        <p:sp>
          <p:nvSpPr>
            <p:cNvPr id="21509" name="Freeform 3"/>
            <p:cNvSpPr>
              <a:spLocks/>
            </p:cNvSpPr>
            <p:nvPr/>
          </p:nvSpPr>
          <p:spPr bwMode="auto">
            <a:xfrm>
              <a:off x="2956" y="1488"/>
              <a:ext cx="20" cy="17"/>
            </a:xfrm>
            <a:custGeom>
              <a:avLst/>
              <a:gdLst>
                <a:gd name="T0" fmla="*/ 19 w 20"/>
                <a:gd name="T1" fmla="*/ 0 h 17"/>
                <a:gd name="T2" fmla="*/ 19 w 20"/>
                <a:gd name="T3" fmla="*/ 13 h 17"/>
                <a:gd name="T4" fmla="*/ 12 w 20"/>
                <a:gd name="T5" fmla="*/ 16 h 17"/>
                <a:gd name="T6" fmla="*/ 0 w 20"/>
                <a:gd name="T7" fmla="*/ 2 h 17"/>
                <a:gd name="T8" fmla="*/ 6 w 20"/>
                <a:gd name="T9" fmla="*/ 0 h 17"/>
                <a:gd name="T10" fmla="*/ 19 w 2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7"/>
                <a:gd name="T20" fmla="*/ 20 w 2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7">
                  <a:moveTo>
                    <a:pt x="19" y="0"/>
                  </a:moveTo>
                  <a:lnTo>
                    <a:pt x="19" y="13"/>
                  </a:lnTo>
                  <a:lnTo>
                    <a:pt x="12" y="16"/>
                  </a:lnTo>
                  <a:lnTo>
                    <a:pt x="0" y="2"/>
                  </a:lnTo>
                  <a:lnTo>
                    <a:pt x="6" y="0"/>
                  </a:lnTo>
                  <a:lnTo>
                    <a:pt x="19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0" name="Freeform 4"/>
            <p:cNvSpPr>
              <a:spLocks/>
            </p:cNvSpPr>
            <p:nvPr/>
          </p:nvSpPr>
          <p:spPr bwMode="auto">
            <a:xfrm>
              <a:off x="2904" y="1427"/>
              <a:ext cx="17" cy="33"/>
            </a:xfrm>
            <a:custGeom>
              <a:avLst/>
              <a:gdLst>
                <a:gd name="T0" fmla="*/ 16 w 17"/>
                <a:gd name="T1" fmla="*/ 0 h 33"/>
                <a:gd name="T2" fmla="*/ 0 w 17"/>
                <a:gd name="T3" fmla="*/ 9 h 33"/>
                <a:gd name="T4" fmla="*/ 2 w 17"/>
                <a:gd name="T5" fmla="*/ 32 h 33"/>
                <a:gd name="T6" fmla="*/ 13 w 17"/>
                <a:gd name="T7" fmla="*/ 31 h 33"/>
                <a:gd name="T8" fmla="*/ 16 w 17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3"/>
                <a:gd name="T17" fmla="*/ 17 w 1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3">
                  <a:moveTo>
                    <a:pt x="16" y="0"/>
                  </a:moveTo>
                  <a:lnTo>
                    <a:pt x="0" y="9"/>
                  </a:lnTo>
                  <a:lnTo>
                    <a:pt x="2" y="32"/>
                  </a:lnTo>
                  <a:lnTo>
                    <a:pt x="13" y="31"/>
                  </a:lnTo>
                  <a:lnTo>
                    <a:pt x="16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grpSp>
          <p:nvGrpSpPr>
            <p:cNvPr id="21511" name="Group 5"/>
            <p:cNvGrpSpPr>
              <a:grpSpLocks/>
            </p:cNvGrpSpPr>
            <p:nvPr/>
          </p:nvGrpSpPr>
          <p:grpSpPr bwMode="auto">
            <a:xfrm>
              <a:off x="5261" y="2950"/>
              <a:ext cx="480" cy="249"/>
              <a:chOff x="5261" y="2950"/>
              <a:chExt cx="480" cy="249"/>
            </a:xfrm>
          </p:grpSpPr>
          <p:sp>
            <p:nvSpPr>
              <p:cNvPr id="21541" name="Freeform 6"/>
              <p:cNvSpPr>
                <a:spLocks/>
              </p:cNvSpPr>
              <p:nvPr/>
            </p:nvSpPr>
            <p:spPr bwMode="auto">
              <a:xfrm>
                <a:off x="5677" y="2950"/>
                <a:ext cx="64" cy="147"/>
              </a:xfrm>
              <a:custGeom>
                <a:avLst/>
                <a:gdLst>
                  <a:gd name="T0" fmla="*/ 20 w 64"/>
                  <a:gd name="T1" fmla="*/ 2 h 147"/>
                  <a:gd name="T2" fmla="*/ 26 w 64"/>
                  <a:gd name="T3" fmla="*/ 0 h 147"/>
                  <a:gd name="T4" fmla="*/ 38 w 64"/>
                  <a:gd name="T5" fmla="*/ 18 h 147"/>
                  <a:gd name="T6" fmla="*/ 36 w 64"/>
                  <a:gd name="T7" fmla="*/ 63 h 147"/>
                  <a:gd name="T8" fmla="*/ 44 w 64"/>
                  <a:gd name="T9" fmla="*/ 63 h 147"/>
                  <a:gd name="T10" fmla="*/ 47 w 64"/>
                  <a:gd name="T11" fmla="*/ 72 h 147"/>
                  <a:gd name="T12" fmla="*/ 48 w 64"/>
                  <a:gd name="T13" fmla="*/ 76 h 147"/>
                  <a:gd name="T14" fmla="*/ 53 w 64"/>
                  <a:gd name="T15" fmla="*/ 85 h 147"/>
                  <a:gd name="T16" fmla="*/ 57 w 64"/>
                  <a:gd name="T17" fmla="*/ 81 h 147"/>
                  <a:gd name="T18" fmla="*/ 60 w 64"/>
                  <a:gd name="T19" fmla="*/ 74 h 147"/>
                  <a:gd name="T20" fmla="*/ 63 w 64"/>
                  <a:gd name="T21" fmla="*/ 76 h 147"/>
                  <a:gd name="T22" fmla="*/ 59 w 64"/>
                  <a:gd name="T23" fmla="*/ 87 h 147"/>
                  <a:gd name="T24" fmla="*/ 57 w 64"/>
                  <a:gd name="T25" fmla="*/ 92 h 147"/>
                  <a:gd name="T26" fmla="*/ 54 w 64"/>
                  <a:gd name="T27" fmla="*/ 105 h 147"/>
                  <a:gd name="T28" fmla="*/ 48 w 64"/>
                  <a:gd name="T29" fmla="*/ 109 h 147"/>
                  <a:gd name="T30" fmla="*/ 42 w 64"/>
                  <a:gd name="T31" fmla="*/ 113 h 147"/>
                  <a:gd name="T32" fmla="*/ 36 w 64"/>
                  <a:gd name="T33" fmla="*/ 118 h 147"/>
                  <a:gd name="T34" fmla="*/ 33 w 64"/>
                  <a:gd name="T35" fmla="*/ 124 h 147"/>
                  <a:gd name="T36" fmla="*/ 36 w 64"/>
                  <a:gd name="T37" fmla="*/ 128 h 147"/>
                  <a:gd name="T38" fmla="*/ 38 w 64"/>
                  <a:gd name="T39" fmla="*/ 137 h 147"/>
                  <a:gd name="T40" fmla="*/ 32 w 64"/>
                  <a:gd name="T41" fmla="*/ 140 h 147"/>
                  <a:gd name="T42" fmla="*/ 26 w 64"/>
                  <a:gd name="T43" fmla="*/ 144 h 147"/>
                  <a:gd name="T44" fmla="*/ 20 w 64"/>
                  <a:gd name="T45" fmla="*/ 146 h 147"/>
                  <a:gd name="T46" fmla="*/ 15 w 64"/>
                  <a:gd name="T47" fmla="*/ 144 h 147"/>
                  <a:gd name="T48" fmla="*/ 9 w 64"/>
                  <a:gd name="T49" fmla="*/ 140 h 147"/>
                  <a:gd name="T50" fmla="*/ 5 w 64"/>
                  <a:gd name="T51" fmla="*/ 137 h 147"/>
                  <a:gd name="T52" fmla="*/ 9 w 64"/>
                  <a:gd name="T53" fmla="*/ 131 h 147"/>
                  <a:gd name="T54" fmla="*/ 15 w 64"/>
                  <a:gd name="T55" fmla="*/ 128 h 147"/>
                  <a:gd name="T56" fmla="*/ 20 w 64"/>
                  <a:gd name="T57" fmla="*/ 120 h 147"/>
                  <a:gd name="T58" fmla="*/ 20 w 64"/>
                  <a:gd name="T59" fmla="*/ 116 h 147"/>
                  <a:gd name="T60" fmla="*/ 15 w 64"/>
                  <a:gd name="T61" fmla="*/ 113 h 147"/>
                  <a:gd name="T62" fmla="*/ 9 w 64"/>
                  <a:gd name="T63" fmla="*/ 107 h 147"/>
                  <a:gd name="T64" fmla="*/ 5 w 64"/>
                  <a:gd name="T65" fmla="*/ 107 h 147"/>
                  <a:gd name="T66" fmla="*/ 0 w 64"/>
                  <a:gd name="T67" fmla="*/ 105 h 147"/>
                  <a:gd name="T68" fmla="*/ 0 w 64"/>
                  <a:gd name="T69" fmla="*/ 102 h 147"/>
                  <a:gd name="T70" fmla="*/ 0 w 64"/>
                  <a:gd name="T71" fmla="*/ 94 h 147"/>
                  <a:gd name="T72" fmla="*/ 5 w 64"/>
                  <a:gd name="T73" fmla="*/ 94 h 147"/>
                  <a:gd name="T74" fmla="*/ 9 w 64"/>
                  <a:gd name="T75" fmla="*/ 92 h 147"/>
                  <a:gd name="T76" fmla="*/ 15 w 64"/>
                  <a:gd name="T77" fmla="*/ 87 h 147"/>
                  <a:gd name="T78" fmla="*/ 17 w 64"/>
                  <a:gd name="T79" fmla="*/ 85 h 147"/>
                  <a:gd name="T80" fmla="*/ 21 w 64"/>
                  <a:gd name="T81" fmla="*/ 63 h 147"/>
                  <a:gd name="T82" fmla="*/ 17 w 64"/>
                  <a:gd name="T83" fmla="*/ 59 h 147"/>
                  <a:gd name="T84" fmla="*/ 14 w 64"/>
                  <a:gd name="T85" fmla="*/ 52 h 147"/>
                  <a:gd name="T86" fmla="*/ 11 w 64"/>
                  <a:gd name="T87" fmla="*/ 41 h 147"/>
                  <a:gd name="T88" fmla="*/ 14 w 64"/>
                  <a:gd name="T89" fmla="*/ 30 h 147"/>
                  <a:gd name="T90" fmla="*/ 15 w 64"/>
                  <a:gd name="T91" fmla="*/ 22 h 147"/>
                  <a:gd name="T92" fmla="*/ 20 w 64"/>
                  <a:gd name="T93" fmla="*/ 2 h 14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4"/>
                  <a:gd name="T142" fmla="*/ 0 h 147"/>
                  <a:gd name="T143" fmla="*/ 64 w 64"/>
                  <a:gd name="T144" fmla="*/ 147 h 14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4" h="147">
                    <a:moveTo>
                      <a:pt x="20" y="2"/>
                    </a:moveTo>
                    <a:lnTo>
                      <a:pt x="26" y="0"/>
                    </a:lnTo>
                    <a:lnTo>
                      <a:pt x="38" y="18"/>
                    </a:lnTo>
                    <a:lnTo>
                      <a:pt x="36" y="63"/>
                    </a:lnTo>
                    <a:lnTo>
                      <a:pt x="44" y="63"/>
                    </a:lnTo>
                    <a:lnTo>
                      <a:pt x="47" y="72"/>
                    </a:lnTo>
                    <a:lnTo>
                      <a:pt x="48" y="76"/>
                    </a:lnTo>
                    <a:lnTo>
                      <a:pt x="53" y="85"/>
                    </a:lnTo>
                    <a:lnTo>
                      <a:pt x="57" y="81"/>
                    </a:lnTo>
                    <a:lnTo>
                      <a:pt x="60" y="74"/>
                    </a:lnTo>
                    <a:lnTo>
                      <a:pt x="63" y="76"/>
                    </a:lnTo>
                    <a:lnTo>
                      <a:pt x="59" y="87"/>
                    </a:lnTo>
                    <a:lnTo>
                      <a:pt x="57" y="92"/>
                    </a:lnTo>
                    <a:lnTo>
                      <a:pt x="54" y="105"/>
                    </a:lnTo>
                    <a:lnTo>
                      <a:pt x="48" y="109"/>
                    </a:lnTo>
                    <a:lnTo>
                      <a:pt x="42" y="113"/>
                    </a:lnTo>
                    <a:lnTo>
                      <a:pt x="36" y="118"/>
                    </a:lnTo>
                    <a:lnTo>
                      <a:pt x="33" y="124"/>
                    </a:lnTo>
                    <a:lnTo>
                      <a:pt x="36" y="128"/>
                    </a:lnTo>
                    <a:lnTo>
                      <a:pt x="38" y="137"/>
                    </a:lnTo>
                    <a:lnTo>
                      <a:pt x="32" y="140"/>
                    </a:lnTo>
                    <a:lnTo>
                      <a:pt x="26" y="144"/>
                    </a:lnTo>
                    <a:lnTo>
                      <a:pt x="20" y="146"/>
                    </a:lnTo>
                    <a:lnTo>
                      <a:pt x="15" y="144"/>
                    </a:lnTo>
                    <a:lnTo>
                      <a:pt x="9" y="140"/>
                    </a:lnTo>
                    <a:lnTo>
                      <a:pt x="5" y="137"/>
                    </a:lnTo>
                    <a:lnTo>
                      <a:pt x="9" y="131"/>
                    </a:lnTo>
                    <a:lnTo>
                      <a:pt x="15" y="128"/>
                    </a:lnTo>
                    <a:lnTo>
                      <a:pt x="20" y="120"/>
                    </a:lnTo>
                    <a:lnTo>
                      <a:pt x="20" y="116"/>
                    </a:lnTo>
                    <a:lnTo>
                      <a:pt x="15" y="113"/>
                    </a:lnTo>
                    <a:lnTo>
                      <a:pt x="9" y="107"/>
                    </a:lnTo>
                    <a:lnTo>
                      <a:pt x="5" y="107"/>
                    </a:lnTo>
                    <a:lnTo>
                      <a:pt x="0" y="105"/>
                    </a:lnTo>
                    <a:lnTo>
                      <a:pt x="0" y="102"/>
                    </a:lnTo>
                    <a:lnTo>
                      <a:pt x="0" y="94"/>
                    </a:lnTo>
                    <a:lnTo>
                      <a:pt x="5" y="94"/>
                    </a:lnTo>
                    <a:lnTo>
                      <a:pt x="9" y="92"/>
                    </a:lnTo>
                    <a:lnTo>
                      <a:pt x="15" y="87"/>
                    </a:lnTo>
                    <a:lnTo>
                      <a:pt x="17" y="85"/>
                    </a:lnTo>
                    <a:lnTo>
                      <a:pt x="21" y="63"/>
                    </a:lnTo>
                    <a:lnTo>
                      <a:pt x="17" y="59"/>
                    </a:lnTo>
                    <a:lnTo>
                      <a:pt x="14" y="52"/>
                    </a:lnTo>
                    <a:lnTo>
                      <a:pt x="11" y="41"/>
                    </a:lnTo>
                    <a:lnTo>
                      <a:pt x="14" y="30"/>
                    </a:lnTo>
                    <a:lnTo>
                      <a:pt x="15" y="22"/>
                    </a:lnTo>
                    <a:lnTo>
                      <a:pt x="20" y="2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42" name="Freeform 7"/>
              <p:cNvSpPr>
                <a:spLocks/>
              </p:cNvSpPr>
              <p:nvPr/>
            </p:nvSpPr>
            <p:spPr bwMode="auto">
              <a:xfrm>
                <a:off x="5526" y="3078"/>
                <a:ext cx="130" cy="121"/>
              </a:xfrm>
              <a:custGeom>
                <a:avLst/>
                <a:gdLst>
                  <a:gd name="T0" fmla="*/ 90 w 130"/>
                  <a:gd name="T1" fmla="*/ 0 h 121"/>
                  <a:gd name="T2" fmla="*/ 108 w 130"/>
                  <a:gd name="T3" fmla="*/ 0 h 121"/>
                  <a:gd name="T4" fmla="*/ 129 w 130"/>
                  <a:gd name="T5" fmla="*/ 35 h 121"/>
                  <a:gd name="T6" fmla="*/ 106 w 130"/>
                  <a:gd name="T7" fmla="*/ 60 h 121"/>
                  <a:gd name="T8" fmla="*/ 106 w 130"/>
                  <a:gd name="T9" fmla="*/ 73 h 121"/>
                  <a:gd name="T10" fmla="*/ 101 w 130"/>
                  <a:gd name="T11" fmla="*/ 76 h 121"/>
                  <a:gd name="T12" fmla="*/ 83 w 130"/>
                  <a:gd name="T13" fmla="*/ 76 h 121"/>
                  <a:gd name="T14" fmla="*/ 67 w 130"/>
                  <a:gd name="T15" fmla="*/ 89 h 121"/>
                  <a:gd name="T16" fmla="*/ 52 w 130"/>
                  <a:gd name="T17" fmla="*/ 107 h 121"/>
                  <a:gd name="T18" fmla="*/ 42 w 130"/>
                  <a:gd name="T19" fmla="*/ 120 h 121"/>
                  <a:gd name="T20" fmla="*/ 42 w 130"/>
                  <a:gd name="T21" fmla="*/ 107 h 121"/>
                  <a:gd name="T22" fmla="*/ 23 w 130"/>
                  <a:gd name="T23" fmla="*/ 113 h 121"/>
                  <a:gd name="T24" fmla="*/ 11 w 130"/>
                  <a:gd name="T25" fmla="*/ 113 h 121"/>
                  <a:gd name="T26" fmla="*/ 0 w 130"/>
                  <a:gd name="T27" fmla="*/ 113 h 121"/>
                  <a:gd name="T28" fmla="*/ 20 w 130"/>
                  <a:gd name="T29" fmla="*/ 89 h 121"/>
                  <a:gd name="T30" fmla="*/ 26 w 130"/>
                  <a:gd name="T31" fmla="*/ 82 h 121"/>
                  <a:gd name="T32" fmla="*/ 31 w 130"/>
                  <a:gd name="T33" fmla="*/ 82 h 121"/>
                  <a:gd name="T34" fmla="*/ 47 w 130"/>
                  <a:gd name="T35" fmla="*/ 62 h 121"/>
                  <a:gd name="T36" fmla="*/ 52 w 130"/>
                  <a:gd name="T37" fmla="*/ 62 h 121"/>
                  <a:gd name="T38" fmla="*/ 60 w 130"/>
                  <a:gd name="T39" fmla="*/ 56 h 121"/>
                  <a:gd name="T40" fmla="*/ 67 w 130"/>
                  <a:gd name="T41" fmla="*/ 56 h 121"/>
                  <a:gd name="T42" fmla="*/ 65 w 130"/>
                  <a:gd name="T43" fmla="*/ 40 h 121"/>
                  <a:gd name="T44" fmla="*/ 67 w 130"/>
                  <a:gd name="T45" fmla="*/ 40 h 121"/>
                  <a:gd name="T46" fmla="*/ 77 w 130"/>
                  <a:gd name="T47" fmla="*/ 33 h 121"/>
                  <a:gd name="T48" fmla="*/ 77 w 130"/>
                  <a:gd name="T49" fmla="*/ 36 h 121"/>
                  <a:gd name="T50" fmla="*/ 95 w 130"/>
                  <a:gd name="T51" fmla="*/ 24 h 121"/>
                  <a:gd name="T52" fmla="*/ 90 w 130"/>
                  <a:gd name="T53" fmla="*/ 0 h 12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0"/>
                  <a:gd name="T82" fmla="*/ 0 h 121"/>
                  <a:gd name="T83" fmla="*/ 130 w 130"/>
                  <a:gd name="T84" fmla="*/ 121 h 12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0" h="121">
                    <a:moveTo>
                      <a:pt x="90" y="0"/>
                    </a:moveTo>
                    <a:lnTo>
                      <a:pt x="108" y="0"/>
                    </a:lnTo>
                    <a:lnTo>
                      <a:pt x="129" y="35"/>
                    </a:lnTo>
                    <a:lnTo>
                      <a:pt x="106" y="60"/>
                    </a:lnTo>
                    <a:lnTo>
                      <a:pt x="106" y="73"/>
                    </a:lnTo>
                    <a:lnTo>
                      <a:pt x="101" y="76"/>
                    </a:lnTo>
                    <a:lnTo>
                      <a:pt x="83" y="76"/>
                    </a:lnTo>
                    <a:lnTo>
                      <a:pt x="67" y="89"/>
                    </a:lnTo>
                    <a:lnTo>
                      <a:pt x="52" y="107"/>
                    </a:lnTo>
                    <a:lnTo>
                      <a:pt x="42" y="120"/>
                    </a:lnTo>
                    <a:lnTo>
                      <a:pt x="42" y="107"/>
                    </a:lnTo>
                    <a:lnTo>
                      <a:pt x="23" y="113"/>
                    </a:lnTo>
                    <a:lnTo>
                      <a:pt x="11" y="113"/>
                    </a:lnTo>
                    <a:lnTo>
                      <a:pt x="0" y="113"/>
                    </a:lnTo>
                    <a:lnTo>
                      <a:pt x="20" y="89"/>
                    </a:lnTo>
                    <a:lnTo>
                      <a:pt x="26" y="82"/>
                    </a:lnTo>
                    <a:lnTo>
                      <a:pt x="31" y="82"/>
                    </a:lnTo>
                    <a:lnTo>
                      <a:pt x="47" y="62"/>
                    </a:lnTo>
                    <a:lnTo>
                      <a:pt x="52" y="62"/>
                    </a:lnTo>
                    <a:lnTo>
                      <a:pt x="60" y="56"/>
                    </a:lnTo>
                    <a:lnTo>
                      <a:pt x="67" y="56"/>
                    </a:lnTo>
                    <a:lnTo>
                      <a:pt x="65" y="40"/>
                    </a:lnTo>
                    <a:lnTo>
                      <a:pt x="67" y="40"/>
                    </a:lnTo>
                    <a:lnTo>
                      <a:pt x="77" y="33"/>
                    </a:lnTo>
                    <a:lnTo>
                      <a:pt x="77" y="36"/>
                    </a:lnTo>
                    <a:lnTo>
                      <a:pt x="95" y="24"/>
                    </a:lnTo>
                    <a:lnTo>
                      <a:pt x="9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43" name="Freeform 8"/>
              <p:cNvSpPr>
                <a:spLocks/>
              </p:cNvSpPr>
              <p:nvPr/>
            </p:nvSpPr>
            <p:spPr bwMode="auto">
              <a:xfrm>
                <a:off x="5261" y="3087"/>
                <a:ext cx="39" cy="58"/>
              </a:xfrm>
              <a:custGeom>
                <a:avLst/>
                <a:gdLst>
                  <a:gd name="T0" fmla="*/ 0 w 39"/>
                  <a:gd name="T1" fmla="*/ 0 h 58"/>
                  <a:gd name="T2" fmla="*/ 9 w 39"/>
                  <a:gd name="T3" fmla="*/ 0 h 58"/>
                  <a:gd name="T4" fmla="*/ 18 w 39"/>
                  <a:gd name="T5" fmla="*/ 6 h 58"/>
                  <a:gd name="T6" fmla="*/ 38 w 39"/>
                  <a:gd name="T7" fmla="*/ 6 h 58"/>
                  <a:gd name="T8" fmla="*/ 34 w 39"/>
                  <a:gd name="T9" fmla="*/ 17 h 58"/>
                  <a:gd name="T10" fmla="*/ 38 w 39"/>
                  <a:gd name="T11" fmla="*/ 25 h 58"/>
                  <a:gd name="T12" fmla="*/ 32 w 39"/>
                  <a:gd name="T13" fmla="*/ 25 h 58"/>
                  <a:gd name="T14" fmla="*/ 29 w 39"/>
                  <a:gd name="T15" fmla="*/ 29 h 58"/>
                  <a:gd name="T16" fmla="*/ 25 w 39"/>
                  <a:gd name="T17" fmla="*/ 30 h 58"/>
                  <a:gd name="T18" fmla="*/ 29 w 39"/>
                  <a:gd name="T19" fmla="*/ 57 h 58"/>
                  <a:gd name="T20" fmla="*/ 18 w 39"/>
                  <a:gd name="T21" fmla="*/ 54 h 58"/>
                  <a:gd name="T22" fmla="*/ 6 w 39"/>
                  <a:gd name="T23" fmla="*/ 46 h 58"/>
                  <a:gd name="T24" fmla="*/ 6 w 39"/>
                  <a:gd name="T25" fmla="*/ 29 h 58"/>
                  <a:gd name="T26" fmla="*/ 6 w 39"/>
                  <a:gd name="T27" fmla="*/ 24 h 58"/>
                  <a:gd name="T28" fmla="*/ 0 w 39"/>
                  <a:gd name="T29" fmla="*/ 17 h 58"/>
                  <a:gd name="T30" fmla="*/ 0 w 39"/>
                  <a:gd name="T31" fmla="*/ 0 h 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9"/>
                  <a:gd name="T49" fmla="*/ 0 h 58"/>
                  <a:gd name="T50" fmla="*/ 39 w 39"/>
                  <a:gd name="T51" fmla="*/ 58 h 5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9" h="58">
                    <a:moveTo>
                      <a:pt x="0" y="0"/>
                    </a:moveTo>
                    <a:lnTo>
                      <a:pt x="9" y="0"/>
                    </a:lnTo>
                    <a:lnTo>
                      <a:pt x="18" y="6"/>
                    </a:lnTo>
                    <a:lnTo>
                      <a:pt x="38" y="6"/>
                    </a:lnTo>
                    <a:lnTo>
                      <a:pt x="34" y="17"/>
                    </a:lnTo>
                    <a:lnTo>
                      <a:pt x="38" y="25"/>
                    </a:lnTo>
                    <a:lnTo>
                      <a:pt x="32" y="25"/>
                    </a:lnTo>
                    <a:lnTo>
                      <a:pt x="29" y="29"/>
                    </a:lnTo>
                    <a:lnTo>
                      <a:pt x="25" y="30"/>
                    </a:lnTo>
                    <a:lnTo>
                      <a:pt x="29" y="57"/>
                    </a:lnTo>
                    <a:lnTo>
                      <a:pt x="18" y="54"/>
                    </a:lnTo>
                    <a:lnTo>
                      <a:pt x="6" y="46"/>
                    </a:lnTo>
                    <a:lnTo>
                      <a:pt x="6" y="29"/>
                    </a:lnTo>
                    <a:lnTo>
                      <a:pt x="6" y="24"/>
                    </a:ln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21512" name="Freeform 9"/>
            <p:cNvSpPr>
              <a:spLocks/>
            </p:cNvSpPr>
            <p:nvPr/>
          </p:nvSpPr>
          <p:spPr bwMode="auto">
            <a:xfrm>
              <a:off x="5359" y="2315"/>
              <a:ext cx="77" cy="63"/>
            </a:xfrm>
            <a:custGeom>
              <a:avLst/>
              <a:gdLst>
                <a:gd name="T0" fmla="*/ 15 w 77"/>
                <a:gd name="T1" fmla="*/ 24 h 63"/>
                <a:gd name="T2" fmla="*/ 0 w 77"/>
                <a:gd name="T3" fmla="*/ 51 h 63"/>
                <a:gd name="T4" fmla="*/ 5 w 77"/>
                <a:gd name="T5" fmla="*/ 60 h 63"/>
                <a:gd name="T6" fmla="*/ 27 w 77"/>
                <a:gd name="T7" fmla="*/ 62 h 63"/>
                <a:gd name="T8" fmla="*/ 44 w 77"/>
                <a:gd name="T9" fmla="*/ 62 h 63"/>
                <a:gd name="T10" fmla="*/ 53 w 77"/>
                <a:gd name="T11" fmla="*/ 54 h 63"/>
                <a:gd name="T12" fmla="*/ 56 w 77"/>
                <a:gd name="T13" fmla="*/ 42 h 63"/>
                <a:gd name="T14" fmla="*/ 76 w 77"/>
                <a:gd name="T15" fmla="*/ 42 h 63"/>
                <a:gd name="T16" fmla="*/ 71 w 77"/>
                <a:gd name="T17" fmla="*/ 26 h 63"/>
                <a:gd name="T18" fmla="*/ 71 w 77"/>
                <a:gd name="T19" fmla="*/ 13 h 63"/>
                <a:gd name="T20" fmla="*/ 55 w 77"/>
                <a:gd name="T21" fmla="*/ 0 h 63"/>
                <a:gd name="T22" fmla="*/ 50 w 77"/>
                <a:gd name="T23" fmla="*/ 20 h 63"/>
                <a:gd name="T24" fmla="*/ 61 w 77"/>
                <a:gd name="T25" fmla="*/ 29 h 63"/>
                <a:gd name="T26" fmla="*/ 43 w 77"/>
                <a:gd name="T27" fmla="*/ 29 h 63"/>
                <a:gd name="T28" fmla="*/ 36 w 77"/>
                <a:gd name="T29" fmla="*/ 36 h 63"/>
                <a:gd name="T30" fmla="*/ 15 w 77"/>
                <a:gd name="T31" fmla="*/ 24 h 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7"/>
                <a:gd name="T49" fmla="*/ 0 h 63"/>
                <a:gd name="T50" fmla="*/ 77 w 77"/>
                <a:gd name="T51" fmla="*/ 63 h 6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7" h="63">
                  <a:moveTo>
                    <a:pt x="15" y="24"/>
                  </a:moveTo>
                  <a:lnTo>
                    <a:pt x="0" y="51"/>
                  </a:lnTo>
                  <a:lnTo>
                    <a:pt x="5" y="60"/>
                  </a:lnTo>
                  <a:lnTo>
                    <a:pt x="27" y="62"/>
                  </a:lnTo>
                  <a:lnTo>
                    <a:pt x="44" y="62"/>
                  </a:lnTo>
                  <a:lnTo>
                    <a:pt x="53" y="54"/>
                  </a:lnTo>
                  <a:lnTo>
                    <a:pt x="56" y="42"/>
                  </a:lnTo>
                  <a:lnTo>
                    <a:pt x="76" y="42"/>
                  </a:lnTo>
                  <a:lnTo>
                    <a:pt x="71" y="26"/>
                  </a:lnTo>
                  <a:lnTo>
                    <a:pt x="71" y="13"/>
                  </a:lnTo>
                  <a:lnTo>
                    <a:pt x="55" y="0"/>
                  </a:lnTo>
                  <a:lnTo>
                    <a:pt x="50" y="20"/>
                  </a:lnTo>
                  <a:lnTo>
                    <a:pt x="61" y="29"/>
                  </a:lnTo>
                  <a:lnTo>
                    <a:pt x="43" y="29"/>
                  </a:lnTo>
                  <a:lnTo>
                    <a:pt x="36" y="36"/>
                  </a:lnTo>
                  <a:lnTo>
                    <a:pt x="15" y="24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grpSp>
          <p:nvGrpSpPr>
            <p:cNvPr id="21513" name="Group 10"/>
            <p:cNvGrpSpPr>
              <a:grpSpLocks/>
            </p:cNvGrpSpPr>
            <p:nvPr/>
          </p:nvGrpSpPr>
          <p:grpSpPr bwMode="auto">
            <a:xfrm>
              <a:off x="4376" y="1136"/>
              <a:ext cx="1035" cy="1902"/>
              <a:chOff x="4376" y="1136"/>
              <a:chExt cx="1035" cy="1902"/>
            </a:xfrm>
          </p:grpSpPr>
          <p:grpSp>
            <p:nvGrpSpPr>
              <p:cNvPr id="21528" name="Group 11"/>
              <p:cNvGrpSpPr>
                <a:grpSpLocks/>
              </p:cNvGrpSpPr>
              <p:nvPr/>
            </p:nvGrpSpPr>
            <p:grpSpPr bwMode="auto">
              <a:xfrm>
                <a:off x="4544" y="1335"/>
                <a:ext cx="221" cy="559"/>
                <a:chOff x="4544" y="1335"/>
                <a:chExt cx="221" cy="559"/>
              </a:xfrm>
            </p:grpSpPr>
            <p:sp>
              <p:nvSpPr>
                <p:cNvPr id="21538" name="Freeform 12"/>
                <p:cNvSpPr>
                  <a:spLocks/>
                </p:cNvSpPr>
                <p:nvPr/>
              </p:nvSpPr>
              <p:spPr bwMode="auto">
                <a:xfrm>
                  <a:off x="4544" y="1850"/>
                  <a:ext cx="41" cy="44"/>
                </a:xfrm>
                <a:custGeom>
                  <a:avLst/>
                  <a:gdLst>
                    <a:gd name="T0" fmla="*/ 0 w 41"/>
                    <a:gd name="T1" fmla="*/ 32 h 44"/>
                    <a:gd name="T2" fmla="*/ 7 w 41"/>
                    <a:gd name="T3" fmla="*/ 43 h 44"/>
                    <a:gd name="T4" fmla="*/ 16 w 41"/>
                    <a:gd name="T5" fmla="*/ 40 h 44"/>
                    <a:gd name="T6" fmla="*/ 29 w 41"/>
                    <a:gd name="T7" fmla="*/ 43 h 44"/>
                    <a:gd name="T8" fmla="*/ 39 w 41"/>
                    <a:gd name="T9" fmla="*/ 43 h 44"/>
                    <a:gd name="T10" fmla="*/ 40 w 41"/>
                    <a:gd name="T11" fmla="*/ 29 h 44"/>
                    <a:gd name="T12" fmla="*/ 36 w 41"/>
                    <a:gd name="T13" fmla="*/ 17 h 44"/>
                    <a:gd name="T14" fmla="*/ 31 w 41"/>
                    <a:gd name="T15" fmla="*/ 6 h 44"/>
                    <a:gd name="T16" fmla="*/ 24 w 41"/>
                    <a:gd name="T17" fmla="*/ 6 h 44"/>
                    <a:gd name="T18" fmla="*/ 20 w 41"/>
                    <a:gd name="T19" fmla="*/ 0 h 44"/>
                    <a:gd name="T20" fmla="*/ 11 w 41"/>
                    <a:gd name="T21" fmla="*/ 0 h 44"/>
                    <a:gd name="T22" fmla="*/ 11 w 41"/>
                    <a:gd name="T23" fmla="*/ 12 h 44"/>
                    <a:gd name="T24" fmla="*/ 0 w 41"/>
                    <a:gd name="T25" fmla="*/ 32 h 4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1"/>
                    <a:gd name="T40" fmla="*/ 0 h 44"/>
                    <a:gd name="T41" fmla="*/ 41 w 41"/>
                    <a:gd name="T42" fmla="*/ 44 h 4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1" h="44">
                      <a:moveTo>
                        <a:pt x="0" y="32"/>
                      </a:moveTo>
                      <a:lnTo>
                        <a:pt x="7" y="43"/>
                      </a:lnTo>
                      <a:lnTo>
                        <a:pt x="16" y="40"/>
                      </a:lnTo>
                      <a:lnTo>
                        <a:pt x="29" y="43"/>
                      </a:lnTo>
                      <a:lnTo>
                        <a:pt x="39" y="43"/>
                      </a:lnTo>
                      <a:lnTo>
                        <a:pt x="40" y="29"/>
                      </a:lnTo>
                      <a:lnTo>
                        <a:pt x="36" y="17"/>
                      </a:lnTo>
                      <a:lnTo>
                        <a:pt x="31" y="6"/>
                      </a:lnTo>
                      <a:lnTo>
                        <a:pt x="24" y="6"/>
                      </a:lnTo>
                      <a:lnTo>
                        <a:pt x="20" y="0"/>
                      </a:lnTo>
                      <a:lnTo>
                        <a:pt x="11" y="0"/>
                      </a:lnTo>
                      <a:lnTo>
                        <a:pt x="11" y="12"/>
                      </a:lnTo>
                      <a:lnTo>
                        <a:pt x="0" y="32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  <p:sp>
              <p:nvSpPr>
                <p:cNvPr id="21539" name="Freeform 13"/>
                <p:cNvSpPr>
                  <a:spLocks/>
                </p:cNvSpPr>
                <p:nvPr/>
              </p:nvSpPr>
              <p:spPr bwMode="auto">
                <a:xfrm>
                  <a:off x="4695" y="1747"/>
                  <a:ext cx="39" cy="56"/>
                </a:xfrm>
                <a:custGeom>
                  <a:avLst/>
                  <a:gdLst>
                    <a:gd name="T0" fmla="*/ 8 w 39"/>
                    <a:gd name="T1" fmla="*/ 0 h 56"/>
                    <a:gd name="T2" fmla="*/ 22 w 39"/>
                    <a:gd name="T3" fmla="*/ 3 h 56"/>
                    <a:gd name="T4" fmla="*/ 31 w 39"/>
                    <a:gd name="T5" fmla="*/ 17 h 56"/>
                    <a:gd name="T6" fmla="*/ 38 w 39"/>
                    <a:gd name="T7" fmla="*/ 27 h 56"/>
                    <a:gd name="T8" fmla="*/ 33 w 39"/>
                    <a:gd name="T9" fmla="*/ 33 h 56"/>
                    <a:gd name="T10" fmla="*/ 38 w 39"/>
                    <a:gd name="T11" fmla="*/ 41 h 56"/>
                    <a:gd name="T12" fmla="*/ 34 w 39"/>
                    <a:gd name="T13" fmla="*/ 50 h 56"/>
                    <a:gd name="T14" fmla="*/ 29 w 39"/>
                    <a:gd name="T15" fmla="*/ 55 h 56"/>
                    <a:gd name="T16" fmla="*/ 17 w 39"/>
                    <a:gd name="T17" fmla="*/ 55 h 56"/>
                    <a:gd name="T18" fmla="*/ 9 w 39"/>
                    <a:gd name="T19" fmla="*/ 55 h 56"/>
                    <a:gd name="T20" fmla="*/ 5 w 39"/>
                    <a:gd name="T21" fmla="*/ 49 h 56"/>
                    <a:gd name="T22" fmla="*/ 0 w 39"/>
                    <a:gd name="T23" fmla="*/ 39 h 56"/>
                    <a:gd name="T24" fmla="*/ 0 w 39"/>
                    <a:gd name="T25" fmla="*/ 33 h 56"/>
                    <a:gd name="T26" fmla="*/ 0 w 39"/>
                    <a:gd name="T27" fmla="*/ 20 h 56"/>
                    <a:gd name="T28" fmla="*/ 8 w 39"/>
                    <a:gd name="T29" fmla="*/ 0 h 5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9"/>
                    <a:gd name="T46" fmla="*/ 0 h 56"/>
                    <a:gd name="T47" fmla="*/ 39 w 39"/>
                    <a:gd name="T48" fmla="*/ 56 h 5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9" h="56">
                      <a:moveTo>
                        <a:pt x="8" y="0"/>
                      </a:moveTo>
                      <a:lnTo>
                        <a:pt x="22" y="3"/>
                      </a:lnTo>
                      <a:lnTo>
                        <a:pt x="31" y="17"/>
                      </a:lnTo>
                      <a:lnTo>
                        <a:pt x="38" y="27"/>
                      </a:lnTo>
                      <a:lnTo>
                        <a:pt x="33" y="33"/>
                      </a:lnTo>
                      <a:lnTo>
                        <a:pt x="38" y="41"/>
                      </a:lnTo>
                      <a:lnTo>
                        <a:pt x="34" y="50"/>
                      </a:lnTo>
                      <a:lnTo>
                        <a:pt x="29" y="55"/>
                      </a:lnTo>
                      <a:lnTo>
                        <a:pt x="17" y="55"/>
                      </a:lnTo>
                      <a:lnTo>
                        <a:pt x="9" y="55"/>
                      </a:lnTo>
                      <a:lnTo>
                        <a:pt x="5" y="49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0"/>
                      </a:lnTo>
                      <a:lnTo>
                        <a:pt x="8" y="0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  <p:sp>
              <p:nvSpPr>
                <p:cNvPr id="21540" name="Freeform 14"/>
                <p:cNvSpPr>
                  <a:spLocks/>
                </p:cNvSpPr>
                <p:nvPr/>
              </p:nvSpPr>
              <p:spPr bwMode="auto">
                <a:xfrm>
                  <a:off x="4682" y="1335"/>
                  <a:ext cx="83" cy="49"/>
                </a:xfrm>
                <a:custGeom>
                  <a:avLst/>
                  <a:gdLst>
                    <a:gd name="T0" fmla="*/ 12 w 83"/>
                    <a:gd name="T1" fmla="*/ 0 h 49"/>
                    <a:gd name="T2" fmla="*/ 23 w 83"/>
                    <a:gd name="T3" fmla="*/ 6 h 49"/>
                    <a:gd name="T4" fmla="*/ 33 w 83"/>
                    <a:gd name="T5" fmla="*/ 5 h 49"/>
                    <a:gd name="T6" fmla="*/ 50 w 83"/>
                    <a:gd name="T7" fmla="*/ 6 h 49"/>
                    <a:gd name="T8" fmla="*/ 61 w 83"/>
                    <a:gd name="T9" fmla="*/ 6 h 49"/>
                    <a:gd name="T10" fmla="*/ 67 w 83"/>
                    <a:gd name="T11" fmla="*/ 11 h 49"/>
                    <a:gd name="T12" fmla="*/ 76 w 83"/>
                    <a:gd name="T13" fmla="*/ 21 h 49"/>
                    <a:gd name="T14" fmla="*/ 82 w 83"/>
                    <a:gd name="T15" fmla="*/ 24 h 49"/>
                    <a:gd name="T16" fmla="*/ 62 w 83"/>
                    <a:gd name="T17" fmla="*/ 29 h 49"/>
                    <a:gd name="T18" fmla="*/ 56 w 83"/>
                    <a:gd name="T19" fmla="*/ 33 h 49"/>
                    <a:gd name="T20" fmla="*/ 62 w 83"/>
                    <a:gd name="T21" fmla="*/ 41 h 49"/>
                    <a:gd name="T22" fmla="*/ 62 w 83"/>
                    <a:gd name="T23" fmla="*/ 48 h 49"/>
                    <a:gd name="T24" fmla="*/ 46 w 83"/>
                    <a:gd name="T25" fmla="*/ 41 h 49"/>
                    <a:gd name="T26" fmla="*/ 32 w 83"/>
                    <a:gd name="T27" fmla="*/ 38 h 49"/>
                    <a:gd name="T28" fmla="*/ 23 w 83"/>
                    <a:gd name="T29" fmla="*/ 38 h 49"/>
                    <a:gd name="T30" fmla="*/ 23 w 83"/>
                    <a:gd name="T31" fmla="*/ 48 h 49"/>
                    <a:gd name="T32" fmla="*/ 12 w 83"/>
                    <a:gd name="T33" fmla="*/ 48 h 49"/>
                    <a:gd name="T34" fmla="*/ 11 w 83"/>
                    <a:gd name="T35" fmla="*/ 41 h 49"/>
                    <a:gd name="T36" fmla="*/ 8 w 83"/>
                    <a:gd name="T37" fmla="*/ 29 h 49"/>
                    <a:gd name="T38" fmla="*/ 0 w 83"/>
                    <a:gd name="T39" fmla="*/ 27 h 49"/>
                    <a:gd name="T40" fmla="*/ 8 w 83"/>
                    <a:gd name="T41" fmla="*/ 21 h 49"/>
                    <a:gd name="T42" fmla="*/ 15 w 83"/>
                    <a:gd name="T43" fmla="*/ 17 h 49"/>
                    <a:gd name="T44" fmla="*/ 12 w 83"/>
                    <a:gd name="T45" fmla="*/ 0 h 4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83"/>
                    <a:gd name="T70" fmla="*/ 0 h 49"/>
                    <a:gd name="T71" fmla="*/ 83 w 83"/>
                    <a:gd name="T72" fmla="*/ 49 h 4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83" h="49">
                      <a:moveTo>
                        <a:pt x="12" y="0"/>
                      </a:moveTo>
                      <a:lnTo>
                        <a:pt x="23" y="6"/>
                      </a:lnTo>
                      <a:lnTo>
                        <a:pt x="33" y="5"/>
                      </a:lnTo>
                      <a:lnTo>
                        <a:pt x="50" y="6"/>
                      </a:lnTo>
                      <a:lnTo>
                        <a:pt x="61" y="6"/>
                      </a:lnTo>
                      <a:lnTo>
                        <a:pt x="67" y="11"/>
                      </a:lnTo>
                      <a:lnTo>
                        <a:pt x="76" y="21"/>
                      </a:lnTo>
                      <a:lnTo>
                        <a:pt x="82" y="24"/>
                      </a:lnTo>
                      <a:lnTo>
                        <a:pt x="62" y="29"/>
                      </a:lnTo>
                      <a:lnTo>
                        <a:pt x="56" y="33"/>
                      </a:lnTo>
                      <a:lnTo>
                        <a:pt x="62" y="41"/>
                      </a:lnTo>
                      <a:lnTo>
                        <a:pt x="62" y="48"/>
                      </a:lnTo>
                      <a:lnTo>
                        <a:pt x="46" y="41"/>
                      </a:lnTo>
                      <a:lnTo>
                        <a:pt x="32" y="38"/>
                      </a:lnTo>
                      <a:lnTo>
                        <a:pt x="23" y="38"/>
                      </a:lnTo>
                      <a:lnTo>
                        <a:pt x="23" y="48"/>
                      </a:lnTo>
                      <a:lnTo>
                        <a:pt x="12" y="48"/>
                      </a:lnTo>
                      <a:lnTo>
                        <a:pt x="11" y="41"/>
                      </a:lnTo>
                      <a:lnTo>
                        <a:pt x="8" y="29"/>
                      </a:lnTo>
                      <a:lnTo>
                        <a:pt x="0" y="27"/>
                      </a:lnTo>
                      <a:lnTo>
                        <a:pt x="8" y="21"/>
                      </a:lnTo>
                      <a:lnTo>
                        <a:pt x="15" y="17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1529" name="Freeform 15"/>
              <p:cNvSpPr>
                <a:spLocks/>
              </p:cNvSpPr>
              <p:nvPr/>
            </p:nvSpPr>
            <p:spPr bwMode="auto">
              <a:xfrm>
                <a:off x="4764" y="2498"/>
                <a:ext cx="647" cy="540"/>
              </a:xfrm>
              <a:custGeom>
                <a:avLst/>
                <a:gdLst>
                  <a:gd name="T0" fmla="*/ 498 w 647"/>
                  <a:gd name="T1" fmla="*/ 44 h 540"/>
                  <a:gd name="T2" fmla="*/ 522 w 647"/>
                  <a:gd name="T3" fmla="*/ 66 h 540"/>
                  <a:gd name="T4" fmla="*/ 549 w 647"/>
                  <a:gd name="T5" fmla="*/ 144 h 540"/>
                  <a:gd name="T6" fmla="*/ 611 w 647"/>
                  <a:gd name="T7" fmla="*/ 228 h 540"/>
                  <a:gd name="T8" fmla="*/ 646 w 647"/>
                  <a:gd name="T9" fmla="*/ 309 h 540"/>
                  <a:gd name="T10" fmla="*/ 620 w 647"/>
                  <a:gd name="T11" fmla="*/ 385 h 540"/>
                  <a:gd name="T12" fmla="*/ 595 w 647"/>
                  <a:gd name="T13" fmla="*/ 433 h 540"/>
                  <a:gd name="T14" fmla="*/ 579 w 647"/>
                  <a:gd name="T15" fmla="*/ 483 h 540"/>
                  <a:gd name="T16" fmla="*/ 563 w 647"/>
                  <a:gd name="T17" fmla="*/ 515 h 540"/>
                  <a:gd name="T18" fmla="*/ 531 w 647"/>
                  <a:gd name="T19" fmla="*/ 531 h 540"/>
                  <a:gd name="T20" fmla="*/ 484 w 647"/>
                  <a:gd name="T21" fmla="*/ 525 h 540"/>
                  <a:gd name="T22" fmla="*/ 434 w 647"/>
                  <a:gd name="T23" fmla="*/ 515 h 540"/>
                  <a:gd name="T24" fmla="*/ 408 w 647"/>
                  <a:gd name="T25" fmla="*/ 481 h 540"/>
                  <a:gd name="T26" fmla="*/ 401 w 647"/>
                  <a:gd name="T27" fmla="*/ 443 h 540"/>
                  <a:gd name="T28" fmla="*/ 381 w 647"/>
                  <a:gd name="T29" fmla="*/ 425 h 540"/>
                  <a:gd name="T30" fmla="*/ 357 w 647"/>
                  <a:gd name="T31" fmla="*/ 429 h 540"/>
                  <a:gd name="T32" fmla="*/ 328 w 647"/>
                  <a:gd name="T33" fmla="*/ 401 h 540"/>
                  <a:gd name="T34" fmla="*/ 309 w 647"/>
                  <a:gd name="T35" fmla="*/ 393 h 540"/>
                  <a:gd name="T36" fmla="*/ 274 w 647"/>
                  <a:gd name="T37" fmla="*/ 401 h 540"/>
                  <a:gd name="T38" fmla="*/ 244 w 647"/>
                  <a:gd name="T39" fmla="*/ 403 h 540"/>
                  <a:gd name="T40" fmla="*/ 222 w 647"/>
                  <a:gd name="T41" fmla="*/ 421 h 540"/>
                  <a:gd name="T42" fmla="*/ 185 w 647"/>
                  <a:gd name="T43" fmla="*/ 433 h 540"/>
                  <a:gd name="T44" fmla="*/ 148 w 647"/>
                  <a:gd name="T45" fmla="*/ 453 h 540"/>
                  <a:gd name="T46" fmla="*/ 127 w 647"/>
                  <a:gd name="T47" fmla="*/ 461 h 540"/>
                  <a:gd name="T48" fmla="*/ 74 w 647"/>
                  <a:gd name="T49" fmla="*/ 457 h 540"/>
                  <a:gd name="T50" fmla="*/ 64 w 647"/>
                  <a:gd name="T51" fmla="*/ 443 h 540"/>
                  <a:gd name="T52" fmla="*/ 64 w 647"/>
                  <a:gd name="T53" fmla="*/ 385 h 540"/>
                  <a:gd name="T54" fmla="*/ 46 w 647"/>
                  <a:gd name="T55" fmla="*/ 349 h 540"/>
                  <a:gd name="T56" fmla="*/ 28 w 647"/>
                  <a:gd name="T57" fmla="*/ 323 h 540"/>
                  <a:gd name="T58" fmla="*/ 7 w 647"/>
                  <a:gd name="T59" fmla="*/ 228 h 540"/>
                  <a:gd name="T60" fmla="*/ 7 w 647"/>
                  <a:gd name="T61" fmla="*/ 194 h 540"/>
                  <a:gd name="T62" fmla="*/ 55 w 647"/>
                  <a:gd name="T63" fmla="*/ 178 h 540"/>
                  <a:gd name="T64" fmla="*/ 86 w 647"/>
                  <a:gd name="T65" fmla="*/ 172 h 540"/>
                  <a:gd name="T66" fmla="*/ 109 w 647"/>
                  <a:gd name="T67" fmla="*/ 164 h 540"/>
                  <a:gd name="T68" fmla="*/ 118 w 647"/>
                  <a:gd name="T69" fmla="*/ 136 h 540"/>
                  <a:gd name="T70" fmla="*/ 115 w 647"/>
                  <a:gd name="T71" fmla="*/ 122 h 540"/>
                  <a:gd name="T72" fmla="*/ 161 w 647"/>
                  <a:gd name="T73" fmla="*/ 80 h 540"/>
                  <a:gd name="T74" fmla="*/ 198 w 647"/>
                  <a:gd name="T75" fmla="*/ 50 h 540"/>
                  <a:gd name="T76" fmla="*/ 231 w 647"/>
                  <a:gd name="T77" fmla="*/ 72 h 540"/>
                  <a:gd name="T78" fmla="*/ 254 w 647"/>
                  <a:gd name="T79" fmla="*/ 48 h 540"/>
                  <a:gd name="T80" fmla="*/ 281 w 647"/>
                  <a:gd name="T81" fmla="*/ 26 h 540"/>
                  <a:gd name="T82" fmla="*/ 307 w 647"/>
                  <a:gd name="T83" fmla="*/ 8 h 540"/>
                  <a:gd name="T84" fmla="*/ 349 w 647"/>
                  <a:gd name="T85" fmla="*/ 8 h 540"/>
                  <a:gd name="T86" fmla="*/ 365 w 647"/>
                  <a:gd name="T87" fmla="*/ 30 h 540"/>
                  <a:gd name="T88" fmla="*/ 365 w 647"/>
                  <a:gd name="T89" fmla="*/ 58 h 540"/>
                  <a:gd name="T90" fmla="*/ 401 w 647"/>
                  <a:gd name="T91" fmla="*/ 100 h 540"/>
                  <a:gd name="T92" fmla="*/ 432 w 647"/>
                  <a:gd name="T93" fmla="*/ 116 h 540"/>
                  <a:gd name="T94" fmla="*/ 455 w 647"/>
                  <a:gd name="T95" fmla="*/ 72 h 540"/>
                  <a:gd name="T96" fmla="*/ 464 w 647"/>
                  <a:gd name="T97" fmla="*/ 0 h 5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47"/>
                  <a:gd name="T148" fmla="*/ 0 h 540"/>
                  <a:gd name="T149" fmla="*/ 647 w 647"/>
                  <a:gd name="T150" fmla="*/ 540 h 5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47" h="540">
                    <a:moveTo>
                      <a:pt x="464" y="0"/>
                    </a:moveTo>
                    <a:lnTo>
                      <a:pt x="498" y="0"/>
                    </a:lnTo>
                    <a:lnTo>
                      <a:pt x="498" y="44"/>
                    </a:lnTo>
                    <a:lnTo>
                      <a:pt x="512" y="58"/>
                    </a:lnTo>
                    <a:lnTo>
                      <a:pt x="517" y="66"/>
                    </a:lnTo>
                    <a:lnTo>
                      <a:pt x="522" y="66"/>
                    </a:lnTo>
                    <a:lnTo>
                      <a:pt x="528" y="72"/>
                    </a:lnTo>
                    <a:lnTo>
                      <a:pt x="531" y="116"/>
                    </a:lnTo>
                    <a:lnTo>
                      <a:pt x="549" y="144"/>
                    </a:lnTo>
                    <a:lnTo>
                      <a:pt x="579" y="184"/>
                    </a:lnTo>
                    <a:lnTo>
                      <a:pt x="579" y="192"/>
                    </a:lnTo>
                    <a:lnTo>
                      <a:pt x="611" y="228"/>
                    </a:lnTo>
                    <a:lnTo>
                      <a:pt x="611" y="232"/>
                    </a:lnTo>
                    <a:lnTo>
                      <a:pt x="642" y="260"/>
                    </a:lnTo>
                    <a:lnTo>
                      <a:pt x="646" y="309"/>
                    </a:lnTo>
                    <a:lnTo>
                      <a:pt x="642" y="353"/>
                    </a:lnTo>
                    <a:lnTo>
                      <a:pt x="630" y="375"/>
                    </a:lnTo>
                    <a:lnTo>
                      <a:pt x="620" y="385"/>
                    </a:lnTo>
                    <a:lnTo>
                      <a:pt x="614" y="409"/>
                    </a:lnTo>
                    <a:lnTo>
                      <a:pt x="604" y="429"/>
                    </a:lnTo>
                    <a:lnTo>
                      <a:pt x="595" y="433"/>
                    </a:lnTo>
                    <a:lnTo>
                      <a:pt x="598" y="443"/>
                    </a:lnTo>
                    <a:lnTo>
                      <a:pt x="582" y="457"/>
                    </a:lnTo>
                    <a:lnTo>
                      <a:pt x="579" y="483"/>
                    </a:lnTo>
                    <a:lnTo>
                      <a:pt x="575" y="501"/>
                    </a:lnTo>
                    <a:lnTo>
                      <a:pt x="567" y="505"/>
                    </a:lnTo>
                    <a:lnTo>
                      <a:pt x="563" y="515"/>
                    </a:lnTo>
                    <a:lnTo>
                      <a:pt x="556" y="525"/>
                    </a:lnTo>
                    <a:lnTo>
                      <a:pt x="544" y="525"/>
                    </a:lnTo>
                    <a:lnTo>
                      <a:pt x="531" y="531"/>
                    </a:lnTo>
                    <a:lnTo>
                      <a:pt x="519" y="539"/>
                    </a:lnTo>
                    <a:lnTo>
                      <a:pt x="500" y="519"/>
                    </a:lnTo>
                    <a:lnTo>
                      <a:pt x="484" y="525"/>
                    </a:lnTo>
                    <a:lnTo>
                      <a:pt x="477" y="525"/>
                    </a:lnTo>
                    <a:lnTo>
                      <a:pt x="448" y="529"/>
                    </a:lnTo>
                    <a:lnTo>
                      <a:pt x="434" y="515"/>
                    </a:lnTo>
                    <a:lnTo>
                      <a:pt x="420" y="493"/>
                    </a:lnTo>
                    <a:lnTo>
                      <a:pt x="415" y="497"/>
                    </a:lnTo>
                    <a:lnTo>
                      <a:pt x="408" y="481"/>
                    </a:lnTo>
                    <a:lnTo>
                      <a:pt x="402" y="469"/>
                    </a:lnTo>
                    <a:lnTo>
                      <a:pt x="401" y="465"/>
                    </a:lnTo>
                    <a:lnTo>
                      <a:pt x="401" y="443"/>
                    </a:lnTo>
                    <a:lnTo>
                      <a:pt x="401" y="429"/>
                    </a:lnTo>
                    <a:lnTo>
                      <a:pt x="395" y="421"/>
                    </a:lnTo>
                    <a:lnTo>
                      <a:pt x="381" y="425"/>
                    </a:lnTo>
                    <a:lnTo>
                      <a:pt x="372" y="429"/>
                    </a:lnTo>
                    <a:lnTo>
                      <a:pt x="360" y="429"/>
                    </a:lnTo>
                    <a:lnTo>
                      <a:pt x="357" y="429"/>
                    </a:lnTo>
                    <a:lnTo>
                      <a:pt x="349" y="429"/>
                    </a:lnTo>
                    <a:lnTo>
                      <a:pt x="339" y="415"/>
                    </a:lnTo>
                    <a:lnTo>
                      <a:pt x="328" y="401"/>
                    </a:lnTo>
                    <a:lnTo>
                      <a:pt x="327" y="401"/>
                    </a:lnTo>
                    <a:lnTo>
                      <a:pt x="312" y="401"/>
                    </a:lnTo>
                    <a:lnTo>
                      <a:pt x="309" y="393"/>
                    </a:lnTo>
                    <a:lnTo>
                      <a:pt x="297" y="401"/>
                    </a:lnTo>
                    <a:lnTo>
                      <a:pt x="289" y="401"/>
                    </a:lnTo>
                    <a:lnTo>
                      <a:pt x="274" y="401"/>
                    </a:lnTo>
                    <a:lnTo>
                      <a:pt x="268" y="393"/>
                    </a:lnTo>
                    <a:lnTo>
                      <a:pt x="263" y="401"/>
                    </a:lnTo>
                    <a:lnTo>
                      <a:pt x="244" y="403"/>
                    </a:lnTo>
                    <a:lnTo>
                      <a:pt x="242" y="401"/>
                    </a:lnTo>
                    <a:lnTo>
                      <a:pt x="233" y="409"/>
                    </a:lnTo>
                    <a:lnTo>
                      <a:pt x="222" y="421"/>
                    </a:lnTo>
                    <a:lnTo>
                      <a:pt x="212" y="421"/>
                    </a:lnTo>
                    <a:lnTo>
                      <a:pt x="201" y="433"/>
                    </a:lnTo>
                    <a:lnTo>
                      <a:pt x="185" y="433"/>
                    </a:lnTo>
                    <a:lnTo>
                      <a:pt x="169" y="433"/>
                    </a:lnTo>
                    <a:lnTo>
                      <a:pt x="155" y="443"/>
                    </a:lnTo>
                    <a:lnTo>
                      <a:pt x="148" y="453"/>
                    </a:lnTo>
                    <a:lnTo>
                      <a:pt x="141" y="451"/>
                    </a:lnTo>
                    <a:lnTo>
                      <a:pt x="138" y="459"/>
                    </a:lnTo>
                    <a:lnTo>
                      <a:pt x="127" y="461"/>
                    </a:lnTo>
                    <a:lnTo>
                      <a:pt x="118" y="469"/>
                    </a:lnTo>
                    <a:lnTo>
                      <a:pt x="86" y="469"/>
                    </a:lnTo>
                    <a:lnTo>
                      <a:pt x="74" y="457"/>
                    </a:lnTo>
                    <a:lnTo>
                      <a:pt x="72" y="451"/>
                    </a:lnTo>
                    <a:lnTo>
                      <a:pt x="71" y="457"/>
                    </a:lnTo>
                    <a:lnTo>
                      <a:pt x="64" y="443"/>
                    </a:lnTo>
                    <a:lnTo>
                      <a:pt x="65" y="417"/>
                    </a:lnTo>
                    <a:lnTo>
                      <a:pt x="71" y="401"/>
                    </a:lnTo>
                    <a:lnTo>
                      <a:pt x="64" y="385"/>
                    </a:lnTo>
                    <a:lnTo>
                      <a:pt x="58" y="375"/>
                    </a:lnTo>
                    <a:lnTo>
                      <a:pt x="58" y="359"/>
                    </a:lnTo>
                    <a:lnTo>
                      <a:pt x="46" y="349"/>
                    </a:lnTo>
                    <a:lnTo>
                      <a:pt x="42" y="349"/>
                    </a:lnTo>
                    <a:lnTo>
                      <a:pt x="41" y="343"/>
                    </a:lnTo>
                    <a:lnTo>
                      <a:pt x="28" y="323"/>
                    </a:lnTo>
                    <a:lnTo>
                      <a:pt x="11" y="277"/>
                    </a:lnTo>
                    <a:lnTo>
                      <a:pt x="7" y="244"/>
                    </a:lnTo>
                    <a:lnTo>
                      <a:pt x="7" y="228"/>
                    </a:lnTo>
                    <a:lnTo>
                      <a:pt x="0" y="220"/>
                    </a:lnTo>
                    <a:lnTo>
                      <a:pt x="2" y="200"/>
                    </a:lnTo>
                    <a:lnTo>
                      <a:pt x="7" y="194"/>
                    </a:lnTo>
                    <a:lnTo>
                      <a:pt x="28" y="172"/>
                    </a:lnTo>
                    <a:lnTo>
                      <a:pt x="48" y="172"/>
                    </a:lnTo>
                    <a:lnTo>
                      <a:pt x="55" y="178"/>
                    </a:lnTo>
                    <a:lnTo>
                      <a:pt x="79" y="178"/>
                    </a:lnTo>
                    <a:lnTo>
                      <a:pt x="83" y="172"/>
                    </a:lnTo>
                    <a:lnTo>
                      <a:pt x="86" y="172"/>
                    </a:lnTo>
                    <a:lnTo>
                      <a:pt x="97" y="166"/>
                    </a:lnTo>
                    <a:lnTo>
                      <a:pt x="102" y="166"/>
                    </a:lnTo>
                    <a:lnTo>
                      <a:pt x="109" y="164"/>
                    </a:lnTo>
                    <a:lnTo>
                      <a:pt x="106" y="156"/>
                    </a:lnTo>
                    <a:lnTo>
                      <a:pt x="111" y="142"/>
                    </a:lnTo>
                    <a:lnTo>
                      <a:pt x="118" y="136"/>
                    </a:lnTo>
                    <a:lnTo>
                      <a:pt x="115" y="130"/>
                    </a:lnTo>
                    <a:lnTo>
                      <a:pt x="118" y="124"/>
                    </a:lnTo>
                    <a:lnTo>
                      <a:pt x="115" y="122"/>
                    </a:lnTo>
                    <a:lnTo>
                      <a:pt x="127" y="108"/>
                    </a:lnTo>
                    <a:lnTo>
                      <a:pt x="143" y="106"/>
                    </a:lnTo>
                    <a:lnTo>
                      <a:pt x="161" y="80"/>
                    </a:lnTo>
                    <a:lnTo>
                      <a:pt x="182" y="58"/>
                    </a:lnTo>
                    <a:lnTo>
                      <a:pt x="192" y="58"/>
                    </a:lnTo>
                    <a:lnTo>
                      <a:pt x="198" y="50"/>
                    </a:lnTo>
                    <a:lnTo>
                      <a:pt x="207" y="50"/>
                    </a:lnTo>
                    <a:lnTo>
                      <a:pt x="224" y="70"/>
                    </a:lnTo>
                    <a:lnTo>
                      <a:pt x="231" y="72"/>
                    </a:lnTo>
                    <a:lnTo>
                      <a:pt x="237" y="66"/>
                    </a:lnTo>
                    <a:lnTo>
                      <a:pt x="245" y="50"/>
                    </a:lnTo>
                    <a:lnTo>
                      <a:pt x="254" y="48"/>
                    </a:lnTo>
                    <a:lnTo>
                      <a:pt x="263" y="30"/>
                    </a:lnTo>
                    <a:lnTo>
                      <a:pt x="270" y="30"/>
                    </a:lnTo>
                    <a:lnTo>
                      <a:pt x="281" y="26"/>
                    </a:lnTo>
                    <a:lnTo>
                      <a:pt x="289" y="14"/>
                    </a:lnTo>
                    <a:lnTo>
                      <a:pt x="297" y="14"/>
                    </a:lnTo>
                    <a:lnTo>
                      <a:pt x="307" y="8"/>
                    </a:lnTo>
                    <a:lnTo>
                      <a:pt x="318" y="8"/>
                    </a:lnTo>
                    <a:lnTo>
                      <a:pt x="332" y="8"/>
                    </a:lnTo>
                    <a:lnTo>
                      <a:pt x="349" y="8"/>
                    </a:lnTo>
                    <a:lnTo>
                      <a:pt x="360" y="22"/>
                    </a:lnTo>
                    <a:lnTo>
                      <a:pt x="364" y="28"/>
                    </a:lnTo>
                    <a:lnTo>
                      <a:pt x="365" y="30"/>
                    </a:lnTo>
                    <a:lnTo>
                      <a:pt x="369" y="42"/>
                    </a:lnTo>
                    <a:lnTo>
                      <a:pt x="365" y="44"/>
                    </a:lnTo>
                    <a:lnTo>
                      <a:pt x="365" y="58"/>
                    </a:lnTo>
                    <a:lnTo>
                      <a:pt x="364" y="66"/>
                    </a:lnTo>
                    <a:lnTo>
                      <a:pt x="392" y="88"/>
                    </a:lnTo>
                    <a:lnTo>
                      <a:pt x="401" y="100"/>
                    </a:lnTo>
                    <a:lnTo>
                      <a:pt x="413" y="102"/>
                    </a:lnTo>
                    <a:lnTo>
                      <a:pt x="422" y="108"/>
                    </a:lnTo>
                    <a:lnTo>
                      <a:pt x="432" y="116"/>
                    </a:lnTo>
                    <a:lnTo>
                      <a:pt x="445" y="106"/>
                    </a:lnTo>
                    <a:lnTo>
                      <a:pt x="452" y="88"/>
                    </a:lnTo>
                    <a:lnTo>
                      <a:pt x="455" y="72"/>
                    </a:lnTo>
                    <a:lnTo>
                      <a:pt x="459" y="42"/>
                    </a:lnTo>
                    <a:lnTo>
                      <a:pt x="464" y="30"/>
                    </a:lnTo>
                    <a:lnTo>
                      <a:pt x="464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0" name="Freeform 16"/>
              <p:cNvSpPr>
                <a:spLocks/>
              </p:cNvSpPr>
              <p:nvPr/>
            </p:nvSpPr>
            <p:spPr bwMode="auto">
              <a:xfrm>
                <a:off x="4611" y="2380"/>
                <a:ext cx="350" cy="59"/>
              </a:xfrm>
              <a:custGeom>
                <a:avLst/>
                <a:gdLst>
                  <a:gd name="T0" fmla="*/ 24 w 350"/>
                  <a:gd name="T1" fmla="*/ 8 h 59"/>
                  <a:gd name="T2" fmla="*/ 68 w 350"/>
                  <a:gd name="T3" fmla="*/ 8 h 59"/>
                  <a:gd name="T4" fmla="*/ 94 w 350"/>
                  <a:gd name="T5" fmla="*/ 10 h 59"/>
                  <a:gd name="T6" fmla="*/ 118 w 350"/>
                  <a:gd name="T7" fmla="*/ 27 h 59"/>
                  <a:gd name="T8" fmla="*/ 137 w 350"/>
                  <a:gd name="T9" fmla="*/ 32 h 59"/>
                  <a:gd name="T10" fmla="*/ 170 w 350"/>
                  <a:gd name="T11" fmla="*/ 39 h 59"/>
                  <a:gd name="T12" fmla="*/ 188 w 350"/>
                  <a:gd name="T13" fmla="*/ 44 h 59"/>
                  <a:gd name="T14" fmla="*/ 194 w 350"/>
                  <a:gd name="T15" fmla="*/ 27 h 59"/>
                  <a:gd name="T16" fmla="*/ 236 w 350"/>
                  <a:gd name="T17" fmla="*/ 32 h 59"/>
                  <a:gd name="T18" fmla="*/ 267 w 350"/>
                  <a:gd name="T19" fmla="*/ 37 h 59"/>
                  <a:gd name="T20" fmla="*/ 288 w 350"/>
                  <a:gd name="T21" fmla="*/ 39 h 59"/>
                  <a:gd name="T22" fmla="*/ 306 w 350"/>
                  <a:gd name="T23" fmla="*/ 32 h 59"/>
                  <a:gd name="T24" fmla="*/ 330 w 350"/>
                  <a:gd name="T25" fmla="*/ 27 h 59"/>
                  <a:gd name="T26" fmla="*/ 349 w 350"/>
                  <a:gd name="T27" fmla="*/ 26 h 59"/>
                  <a:gd name="T28" fmla="*/ 342 w 350"/>
                  <a:gd name="T29" fmla="*/ 44 h 59"/>
                  <a:gd name="T30" fmla="*/ 330 w 350"/>
                  <a:gd name="T31" fmla="*/ 47 h 59"/>
                  <a:gd name="T32" fmla="*/ 314 w 350"/>
                  <a:gd name="T33" fmla="*/ 50 h 59"/>
                  <a:gd name="T34" fmla="*/ 304 w 350"/>
                  <a:gd name="T35" fmla="*/ 55 h 59"/>
                  <a:gd name="T36" fmla="*/ 286 w 350"/>
                  <a:gd name="T37" fmla="*/ 55 h 59"/>
                  <a:gd name="T38" fmla="*/ 273 w 350"/>
                  <a:gd name="T39" fmla="*/ 55 h 59"/>
                  <a:gd name="T40" fmla="*/ 255 w 350"/>
                  <a:gd name="T41" fmla="*/ 58 h 59"/>
                  <a:gd name="T42" fmla="*/ 238 w 350"/>
                  <a:gd name="T43" fmla="*/ 47 h 59"/>
                  <a:gd name="T44" fmla="*/ 224 w 350"/>
                  <a:gd name="T45" fmla="*/ 58 h 59"/>
                  <a:gd name="T46" fmla="*/ 205 w 350"/>
                  <a:gd name="T47" fmla="*/ 47 h 59"/>
                  <a:gd name="T48" fmla="*/ 193 w 350"/>
                  <a:gd name="T49" fmla="*/ 50 h 59"/>
                  <a:gd name="T50" fmla="*/ 175 w 350"/>
                  <a:gd name="T51" fmla="*/ 55 h 59"/>
                  <a:gd name="T52" fmla="*/ 158 w 350"/>
                  <a:gd name="T53" fmla="*/ 52 h 59"/>
                  <a:gd name="T54" fmla="*/ 139 w 350"/>
                  <a:gd name="T55" fmla="*/ 50 h 59"/>
                  <a:gd name="T56" fmla="*/ 123 w 350"/>
                  <a:gd name="T57" fmla="*/ 55 h 59"/>
                  <a:gd name="T58" fmla="*/ 95 w 350"/>
                  <a:gd name="T59" fmla="*/ 45 h 59"/>
                  <a:gd name="T60" fmla="*/ 63 w 350"/>
                  <a:gd name="T61" fmla="*/ 40 h 59"/>
                  <a:gd name="T62" fmla="*/ 38 w 350"/>
                  <a:gd name="T63" fmla="*/ 37 h 59"/>
                  <a:gd name="T64" fmla="*/ 12 w 350"/>
                  <a:gd name="T65" fmla="*/ 26 h 59"/>
                  <a:gd name="T66" fmla="*/ 0 w 350"/>
                  <a:gd name="T67" fmla="*/ 23 h 59"/>
                  <a:gd name="T68" fmla="*/ 0 w 350"/>
                  <a:gd name="T69" fmla="*/ 0 h 5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0"/>
                  <a:gd name="T106" fmla="*/ 0 h 59"/>
                  <a:gd name="T107" fmla="*/ 350 w 350"/>
                  <a:gd name="T108" fmla="*/ 59 h 5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0" h="59">
                    <a:moveTo>
                      <a:pt x="0" y="0"/>
                    </a:moveTo>
                    <a:lnTo>
                      <a:pt x="24" y="8"/>
                    </a:lnTo>
                    <a:lnTo>
                      <a:pt x="49" y="8"/>
                    </a:lnTo>
                    <a:lnTo>
                      <a:pt x="68" y="8"/>
                    </a:lnTo>
                    <a:lnTo>
                      <a:pt x="82" y="8"/>
                    </a:lnTo>
                    <a:lnTo>
                      <a:pt x="94" y="10"/>
                    </a:lnTo>
                    <a:lnTo>
                      <a:pt x="108" y="15"/>
                    </a:lnTo>
                    <a:lnTo>
                      <a:pt x="118" y="27"/>
                    </a:lnTo>
                    <a:lnTo>
                      <a:pt x="125" y="32"/>
                    </a:lnTo>
                    <a:lnTo>
                      <a:pt x="137" y="32"/>
                    </a:lnTo>
                    <a:lnTo>
                      <a:pt x="155" y="32"/>
                    </a:lnTo>
                    <a:lnTo>
                      <a:pt x="170" y="39"/>
                    </a:lnTo>
                    <a:lnTo>
                      <a:pt x="181" y="44"/>
                    </a:lnTo>
                    <a:lnTo>
                      <a:pt x="188" y="44"/>
                    </a:lnTo>
                    <a:lnTo>
                      <a:pt x="189" y="32"/>
                    </a:lnTo>
                    <a:lnTo>
                      <a:pt x="194" y="27"/>
                    </a:lnTo>
                    <a:lnTo>
                      <a:pt x="219" y="32"/>
                    </a:lnTo>
                    <a:lnTo>
                      <a:pt x="236" y="32"/>
                    </a:lnTo>
                    <a:lnTo>
                      <a:pt x="255" y="32"/>
                    </a:lnTo>
                    <a:lnTo>
                      <a:pt x="267" y="37"/>
                    </a:lnTo>
                    <a:lnTo>
                      <a:pt x="274" y="40"/>
                    </a:lnTo>
                    <a:lnTo>
                      <a:pt x="288" y="39"/>
                    </a:lnTo>
                    <a:lnTo>
                      <a:pt x="299" y="37"/>
                    </a:lnTo>
                    <a:lnTo>
                      <a:pt x="306" y="32"/>
                    </a:lnTo>
                    <a:lnTo>
                      <a:pt x="318" y="32"/>
                    </a:lnTo>
                    <a:lnTo>
                      <a:pt x="330" y="27"/>
                    </a:lnTo>
                    <a:lnTo>
                      <a:pt x="342" y="26"/>
                    </a:lnTo>
                    <a:lnTo>
                      <a:pt x="349" y="26"/>
                    </a:lnTo>
                    <a:lnTo>
                      <a:pt x="346" y="37"/>
                    </a:lnTo>
                    <a:lnTo>
                      <a:pt x="342" y="44"/>
                    </a:lnTo>
                    <a:lnTo>
                      <a:pt x="337" y="47"/>
                    </a:lnTo>
                    <a:lnTo>
                      <a:pt x="330" y="47"/>
                    </a:lnTo>
                    <a:lnTo>
                      <a:pt x="326" y="47"/>
                    </a:lnTo>
                    <a:lnTo>
                      <a:pt x="314" y="50"/>
                    </a:lnTo>
                    <a:lnTo>
                      <a:pt x="307" y="55"/>
                    </a:lnTo>
                    <a:lnTo>
                      <a:pt x="304" y="55"/>
                    </a:lnTo>
                    <a:lnTo>
                      <a:pt x="293" y="52"/>
                    </a:lnTo>
                    <a:lnTo>
                      <a:pt x="286" y="55"/>
                    </a:lnTo>
                    <a:lnTo>
                      <a:pt x="280" y="55"/>
                    </a:lnTo>
                    <a:lnTo>
                      <a:pt x="273" y="55"/>
                    </a:lnTo>
                    <a:lnTo>
                      <a:pt x="267" y="58"/>
                    </a:lnTo>
                    <a:lnTo>
                      <a:pt x="255" y="58"/>
                    </a:lnTo>
                    <a:lnTo>
                      <a:pt x="248" y="55"/>
                    </a:lnTo>
                    <a:lnTo>
                      <a:pt x="238" y="47"/>
                    </a:lnTo>
                    <a:lnTo>
                      <a:pt x="231" y="55"/>
                    </a:lnTo>
                    <a:lnTo>
                      <a:pt x="224" y="58"/>
                    </a:lnTo>
                    <a:lnTo>
                      <a:pt x="217" y="58"/>
                    </a:lnTo>
                    <a:lnTo>
                      <a:pt x="205" y="47"/>
                    </a:lnTo>
                    <a:lnTo>
                      <a:pt x="201" y="50"/>
                    </a:lnTo>
                    <a:lnTo>
                      <a:pt x="193" y="50"/>
                    </a:lnTo>
                    <a:lnTo>
                      <a:pt x="186" y="55"/>
                    </a:lnTo>
                    <a:lnTo>
                      <a:pt x="175" y="55"/>
                    </a:lnTo>
                    <a:lnTo>
                      <a:pt x="163" y="55"/>
                    </a:lnTo>
                    <a:lnTo>
                      <a:pt x="158" y="52"/>
                    </a:lnTo>
                    <a:lnTo>
                      <a:pt x="151" y="47"/>
                    </a:lnTo>
                    <a:lnTo>
                      <a:pt x="139" y="50"/>
                    </a:lnTo>
                    <a:lnTo>
                      <a:pt x="130" y="55"/>
                    </a:lnTo>
                    <a:lnTo>
                      <a:pt x="123" y="55"/>
                    </a:lnTo>
                    <a:lnTo>
                      <a:pt x="108" y="52"/>
                    </a:lnTo>
                    <a:lnTo>
                      <a:pt x="95" y="45"/>
                    </a:lnTo>
                    <a:lnTo>
                      <a:pt x="85" y="45"/>
                    </a:lnTo>
                    <a:lnTo>
                      <a:pt x="63" y="40"/>
                    </a:lnTo>
                    <a:lnTo>
                      <a:pt x="49" y="37"/>
                    </a:lnTo>
                    <a:lnTo>
                      <a:pt x="38" y="37"/>
                    </a:lnTo>
                    <a:lnTo>
                      <a:pt x="24" y="32"/>
                    </a:lnTo>
                    <a:lnTo>
                      <a:pt x="12" y="26"/>
                    </a:lnTo>
                    <a:lnTo>
                      <a:pt x="5" y="26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1" name="Freeform 17"/>
              <p:cNvSpPr>
                <a:spLocks/>
              </p:cNvSpPr>
              <p:nvPr/>
            </p:nvSpPr>
            <p:spPr bwMode="auto">
              <a:xfrm>
                <a:off x="4807" y="2230"/>
                <a:ext cx="154" cy="133"/>
              </a:xfrm>
              <a:custGeom>
                <a:avLst/>
                <a:gdLst>
                  <a:gd name="T0" fmla="*/ 75 w 154"/>
                  <a:gd name="T1" fmla="*/ 4 h 133"/>
                  <a:gd name="T2" fmla="*/ 130 w 154"/>
                  <a:gd name="T3" fmla="*/ 0 h 133"/>
                  <a:gd name="T4" fmla="*/ 140 w 154"/>
                  <a:gd name="T5" fmla="*/ 17 h 133"/>
                  <a:gd name="T6" fmla="*/ 120 w 154"/>
                  <a:gd name="T7" fmla="*/ 24 h 133"/>
                  <a:gd name="T8" fmla="*/ 118 w 154"/>
                  <a:gd name="T9" fmla="*/ 37 h 133"/>
                  <a:gd name="T10" fmla="*/ 110 w 154"/>
                  <a:gd name="T11" fmla="*/ 45 h 133"/>
                  <a:gd name="T12" fmla="*/ 95 w 154"/>
                  <a:gd name="T13" fmla="*/ 45 h 133"/>
                  <a:gd name="T14" fmla="*/ 81 w 154"/>
                  <a:gd name="T15" fmla="*/ 39 h 133"/>
                  <a:gd name="T16" fmla="*/ 68 w 154"/>
                  <a:gd name="T17" fmla="*/ 24 h 133"/>
                  <a:gd name="T18" fmla="*/ 52 w 154"/>
                  <a:gd name="T19" fmla="*/ 24 h 133"/>
                  <a:gd name="T20" fmla="*/ 47 w 154"/>
                  <a:gd name="T21" fmla="*/ 45 h 133"/>
                  <a:gd name="T22" fmla="*/ 52 w 154"/>
                  <a:gd name="T23" fmla="*/ 58 h 133"/>
                  <a:gd name="T24" fmla="*/ 68 w 154"/>
                  <a:gd name="T25" fmla="*/ 50 h 133"/>
                  <a:gd name="T26" fmla="*/ 80 w 154"/>
                  <a:gd name="T27" fmla="*/ 56 h 133"/>
                  <a:gd name="T28" fmla="*/ 77 w 154"/>
                  <a:gd name="T29" fmla="*/ 65 h 133"/>
                  <a:gd name="T30" fmla="*/ 75 w 154"/>
                  <a:gd name="T31" fmla="*/ 73 h 133"/>
                  <a:gd name="T32" fmla="*/ 77 w 154"/>
                  <a:gd name="T33" fmla="*/ 87 h 133"/>
                  <a:gd name="T34" fmla="*/ 86 w 154"/>
                  <a:gd name="T35" fmla="*/ 91 h 133"/>
                  <a:gd name="T36" fmla="*/ 81 w 154"/>
                  <a:gd name="T37" fmla="*/ 106 h 133"/>
                  <a:gd name="T38" fmla="*/ 77 w 154"/>
                  <a:gd name="T39" fmla="*/ 125 h 133"/>
                  <a:gd name="T40" fmla="*/ 65 w 154"/>
                  <a:gd name="T41" fmla="*/ 126 h 133"/>
                  <a:gd name="T42" fmla="*/ 60 w 154"/>
                  <a:gd name="T43" fmla="*/ 117 h 133"/>
                  <a:gd name="T44" fmla="*/ 52 w 154"/>
                  <a:gd name="T45" fmla="*/ 99 h 133"/>
                  <a:gd name="T46" fmla="*/ 52 w 154"/>
                  <a:gd name="T47" fmla="*/ 84 h 133"/>
                  <a:gd name="T48" fmla="*/ 33 w 154"/>
                  <a:gd name="T49" fmla="*/ 84 h 133"/>
                  <a:gd name="T50" fmla="*/ 22 w 154"/>
                  <a:gd name="T51" fmla="*/ 86 h 133"/>
                  <a:gd name="T52" fmla="*/ 38 w 154"/>
                  <a:gd name="T53" fmla="*/ 91 h 133"/>
                  <a:gd name="T54" fmla="*/ 45 w 154"/>
                  <a:gd name="T55" fmla="*/ 104 h 133"/>
                  <a:gd name="T56" fmla="*/ 40 w 154"/>
                  <a:gd name="T57" fmla="*/ 117 h 133"/>
                  <a:gd name="T58" fmla="*/ 28 w 154"/>
                  <a:gd name="T59" fmla="*/ 132 h 133"/>
                  <a:gd name="T60" fmla="*/ 28 w 154"/>
                  <a:gd name="T61" fmla="*/ 117 h 133"/>
                  <a:gd name="T62" fmla="*/ 22 w 154"/>
                  <a:gd name="T63" fmla="*/ 104 h 133"/>
                  <a:gd name="T64" fmla="*/ 12 w 154"/>
                  <a:gd name="T65" fmla="*/ 91 h 133"/>
                  <a:gd name="T66" fmla="*/ 3 w 154"/>
                  <a:gd name="T67" fmla="*/ 76 h 133"/>
                  <a:gd name="T68" fmla="*/ 17 w 154"/>
                  <a:gd name="T69" fmla="*/ 63 h 133"/>
                  <a:gd name="T70" fmla="*/ 22 w 154"/>
                  <a:gd name="T71" fmla="*/ 43 h 133"/>
                  <a:gd name="T72" fmla="*/ 27 w 154"/>
                  <a:gd name="T73" fmla="*/ 26 h 133"/>
                  <a:gd name="T74" fmla="*/ 22 w 154"/>
                  <a:gd name="T75" fmla="*/ 17 h 13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54"/>
                  <a:gd name="T115" fmla="*/ 0 h 133"/>
                  <a:gd name="T116" fmla="*/ 154 w 154"/>
                  <a:gd name="T117" fmla="*/ 133 h 13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54" h="133">
                    <a:moveTo>
                      <a:pt x="40" y="0"/>
                    </a:moveTo>
                    <a:lnTo>
                      <a:pt x="75" y="4"/>
                    </a:lnTo>
                    <a:lnTo>
                      <a:pt x="111" y="4"/>
                    </a:lnTo>
                    <a:lnTo>
                      <a:pt x="130" y="0"/>
                    </a:lnTo>
                    <a:lnTo>
                      <a:pt x="153" y="11"/>
                    </a:lnTo>
                    <a:lnTo>
                      <a:pt x="140" y="17"/>
                    </a:lnTo>
                    <a:lnTo>
                      <a:pt x="130" y="22"/>
                    </a:lnTo>
                    <a:lnTo>
                      <a:pt x="120" y="24"/>
                    </a:lnTo>
                    <a:lnTo>
                      <a:pt x="118" y="30"/>
                    </a:lnTo>
                    <a:lnTo>
                      <a:pt x="118" y="37"/>
                    </a:lnTo>
                    <a:lnTo>
                      <a:pt x="118" y="39"/>
                    </a:lnTo>
                    <a:lnTo>
                      <a:pt x="110" y="45"/>
                    </a:lnTo>
                    <a:lnTo>
                      <a:pt x="100" y="45"/>
                    </a:lnTo>
                    <a:lnTo>
                      <a:pt x="95" y="45"/>
                    </a:lnTo>
                    <a:lnTo>
                      <a:pt x="86" y="45"/>
                    </a:lnTo>
                    <a:lnTo>
                      <a:pt x="81" y="39"/>
                    </a:lnTo>
                    <a:lnTo>
                      <a:pt x="75" y="32"/>
                    </a:lnTo>
                    <a:lnTo>
                      <a:pt x="68" y="24"/>
                    </a:lnTo>
                    <a:lnTo>
                      <a:pt x="53" y="24"/>
                    </a:lnTo>
                    <a:lnTo>
                      <a:pt x="52" y="24"/>
                    </a:lnTo>
                    <a:lnTo>
                      <a:pt x="45" y="39"/>
                    </a:lnTo>
                    <a:lnTo>
                      <a:pt x="47" y="45"/>
                    </a:lnTo>
                    <a:lnTo>
                      <a:pt x="47" y="52"/>
                    </a:lnTo>
                    <a:lnTo>
                      <a:pt x="52" y="58"/>
                    </a:lnTo>
                    <a:lnTo>
                      <a:pt x="58" y="58"/>
                    </a:lnTo>
                    <a:lnTo>
                      <a:pt x="68" y="50"/>
                    </a:lnTo>
                    <a:lnTo>
                      <a:pt x="75" y="50"/>
                    </a:lnTo>
                    <a:lnTo>
                      <a:pt x="80" y="56"/>
                    </a:lnTo>
                    <a:lnTo>
                      <a:pt x="80" y="58"/>
                    </a:lnTo>
                    <a:lnTo>
                      <a:pt x="77" y="65"/>
                    </a:lnTo>
                    <a:lnTo>
                      <a:pt x="75" y="67"/>
                    </a:lnTo>
                    <a:lnTo>
                      <a:pt x="75" y="73"/>
                    </a:lnTo>
                    <a:lnTo>
                      <a:pt x="75" y="80"/>
                    </a:lnTo>
                    <a:lnTo>
                      <a:pt x="77" y="87"/>
                    </a:lnTo>
                    <a:lnTo>
                      <a:pt x="83" y="93"/>
                    </a:lnTo>
                    <a:lnTo>
                      <a:pt x="86" y="91"/>
                    </a:lnTo>
                    <a:lnTo>
                      <a:pt x="86" y="99"/>
                    </a:lnTo>
                    <a:lnTo>
                      <a:pt x="81" y="106"/>
                    </a:lnTo>
                    <a:lnTo>
                      <a:pt x="80" y="112"/>
                    </a:lnTo>
                    <a:lnTo>
                      <a:pt x="77" y="125"/>
                    </a:lnTo>
                    <a:lnTo>
                      <a:pt x="70" y="126"/>
                    </a:lnTo>
                    <a:lnTo>
                      <a:pt x="65" y="126"/>
                    </a:lnTo>
                    <a:lnTo>
                      <a:pt x="60" y="126"/>
                    </a:lnTo>
                    <a:lnTo>
                      <a:pt x="60" y="117"/>
                    </a:lnTo>
                    <a:lnTo>
                      <a:pt x="58" y="104"/>
                    </a:lnTo>
                    <a:lnTo>
                      <a:pt x="52" y="99"/>
                    </a:lnTo>
                    <a:lnTo>
                      <a:pt x="52" y="93"/>
                    </a:lnTo>
                    <a:lnTo>
                      <a:pt x="52" y="84"/>
                    </a:lnTo>
                    <a:lnTo>
                      <a:pt x="45" y="76"/>
                    </a:lnTo>
                    <a:lnTo>
                      <a:pt x="33" y="84"/>
                    </a:lnTo>
                    <a:lnTo>
                      <a:pt x="28" y="76"/>
                    </a:lnTo>
                    <a:lnTo>
                      <a:pt x="22" y="86"/>
                    </a:lnTo>
                    <a:lnTo>
                      <a:pt x="28" y="91"/>
                    </a:lnTo>
                    <a:lnTo>
                      <a:pt x="38" y="91"/>
                    </a:lnTo>
                    <a:lnTo>
                      <a:pt x="40" y="97"/>
                    </a:lnTo>
                    <a:lnTo>
                      <a:pt x="45" y="104"/>
                    </a:lnTo>
                    <a:lnTo>
                      <a:pt x="45" y="110"/>
                    </a:lnTo>
                    <a:lnTo>
                      <a:pt x="40" y="117"/>
                    </a:lnTo>
                    <a:lnTo>
                      <a:pt x="33" y="130"/>
                    </a:lnTo>
                    <a:lnTo>
                      <a:pt x="28" y="132"/>
                    </a:lnTo>
                    <a:lnTo>
                      <a:pt x="28" y="125"/>
                    </a:lnTo>
                    <a:lnTo>
                      <a:pt x="28" y="117"/>
                    </a:lnTo>
                    <a:lnTo>
                      <a:pt x="30" y="110"/>
                    </a:lnTo>
                    <a:lnTo>
                      <a:pt x="22" y="104"/>
                    </a:lnTo>
                    <a:lnTo>
                      <a:pt x="15" y="99"/>
                    </a:lnTo>
                    <a:lnTo>
                      <a:pt x="12" y="91"/>
                    </a:lnTo>
                    <a:lnTo>
                      <a:pt x="0" y="91"/>
                    </a:lnTo>
                    <a:lnTo>
                      <a:pt x="3" y="76"/>
                    </a:lnTo>
                    <a:lnTo>
                      <a:pt x="12" y="71"/>
                    </a:lnTo>
                    <a:lnTo>
                      <a:pt x="17" y="63"/>
                    </a:lnTo>
                    <a:lnTo>
                      <a:pt x="22" y="52"/>
                    </a:lnTo>
                    <a:lnTo>
                      <a:pt x="22" y="43"/>
                    </a:lnTo>
                    <a:lnTo>
                      <a:pt x="22" y="32"/>
                    </a:lnTo>
                    <a:lnTo>
                      <a:pt x="27" y="26"/>
                    </a:lnTo>
                    <a:lnTo>
                      <a:pt x="28" y="24"/>
                    </a:lnTo>
                    <a:lnTo>
                      <a:pt x="22" y="17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2" name="Freeform 18"/>
              <p:cNvSpPr>
                <a:spLocks/>
              </p:cNvSpPr>
              <p:nvPr/>
            </p:nvSpPr>
            <p:spPr bwMode="auto">
              <a:xfrm>
                <a:off x="4637" y="2163"/>
                <a:ext cx="167" cy="192"/>
              </a:xfrm>
              <a:custGeom>
                <a:avLst/>
                <a:gdLst>
                  <a:gd name="T0" fmla="*/ 0 w 167"/>
                  <a:gd name="T1" fmla="*/ 67 h 192"/>
                  <a:gd name="T2" fmla="*/ 32 w 167"/>
                  <a:gd name="T3" fmla="*/ 34 h 192"/>
                  <a:gd name="T4" fmla="*/ 53 w 167"/>
                  <a:gd name="T5" fmla="*/ 21 h 192"/>
                  <a:gd name="T6" fmla="*/ 60 w 167"/>
                  <a:gd name="T7" fmla="*/ 13 h 192"/>
                  <a:gd name="T8" fmla="*/ 85 w 167"/>
                  <a:gd name="T9" fmla="*/ 0 h 192"/>
                  <a:gd name="T10" fmla="*/ 103 w 167"/>
                  <a:gd name="T11" fmla="*/ 27 h 192"/>
                  <a:gd name="T12" fmla="*/ 115 w 167"/>
                  <a:gd name="T13" fmla="*/ 17 h 192"/>
                  <a:gd name="T14" fmla="*/ 121 w 167"/>
                  <a:gd name="T15" fmla="*/ 11 h 192"/>
                  <a:gd name="T16" fmla="*/ 133 w 167"/>
                  <a:gd name="T17" fmla="*/ 0 h 192"/>
                  <a:gd name="T18" fmla="*/ 143 w 167"/>
                  <a:gd name="T19" fmla="*/ 0 h 192"/>
                  <a:gd name="T20" fmla="*/ 143 w 167"/>
                  <a:gd name="T21" fmla="*/ 13 h 192"/>
                  <a:gd name="T22" fmla="*/ 143 w 167"/>
                  <a:gd name="T23" fmla="*/ 19 h 192"/>
                  <a:gd name="T24" fmla="*/ 138 w 167"/>
                  <a:gd name="T25" fmla="*/ 27 h 192"/>
                  <a:gd name="T26" fmla="*/ 138 w 167"/>
                  <a:gd name="T27" fmla="*/ 34 h 192"/>
                  <a:gd name="T28" fmla="*/ 154 w 167"/>
                  <a:gd name="T29" fmla="*/ 61 h 192"/>
                  <a:gd name="T30" fmla="*/ 158 w 167"/>
                  <a:gd name="T31" fmla="*/ 74 h 192"/>
                  <a:gd name="T32" fmla="*/ 163 w 167"/>
                  <a:gd name="T33" fmla="*/ 74 h 192"/>
                  <a:gd name="T34" fmla="*/ 166 w 167"/>
                  <a:gd name="T35" fmla="*/ 86 h 192"/>
                  <a:gd name="T36" fmla="*/ 158 w 167"/>
                  <a:gd name="T37" fmla="*/ 94 h 192"/>
                  <a:gd name="T38" fmla="*/ 154 w 167"/>
                  <a:gd name="T39" fmla="*/ 88 h 192"/>
                  <a:gd name="T40" fmla="*/ 143 w 167"/>
                  <a:gd name="T41" fmla="*/ 96 h 192"/>
                  <a:gd name="T42" fmla="*/ 143 w 167"/>
                  <a:gd name="T43" fmla="*/ 111 h 192"/>
                  <a:gd name="T44" fmla="*/ 128 w 167"/>
                  <a:gd name="T45" fmla="*/ 122 h 192"/>
                  <a:gd name="T46" fmla="*/ 128 w 167"/>
                  <a:gd name="T47" fmla="*/ 151 h 192"/>
                  <a:gd name="T48" fmla="*/ 128 w 167"/>
                  <a:gd name="T49" fmla="*/ 166 h 192"/>
                  <a:gd name="T50" fmla="*/ 121 w 167"/>
                  <a:gd name="T51" fmla="*/ 176 h 192"/>
                  <a:gd name="T52" fmla="*/ 115 w 167"/>
                  <a:gd name="T53" fmla="*/ 191 h 192"/>
                  <a:gd name="T54" fmla="*/ 108 w 167"/>
                  <a:gd name="T55" fmla="*/ 183 h 192"/>
                  <a:gd name="T56" fmla="*/ 98 w 167"/>
                  <a:gd name="T57" fmla="*/ 180 h 192"/>
                  <a:gd name="T58" fmla="*/ 90 w 167"/>
                  <a:gd name="T59" fmla="*/ 176 h 192"/>
                  <a:gd name="T60" fmla="*/ 80 w 167"/>
                  <a:gd name="T61" fmla="*/ 164 h 192"/>
                  <a:gd name="T62" fmla="*/ 55 w 167"/>
                  <a:gd name="T63" fmla="*/ 164 h 192"/>
                  <a:gd name="T64" fmla="*/ 35 w 167"/>
                  <a:gd name="T65" fmla="*/ 159 h 192"/>
                  <a:gd name="T66" fmla="*/ 20 w 167"/>
                  <a:gd name="T67" fmla="*/ 141 h 192"/>
                  <a:gd name="T68" fmla="*/ 12 w 167"/>
                  <a:gd name="T69" fmla="*/ 130 h 192"/>
                  <a:gd name="T70" fmla="*/ 5 w 167"/>
                  <a:gd name="T71" fmla="*/ 122 h 192"/>
                  <a:gd name="T72" fmla="*/ 5 w 167"/>
                  <a:gd name="T73" fmla="*/ 103 h 192"/>
                  <a:gd name="T74" fmla="*/ 0 w 167"/>
                  <a:gd name="T75" fmla="*/ 67 h 1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67"/>
                  <a:gd name="T115" fmla="*/ 0 h 192"/>
                  <a:gd name="T116" fmla="*/ 167 w 167"/>
                  <a:gd name="T117" fmla="*/ 192 h 19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67" h="192">
                    <a:moveTo>
                      <a:pt x="0" y="67"/>
                    </a:moveTo>
                    <a:lnTo>
                      <a:pt x="32" y="34"/>
                    </a:lnTo>
                    <a:lnTo>
                      <a:pt x="53" y="21"/>
                    </a:lnTo>
                    <a:lnTo>
                      <a:pt x="60" y="13"/>
                    </a:lnTo>
                    <a:lnTo>
                      <a:pt x="85" y="0"/>
                    </a:lnTo>
                    <a:lnTo>
                      <a:pt x="103" y="27"/>
                    </a:lnTo>
                    <a:lnTo>
                      <a:pt x="115" y="17"/>
                    </a:lnTo>
                    <a:lnTo>
                      <a:pt x="121" y="11"/>
                    </a:lnTo>
                    <a:lnTo>
                      <a:pt x="133" y="0"/>
                    </a:lnTo>
                    <a:lnTo>
                      <a:pt x="143" y="0"/>
                    </a:lnTo>
                    <a:lnTo>
                      <a:pt x="143" y="13"/>
                    </a:lnTo>
                    <a:lnTo>
                      <a:pt x="143" y="19"/>
                    </a:lnTo>
                    <a:lnTo>
                      <a:pt x="138" y="27"/>
                    </a:lnTo>
                    <a:lnTo>
                      <a:pt x="138" y="34"/>
                    </a:lnTo>
                    <a:lnTo>
                      <a:pt x="154" y="61"/>
                    </a:lnTo>
                    <a:lnTo>
                      <a:pt x="158" y="74"/>
                    </a:lnTo>
                    <a:lnTo>
                      <a:pt x="163" y="74"/>
                    </a:lnTo>
                    <a:lnTo>
                      <a:pt x="166" y="86"/>
                    </a:lnTo>
                    <a:lnTo>
                      <a:pt x="158" y="94"/>
                    </a:lnTo>
                    <a:lnTo>
                      <a:pt x="154" y="88"/>
                    </a:lnTo>
                    <a:lnTo>
                      <a:pt x="143" y="96"/>
                    </a:lnTo>
                    <a:lnTo>
                      <a:pt x="143" y="111"/>
                    </a:lnTo>
                    <a:lnTo>
                      <a:pt x="128" y="122"/>
                    </a:lnTo>
                    <a:lnTo>
                      <a:pt x="128" y="151"/>
                    </a:lnTo>
                    <a:lnTo>
                      <a:pt x="128" y="166"/>
                    </a:lnTo>
                    <a:lnTo>
                      <a:pt x="121" y="176"/>
                    </a:lnTo>
                    <a:lnTo>
                      <a:pt x="115" y="191"/>
                    </a:lnTo>
                    <a:lnTo>
                      <a:pt x="108" y="183"/>
                    </a:lnTo>
                    <a:lnTo>
                      <a:pt x="98" y="180"/>
                    </a:lnTo>
                    <a:lnTo>
                      <a:pt x="90" y="176"/>
                    </a:lnTo>
                    <a:lnTo>
                      <a:pt x="80" y="164"/>
                    </a:lnTo>
                    <a:lnTo>
                      <a:pt x="55" y="164"/>
                    </a:lnTo>
                    <a:lnTo>
                      <a:pt x="35" y="159"/>
                    </a:lnTo>
                    <a:lnTo>
                      <a:pt x="20" y="141"/>
                    </a:lnTo>
                    <a:lnTo>
                      <a:pt x="12" y="130"/>
                    </a:lnTo>
                    <a:lnTo>
                      <a:pt x="5" y="122"/>
                    </a:lnTo>
                    <a:lnTo>
                      <a:pt x="5" y="103"/>
                    </a:lnTo>
                    <a:lnTo>
                      <a:pt x="0" y="67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3" name="Freeform 19"/>
              <p:cNvSpPr>
                <a:spLocks/>
              </p:cNvSpPr>
              <p:nvPr/>
            </p:nvSpPr>
            <p:spPr bwMode="auto">
              <a:xfrm>
                <a:off x="5024" y="2281"/>
                <a:ext cx="336" cy="170"/>
              </a:xfrm>
              <a:custGeom>
                <a:avLst/>
                <a:gdLst>
                  <a:gd name="T0" fmla="*/ 31 w 336"/>
                  <a:gd name="T1" fmla="*/ 0 h 170"/>
                  <a:gd name="T2" fmla="*/ 64 w 336"/>
                  <a:gd name="T3" fmla="*/ 26 h 170"/>
                  <a:gd name="T4" fmla="*/ 69 w 336"/>
                  <a:gd name="T5" fmla="*/ 41 h 170"/>
                  <a:gd name="T6" fmla="*/ 90 w 336"/>
                  <a:gd name="T7" fmla="*/ 32 h 170"/>
                  <a:gd name="T8" fmla="*/ 102 w 336"/>
                  <a:gd name="T9" fmla="*/ 39 h 170"/>
                  <a:gd name="T10" fmla="*/ 115 w 336"/>
                  <a:gd name="T11" fmla="*/ 26 h 170"/>
                  <a:gd name="T12" fmla="*/ 135 w 336"/>
                  <a:gd name="T13" fmla="*/ 20 h 170"/>
                  <a:gd name="T14" fmla="*/ 179 w 336"/>
                  <a:gd name="T15" fmla="*/ 32 h 170"/>
                  <a:gd name="T16" fmla="*/ 203 w 336"/>
                  <a:gd name="T17" fmla="*/ 46 h 170"/>
                  <a:gd name="T18" fmla="*/ 226 w 336"/>
                  <a:gd name="T19" fmla="*/ 56 h 170"/>
                  <a:gd name="T20" fmla="*/ 260 w 336"/>
                  <a:gd name="T21" fmla="*/ 80 h 170"/>
                  <a:gd name="T22" fmla="*/ 264 w 336"/>
                  <a:gd name="T23" fmla="*/ 93 h 170"/>
                  <a:gd name="T24" fmla="*/ 281 w 336"/>
                  <a:gd name="T25" fmla="*/ 100 h 170"/>
                  <a:gd name="T26" fmla="*/ 295 w 336"/>
                  <a:gd name="T27" fmla="*/ 106 h 170"/>
                  <a:gd name="T28" fmla="*/ 312 w 336"/>
                  <a:gd name="T29" fmla="*/ 126 h 170"/>
                  <a:gd name="T30" fmla="*/ 321 w 336"/>
                  <a:gd name="T31" fmla="*/ 139 h 170"/>
                  <a:gd name="T32" fmla="*/ 321 w 336"/>
                  <a:gd name="T33" fmla="*/ 169 h 170"/>
                  <a:gd name="T34" fmla="*/ 309 w 336"/>
                  <a:gd name="T35" fmla="*/ 169 h 170"/>
                  <a:gd name="T36" fmla="*/ 300 w 336"/>
                  <a:gd name="T37" fmla="*/ 162 h 170"/>
                  <a:gd name="T38" fmla="*/ 264 w 336"/>
                  <a:gd name="T39" fmla="*/ 132 h 170"/>
                  <a:gd name="T40" fmla="*/ 229 w 336"/>
                  <a:gd name="T41" fmla="*/ 132 h 170"/>
                  <a:gd name="T42" fmla="*/ 219 w 336"/>
                  <a:gd name="T43" fmla="*/ 141 h 170"/>
                  <a:gd name="T44" fmla="*/ 213 w 336"/>
                  <a:gd name="T45" fmla="*/ 149 h 170"/>
                  <a:gd name="T46" fmla="*/ 187 w 336"/>
                  <a:gd name="T47" fmla="*/ 154 h 170"/>
                  <a:gd name="T48" fmla="*/ 167 w 336"/>
                  <a:gd name="T49" fmla="*/ 152 h 170"/>
                  <a:gd name="T50" fmla="*/ 153 w 336"/>
                  <a:gd name="T51" fmla="*/ 152 h 170"/>
                  <a:gd name="T52" fmla="*/ 134 w 336"/>
                  <a:gd name="T53" fmla="*/ 113 h 170"/>
                  <a:gd name="T54" fmla="*/ 109 w 336"/>
                  <a:gd name="T55" fmla="*/ 80 h 170"/>
                  <a:gd name="T56" fmla="*/ 78 w 336"/>
                  <a:gd name="T57" fmla="*/ 67 h 170"/>
                  <a:gd name="T58" fmla="*/ 50 w 336"/>
                  <a:gd name="T59" fmla="*/ 65 h 170"/>
                  <a:gd name="T60" fmla="*/ 21 w 336"/>
                  <a:gd name="T61" fmla="*/ 54 h 170"/>
                  <a:gd name="T62" fmla="*/ 23 w 336"/>
                  <a:gd name="T63" fmla="*/ 19 h 1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6"/>
                  <a:gd name="T97" fmla="*/ 0 h 170"/>
                  <a:gd name="T98" fmla="*/ 336 w 336"/>
                  <a:gd name="T99" fmla="*/ 170 h 1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6" h="170">
                    <a:moveTo>
                      <a:pt x="0" y="0"/>
                    </a:moveTo>
                    <a:lnTo>
                      <a:pt x="31" y="0"/>
                    </a:lnTo>
                    <a:lnTo>
                      <a:pt x="54" y="2"/>
                    </a:lnTo>
                    <a:lnTo>
                      <a:pt x="64" y="26"/>
                    </a:lnTo>
                    <a:lnTo>
                      <a:pt x="66" y="35"/>
                    </a:lnTo>
                    <a:lnTo>
                      <a:pt x="69" y="41"/>
                    </a:lnTo>
                    <a:lnTo>
                      <a:pt x="78" y="32"/>
                    </a:lnTo>
                    <a:lnTo>
                      <a:pt x="90" y="32"/>
                    </a:lnTo>
                    <a:lnTo>
                      <a:pt x="101" y="41"/>
                    </a:lnTo>
                    <a:lnTo>
                      <a:pt x="102" y="39"/>
                    </a:lnTo>
                    <a:lnTo>
                      <a:pt x="113" y="26"/>
                    </a:lnTo>
                    <a:lnTo>
                      <a:pt x="115" y="26"/>
                    </a:lnTo>
                    <a:lnTo>
                      <a:pt x="125" y="20"/>
                    </a:lnTo>
                    <a:lnTo>
                      <a:pt x="135" y="20"/>
                    </a:lnTo>
                    <a:lnTo>
                      <a:pt x="163" y="32"/>
                    </a:lnTo>
                    <a:lnTo>
                      <a:pt x="179" y="32"/>
                    </a:lnTo>
                    <a:lnTo>
                      <a:pt x="191" y="46"/>
                    </a:lnTo>
                    <a:lnTo>
                      <a:pt x="203" y="46"/>
                    </a:lnTo>
                    <a:lnTo>
                      <a:pt x="215" y="54"/>
                    </a:lnTo>
                    <a:lnTo>
                      <a:pt x="226" y="56"/>
                    </a:lnTo>
                    <a:lnTo>
                      <a:pt x="250" y="65"/>
                    </a:lnTo>
                    <a:lnTo>
                      <a:pt x="260" y="80"/>
                    </a:lnTo>
                    <a:lnTo>
                      <a:pt x="266" y="87"/>
                    </a:lnTo>
                    <a:lnTo>
                      <a:pt x="264" y="93"/>
                    </a:lnTo>
                    <a:lnTo>
                      <a:pt x="273" y="98"/>
                    </a:lnTo>
                    <a:lnTo>
                      <a:pt x="281" y="100"/>
                    </a:lnTo>
                    <a:lnTo>
                      <a:pt x="285" y="102"/>
                    </a:lnTo>
                    <a:lnTo>
                      <a:pt x="295" y="106"/>
                    </a:lnTo>
                    <a:lnTo>
                      <a:pt x="312" y="119"/>
                    </a:lnTo>
                    <a:lnTo>
                      <a:pt x="312" y="126"/>
                    </a:lnTo>
                    <a:lnTo>
                      <a:pt x="319" y="134"/>
                    </a:lnTo>
                    <a:lnTo>
                      <a:pt x="321" y="139"/>
                    </a:lnTo>
                    <a:lnTo>
                      <a:pt x="335" y="152"/>
                    </a:lnTo>
                    <a:lnTo>
                      <a:pt x="321" y="169"/>
                    </a:lnTo>
                    <a:lnTo>
                      <a:pt x="319" y="169"/>
                    </a:lnTo>
                    <a:lnTo>
                      <a:pt x="309" y="169"/>
                    </a:lnTo>
                    <a:lnTo>
                      <a:pt x="304" y="162"/>
                    </a:lnTo>
                    <a:lnTo>
                      <a:pt x="300" y="162"/>
                    </a:lnTo>
                    <a:lnTo>
                      <a:pt x="290" y="162"/>
                    </a:lnTo>
                    <a:lnTo>
                      <a:pt x="264" y="132"/>
                    </a:lnTo>
                    <a:lnTo>
                      <a:pt x="246" y="134"/>
                    </a:lnTo>
                    <a:lnTo>
                      <a:pt x="229" y="132"/>
                    </a:lnTo>
                    <a:lnTo>
                      <a:pt x="226" y="136"/>
                    </a:lnTo>
                    <a:lnTo>
                      <a:pt x="219" y="141"/>
                    </a:lnTo>
                    <a:lnTo>
                      <a:pt x="219" y="139"/>
                    </a:lnTo>
                    <a:lnTo>
                      <a:pt x="213" y="149"/>
                    </a:lnTo>
                    <a:lnTo>
                      <a:pt x="198" y="162"/>
                    </a:lnTo>
                    <a:lnTo>
                      <a:pt x="187" y="154"/>
                    </a:lnTo>
                    <a:lnTo>
                      <a:pt x="179" y="152"/>
                    </a:lnTo>
                    <a:lnTo>
                      <a:pt x="167" y="152"/>
                    </a:lnTo>
                    <a:lnTo>
                      <a:pt x="160" y="149"/>
                    </a:lnTo>
                    <a:lnTo>
                      <a:pt x="153" y="152"/>
                    </a:lnTo>
                    <a:lnTo>
                      <a:pt x="146" y="132"/>
                    </a:lnTo>
                    <a:lnTo>
                      <a:pt x="134" y="113"/>
                    </a:lnTo>
                    <a:lnTo>
                      <a:pt x="116" y="93"/>
                    </a:lnTo>
                    <a:lnTo>
                      <a:pt x="109" y="80"/>
                    </a:lnTo>
                    <a:lnTo>
                      <a:pt x="101" y="67"/>
                    </a:lnTo>
                    <a:lnTo>
                      <a:pt x="78" y="67"/>
                    </a:lnTo>
                    <a:lnTo>
                      <a:pt x="62" y="72"/>
                    </a:lnTo>
                    <a:lnTo>
                      <a:pt x="50" y="65"/>
                    </a:lnTo>
                    <a:lnTo>
                      <a:pt x="31" y="59"/>
                    </a:lnTo>
                    <a:lnTo>
                      <a:pt x="21" y="54"/>
                    </a:lnTo>
                    <a:lnTo>
                      <a:pt x="21" y="28"/>
                    </a:lnTo>
                    <a:lnTo>
                      <a:pt x="2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4" name="Freeform 20"/>
              <p:cNvSpPr>
                <a:spLocks/>
              </p:cNvSpPr>
              <p:nvPr/>
            </p:nvSpPr>
            <p:spPr bwMode="auto">
              <a:xfrm>
                <a:off x="4376" y="2146"/>
                <a:ext cx="199" cy="229"/>
              </a:xfrm>
              <a:custGeom>
                <a:avLst/>
                <a:gdLst>
                  <a:gd name="T0" fmla="*/ 0 w 199"/>
                  <a:gd name="T1" fmla="*/ 8 h 229"/>
                  <a:gd name="T2" fmla="*/ 20 w 199"/>
                  <a:gd name="T3" fmla="*/ 0 h 229"/>
                  <a:gd name="T4" fmla="*/ 44 w 199"/>
                  <a:gd name="T5" fmla="*/ 8 h 229"/>
                  <a:gd name="T6" fmla="*/ 47 w 199"/>
                  <a:gd name="T7" fmla="*/ 19 h 229"/>
                  <a:gd name="T8" fmla="*/ 47 w 199"/>
                  <a:gd name="T9" fmla="*/ 27 h 229"/>
                  <a:gd name="T10" fmla="*/ 55 w 199"/>
                  <a:gd name="T11" fmla="*/ 29 h 229"/>
                  <a:gd name="T12" fmla="*/ 55 w 199"/>
                  <a:gd name="T13" fmla="*/ 33 h 229"/>
                  <a:gd name="T14" fmla="*/ 60 w 199"/>
                  <a:gd name="T15" fmla="*/ 34 h 229"/>
                  <a:gd name="T16" fmla="*/ 60 w 199"/>
                  <a:gd name="T17" fmla="*/ 42 h 229"/>
                  <a:gd name="T18" fmla="*/ 81 w 199"/>
                  <a:gd name="T19" fmla="*/ 63 h 229"/>
                  <a:gd name="T20" fmla="*/ 86 w 199"/>
                  <a:gd name="T21" fmla="*/ 63 h 229"/>
                  <a:gd name="T22" fmla="*/ 91 w 199"/>
                  <a:gd name="T23" fmla="*/ 71 h 229"/>
                  <a:gd name="T24" fmla="*/ 96 w 199"/>
                  <a:gd name="T25" fmla="*/ 79 h 229"/>
                  <a:gd name="T26" fmla="*/ 99 w 199"/>
                  <a:gd name="T27" fmla="*/ 79 h 229"/>
                  <a:gd name="T28" fmla="*/ 114 w 199"/>
                  <a:gd name="T29" fmla="*/ 88 h 229"/>
                  <a:gd name="T30" fmla="*/ 146 w 199"/>
                  <a:gd name="T31" fmla="*/ 90 h 229"/>
                  <a:gd name="T32" fmla="*/ 149 w 199"/>
                  <a:gd name="T33" fmla="*/ 119 h 229"/>
                  <a:gd name="T34" fmla="*/ 153 w 199"/>
                  <a:gd name="T35" fmla="*/ 125 h 229"/>
                  <a:gd name="T36" fmla="*/ 151 w 199"/>
                  <a:gd name="T37" fmla="*/ 136 h 229"/>
                  <a:gd name="T38" fmla="*/ 169 w 199"/>
                  <a:gd name="T39" fmla="*/ 148 h 229"/>
                  <a:gd name="T40" fmla="*/ 188 w 199"/>
                  <a:gd name="T41" fmla="*/ 153 h 229"/>
                  <a:gd name="T42" fmla="*/ 188 w 199"/>
                  <a:gd name="T43" fmla="*/ 199 h 229"/>
                  <a:gd name="T44" fmla="*/ 198 w 199"/>
                  <a:gd name="T45" fmla="*/ 222 h 229"/>
                  <a:gd name="T46" fmla="*/ 190 w 199"/>
                  <a:gd name="T47" fmla="*/ 226 h 229"/>
                  <a:gd name="T48" fmla="*/ 181 w 199"/>
                  <a:gd name="T49" fmla="*/ 228 h 229"/>
                  <a:gd name="T50" fmla="*/ 180 w 199"/>
                  <a:gd name="T51" fmla="*/ 215 h 229"/>
                  <a:gd name="T52" fmla="*/ 158 w 199"/>
                  <a:gd name="T53" fmla="*/ 228 h 229"/>
                  <a:gd name="T54" fmla="*/ 149 w 199"/>
                  <a:gd name="T55" fmla="*/ 207 h 229"/>
                  <a:gd name="T56" fmla="*/ 141 w 199"/>
                  <a:gd name="T57" fmla="*/ 188 h 229"/>
                  <a:gd name="T58" fmla="*/ 119 w 199"/>
                  <a:gd name="T59" fmla="*/ 167 h 229"/>
                  <a:gd name="T60" fmla="*/ 111 w 199"/>
                  <a:gd name="T61" fmla="*/ 167 h 229"/>
                  <a:gd name="T62" fmla="*/ 91 w 199"/>
                  <a:gd name="T63" fmla="*/ 151 h 229"/>
                  <a:gd name="T64" fmla="*/ 89 w 199"/>
                  <a:gd name="T65" fmla="*/ 140 h 229"/>
                  <a:gd name="T66" fmla="*/ 89 w 199"/>
                  <a:gd name="T67" fmla="*/ 132 h 229"/>
                  <a:gd name="T68" fmla="*/ 74 w 199"/>
                  <a:gd name="T69" fmla="*/ 98 h 229"/>
                  <a:gd name="T70" fmla="*/ 65 w 199"/>
                  <a:gd name="T71" fmla="*/ 79 h 229"/>
                  <a:gd name="T72" fmla="*/ 44 w 199"/>
                  <a:gd name="T73" fmla="*/ 61 h 229"/>
                  <a:gd name="T74" fmla="*/ 18 w 199"/>
                  <a:gd name="T75" fmla="*/ 33 h 229"/>
                  <a:gd name="T76" fmla="*/ 0 w 199"/>
                  <a:gd name="T77" fmla="*/ 8 h 22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99"/>
                  <a:gd name="T118" fmla="*/ 0 h 229"/>
                  <a:gd name="T119" fmla="*/ 199 w 199"/>
                  <a:gd name="T120" fmla="*/ 229 h 22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99" h="229">
                    <a:moveTo>
                      <a:pt x="0" y="8"/>
                    </a:moveTo>
                    <a:lnTo>
                      <a:pt x="20" y="0"/>
                    </a:lnTo>
                    <a:lnTo>
                      <a:pt x="44" y="8"/>
                    </a:lnTo>
                    <a:lnTo>
                      <a:pt x="47" y="19"/>
                    </a:lnTo>
                    <a:lnTo>
                      <a:pt x="47" y="27"/>
                    </a:lnTo>
                    <a:lnTo>
                      <a:pt x="55" y="29"/>
                    </a:lnTo>
                    <a:lnTo>
                      <a:pt x="55" y="33"/>
                    </a:lnTo>
                    <a:lnTo>
                      <a:pt x="60" y="34"/>
                    </a:lnTo>
                    <a:lnTo>
                      <a:pt x="60" y="42"/>
                    </a:lnTo>
                    <a:lnTo>
                      <a:pt x="81" y="63"/>
                    </a:lnTo>
                    <a:lnTo>
                      <a:pt x="86" y="63"/>
                    </a:lnTo>
                    <a:lnTo>
                      <a:pt x="91" y="71"/>
                    </a:lnTo>
                    <a:lnTo>
                      <a:pt x="96" y="79"/>
                    </a:lnTo>
                    <a:lnTo>
                      <a:pt x="99" y="79"/>
                    </a:lnTo>
                    <a:lnTo>
                      <a:pt x="114" y="88"/>
                    </a:lnTo>
                    <a:lnTo>
                      <a:pt x="146" y="90"/>
                    </a:lnTo>
                    <a:lnTo>
                      <a:pt x="149" y="119"/>
                    </a:lnTo>
                    <a:lnTo>
                      <a:pt x="153" y="125"/>
                    </a:lnTo>
                    <a:lnTo>
                      <a:pt x="151" y="136"/>
                    </a:lnTo>
                    <a:lnTo>
                      <a:pt x="169" y="148"/>
                    </a:lnTo>
                    <a:lnTo>
                      <a:pt x="188" y="153"/>
                    </a:lnTo>
                    <a:lnTo>
                      <a:pt x="188" y="199"/>
                    </a:lnTo>
                    <a:lnTo>
                      <a:pt x="198" y="222"/>
                    </a:lnTo>
                    <a:lnTo>
                      <a:pt x="190" y="226"/>
                    </a:lnTo>
                    <a:lnTo>
                      <a:pt x="181" y="228"/>
                    </a:lnTo>
                    <a:lnTo>
                      <a:pt x="180" y="215"/>
                    </a:lnTo>
                    <a:lnTo>
                      <a:pt x="158" y="228"/>
                    </a:lnTo>
                    <a:lnTo>
                      <a:pt x="149" y="207"/>
                    </a:lnTo>
                    <a:lnTo>
                      <a:pt x="141" y="188"/>
                    </a:lnTo>
                    <a:lnTo>
                      <a:pt x="119" y="167"/>
                    </a:lnTo>
                    <a:lnTo>
                      <a:pt x="111" y="167"/>
                    </a:lnTo>
                    <a:lnTo>
                      <a:pt x="91" y="151"/>
                    </a:lnTo>
                    <a:lnTo>
                      <a:pt x="89" y="140"/>
                    </a:lnTo>
                    <a:lnTo>
                      <a:pt x="89" y="132"/>
                    </a:lnTo>
                    <a:lnTo>
                      <a:pt x="74" y="98"/>
                    </a:lnTo>
                    <a:lnTo>
                      <a:pt x="65" y="79"/>
                    </a:lnTo>
                    <a:lnTo>
                      <a:pt x="44" y="61"/>
                    </a:lnTo>
                    <a:lnTo>
                      <a:pt x="18" y="33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5" name="Freeform 21"/>
              <p:cNvSpPr>
                <a:spLocks/>
              </p:cNvSpPr>
              <p:nvPr/>
            </p:nvSpPr>
            <p:spPr bwMode="auto">
              <a:xfrm>
                <a:off x="4752" y="1877"/>
                <a:ext cx="194" cy="264"/>
              </a:xfrm>
              <a:custGeom>
                <a:avLst/>
                <a:gdLst>
                  <a:gd name="T0" fmla="*/ 13 w 194"/>
                  <a:gd name="T1" fmla="*/ 0 h 264"/>
                  <a:gd name="T2" fmla="*/ 32 w 194"/>
                  <a:gd name="T3" fmla="*/ 0 h 264"/>
                  <a:gd name="T4" fmla="*/ 49 w 194"/>
                  <a:gd name="T5" fmla="*/ 27 h 264"/>
                  <a:gd name="T6" fmla="*/ 44 w 194"/>
                  <a:gd name="T7" fmla="*/ 53 h 264"/>
                  <a:gd name="T8" fmla="*/ 55 w 194"/>
                  <a:gd name="T9" fmla="*/ 63 h 264"/>
                  <a:gd name="T10" fmla="*/ 60 w 194"/>
                  <a:gd name="T11" fmla="*/ 79 h 264"/>
                  <a:gd name="T12" fmla="*/ 74 w 194"/>
                  <a:gd name="T13" fmla="*/ 86 h 264"/>
                  <a:gd name="T14" fmla="*/ 87 w 194"/>
                  <a:gd name="T15" fmla="*/ 88 h 264"/>
                  <a:gd name="T16" fmla="*/ 111 w 194"/>
                  <a:gd name="T17" fmla="*/ 102 h 264"/>
                  <a:gd name="T18" fmla="*/ 124 w 194"/>
                  <a:gd name="T19" fmla="*/ 120 h 264"/>
                  <a:gd name="T20" fmla="*/ 128 w 194"/>
                  <a:gd name="T21" fmla="*/ 120 h 264"/>
                  <a:gd name="T22" fmla="*/ 146 w 194"/>
                  <a:gd name="T23" fmla="*/ 130 h 264"/>
                  <a:gd name="T24" fmla="*/ 146 w 194"/>
                  <a:gd name="T25" fmla="*/ 163 h 264"/>
                  <a:gd name="T26" fmla="*/ 153 w 194"/>
                  <a:gd name="T27" fmla="*/ 179 h 264"/>
                  <a:gd name="T28" fmla="*/ 158 w 194"/>
                  <a:gd name="T29" fmla="*/ 186 h 264"/>
                  <a:gd name="T30" fmla="*/ 164 w 194"/>
                  <a:gd name="T31" fmla="*/ 194 h 264"/>
                  <a:gd name="T32" fmla="*/ 171 w 194"/>
                  <a:gd name="T33" fmla="*/ 206 h 264"/>
                  <a:gd name="T34" fmla="*/ 173 w 194"/>
                  <a:gd name="T35" fmla="*/ 218 h 264"/>
                  <a:gd name="T36" fmla="*/ 193 w 194"/>
                  <a:gd name="T37" fmla="*/ 228 h 264"/>
                  <a:gd name="T38" fmla="*/ 190 w 194"/>
                  <a:gd name="T39" fmla="*/ 241 h 264"/>
                  <a:gd name="T40" fmla="*/ 173 w 194"/>
                  <a:gd name="T41" fmla="*/ 243 h 264"/>
                  <a:gd name="T42" fmla="*/ 166 w 194"/>
                  <a:gd name="T43" fmla="*/ 236 h 264"/>
                  <a:gd name="T44" fmla="*/ 158 w 194"/>
                  <a:gd name="T45" fmla="*/ 236 h 264"/>
                  <a:gd name="T46" fmla="*/ 158 w 194"/>
                  <a:gd name="T47" fmla="*/ 263 h 264"/>
                  <a:gd name="T48" fmla="*/ 148 w 194"/>
                  <a:gd name="T49" fmla="*/ 263 h 264"/>
                  <a:gd name="T50" fmla="*/ 136 w 194"/>
                  <a:gd name="T51" fmla="*/ 249 h 264"/>
                  <a:gd name="T52" fmla="*/ 129 w 194"/>
                  <a:gd name="T53" fmla="*/ 241 h 264"/>
                  <a:gd name="T54" fmla="*/ 129 w 194"/>
                  <a:gd name="T55" fmla="*/ 228 h 264"/>
                  <a:gd name="T56" fmla="*/ 116 w 194"/>
                  <a:gd name="T57" fmla="*/ 228 h 264"/>
                  <a:gd name="T58" fmla="*/ 109 w 194"/>
                  <a:gd name="T59" fmla="*/ 241 h 264"/>
                  <a:gd name="T60" fmla="*/ 104 w 194"/>
                  <a:gd name="T61" fmla="*/ 228 h 264"/>
                  <a:gd name="T62" fmla="*/ 99 w 194"/>
                  <a:gd name="T63" fmla="*/ 212 h 264"/>
                  <a:gd name="T64" fmla="*/ 121 w 194"/>
                  <a:gd name="T65" fmla="*/ 206 h 264"/>
                  <a:gd name="T66" fmla="*/ 133 w 194"/>
                  <a:gd name="T67" fmla="*/ 208 h 264"/>
                  <a:gd name="T68" fmla="*/ 133 w 194"/>
                  <a:gd name="T69" fmla="*/ 183 h 264"/>
                  <a:gd name="T70" fmla="*/ 123 w 194"/>
                  <a:gd name="T71" fmla="*/ 177 h 264"/>
                  <a:gd name="T72" fmla="*/ 116 w 194"/>
                  <a:gd name="T73" fmla="*/ 155 h 264"/>
                  <a:gd name="T74" fmla="*/ 111 w 194"/>
                  <a:gd name="T75" fmla="*/ 128 h 264"/>
                  <a:gd name="T76" fmla="*/ 91 w 194"/>
                  <a:gd name="T77" fmla="*/ 122 h 264"/>
                  <a:gd name="T78" fmla="*/ 81 w 194"/>
                  <a:gd name="T79" fmla="*/ 108 h 264"/>
                  <a:gd name="T80" fmla="*/ 67 w 194"/>
                  <a:gd name="T81" fmla="*/ 102 h 264"/>
                  <a:gd name="T82" fmla="*/ 74 w 194"/>
                  <a:gd name="T83" fmla="*/ 124 h 264"/>
                  <a:gd name="T84" fmla="*/ 55 w 194"/>
                  <a:gd name="T85" fmla="*/ 135 h 264"/>
                  <a:gd name="T86" fmla="*/ 44 w 194"/>
                  <a:gd name="T87" fmla="*/ 112 h 264"/>
                  <a:gd name="T88" fmla="*/ 37 w 194"/>
                  <a:gd name="T89" fmla="*/ 102 h 264"/>
                  <a:gd name="T90" fmla="*/ 37 w 194"/>
                  <a:gd name="T91" fmla="*/ 88 h 264"/>
                  <a:gd name="T92" fmla="*/ 22 w 194"/>
                  <a:gd name="T93" fmla="*/ 71 h 264"/>
                  <a:gd name="T94" fmla="*/ 7 w 194"/>
                  <a:gd name="T95" fmla="*/ 63 h 264"/>
                  <a:gd name="T96" fmla="*/ 0 w 194"/>
                  <a:gd name="T97" fmla="*/ 51 h 264"/>
                  <a:gd name="T98" fmla="*/ 3 w 194"/>
                  <a:gd name="T99" fmla="*/ 41 h 264"/>
                  <a:gd name="T100" fmla="*/ 15 w 194"/>
                  <a:gd name="T101" fmla="*/ 49 h 264"/>
                  <a:gd name="T102" fmla="*/ 18 w 194"/>
                  <a:gd name="T103" fmla="*/ 35 h 264"/>
                  <a:gd name="T104" fmla="*/ 15 w 194"/>
                  <a:gd name="T105" fmla="*/ 22 h 264"/>
                  <a:gd name="T106" fmla="*/ 13 w 194"/>
                  <a:gd name="T107" fmla="*/ 0 h 26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94"/>
                  <a:gd name="T163" fmla="*/ 0 h 264"/>
                  <a:gd name="T164" fmla="*/ 194 w 194"/>
                  <a:gd name="T165" fmla="*/ 264 h 26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94" h="264">
                    <a:moveTo>
                      <a:pt x="13" y="0"/>
                    </a:moveTo>
                    <a:lnTo>
                      <a:pt x="32" y="0"/>
                    </a:lnTo>
                    <a:lnTo>
                      <a:pt x="49" y="27"/>
                    </a:lnTo>
                    <a:lnTo>
                      <a:pt x="44" y="53"/>
                    </a:lnTo>
                    <a:lnTo>
                      <a:pt x="55" y="63"/>
                    </a:lnTo>
                    <a:lnTo>
                      <a:pt x="60" y="79"/>
                    </a:lnTo>
                    <a:lnTo>
                      <a:pt x="74" y="86"/>
                    </a:lnTo>
                    <a:lnTo>
                      <a:pt x="87" y="88"/>
                    </a:lnTo>
                    <a:lnTo>
                      <a:pt x="111" y="102"/>
                    </a:lnTo>
                    <a:lnTo>
                      <a:pt x="124" y="120"/>
                    </a:lnTo>
                    <a:lnTo>
                      <a:pt x="128" y="120"/>
                    </a:lnTo>
                    <a:lnTo>
                      <a:pt x="146" y="130"/>
                    </a:lnTo>
                    <a:lnTo>
                      <a:pt x="146" y="163"/>
                    </a:lnTo>
                    <a:lnTo>
                      <a:pt x="153" y="179"/>
                    </a:lnTo>
                    <a:lnTo>
                      <a:pt x="158" y="186"/>
                    </a:lnTo>
                    <a:lnTo>
                      <a:pt x="164" y="194"/>
                    </a:lnTo>
                    <a:lnTo>
                      <a:pt x="171" y="206"/>
                    </a:lnTo>
                    <a:lnTo>
                      <a:pt x="173" y="218"/>
                    </a:lnTo>
                    <a:lnTo>
                      <a:pt x="193" y="228"/>
                    </a:lnTo>
                    <a:lnTo>
                      <a:pt x="190" y="241"/>
                    </a:lnTo>
                    <a:lnTo>
                      <a:pt x="173" y="243"/>
                    </a:lnTo>
                    <a:lnTo>
                      <a:pt x="166" y="236"/>
                    </a:lnTo>
                    <a:lnTo>
                      <a:pt x="158" y="236"/>
                    </a:lnTo>
                    <a:lnTo>
                      <a:pt x="158" y="263"/>
                    </a:lnTo>
                    <a:lnTo>
                      <a:pt x="148" y="263"/>
                    </a:lnTo>
                    <a:lnTo>
                      <a:pt x="136" y="249"/>
                    </a:lnTo>
                    <a:lnTo>
                      <a:pt x="129" y="241"/>
                    </a:lnTo>
                    <a:lnTo>
                      <a:pt x="129" y="228"/>
                    </a:lnTo>
                    <a:lnTo>
                      <a:pt x="116" y="228"/>
                    </a:lnTo>
                    <a:lnTo>
                      <a:pt x="109" y="241"/>
                    </a:lnTo>
                    <a:lnTo>
                      <a:pt x="104" y="228"/>
                    </a:lnTo>
                    <a:lnTo>
                      <a:pt x="99" y="212"/>
                    </a:lnTo>
                    <a:lnTo>
                      <a:pt x="121" y="206"/>
                    </a:lnTo>
                    <a:lnTo>
                      <a:pt x="133" y="208"/>
                    </a:lnTo>
                    <a:lnTo>
                      <a:pt x="133" y="183"/>
                    </a:lnTo>
                    <a:lnTo>
                      <a:pt x="123" y="177"/>
                    </a:lnTo>
                    <a:lnTo>
                      <a:pt x="116" y="155"/>
                    </a:lnTo>
                    <a:lnTo>
                      <a:pt x="111" y="128"/>
                    </a:lnTo>
                    <a:lnTo>
                      <a:pt x="91" y="122"/>
                    </a:lnTo>
                    <a:lnTo>
                      <a:pt x="81" y="108"/>
                    </a:lnTo>
                    <a:lnTo>
                      <a:pt x="67" y="102"/>
                    </a:lnTo>
                    <a:lnTo>
                      <a:pt x="74" y="124"/>
                    </a:lnTo>
                    <a:lnTo>
                      <a:pt x="55" y="135"/>
                    </a:lnTo>
                    <a:lnTo>
                      <a:pt x="44" y="112"/>
                    </a:lnTo>
                    <a:lnTo>
                      <a:pt x="37" y="102"/>
                    </a:lnTo>
                    <a:lnTo>
                      <a:pt x="37" y="88"/>
                    </a:lnTo>
                    <a:lnTo>
                      <a:pt x="22" y="71"/>
                    </a:lnTo>
                    <a:lnTo>
                      <a:pt x="7" y="63"/>
                    </a:lnTo>
                    <a:lnTo>
                      <a:pt x="0" y="51"/>
                    </a:lnTo>
                    <a:lnTo>
                      <a:pt x="3" y="41"/>
                    </a:lnTo>
                    <a:lnTo>
                      <a:pt x="15" y="49"/>
                    </a:lnTo>
                    <a:lnTo>
                      <a:pt x="18" y="35"/>
                    </a:lnTo>
                    <a:lnTo>
                      <a:pt x="15" y="22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6" name="Freeform 22"/>
              <p:cNvSpPr>
                <a:spLocks/>
              </p:cNvSpPr>
              <p:nvPr/>
            </p:nvSpPr>
            <p:spPr bwMode="auto">
              <a:xfrm>
                <a:off x="4706" y="1414"/>
                <a:ext cx="138" cy="215"/>
              </a:xfrm>
              <a:custGeom>
                <a:avLst/>
                <a:gdLst>
                  <a:gd name="T0" fmla="*/ 30 w 138"/>
                  <a:gd name="T1" fmla="*/ 0 h 215"/>
                  <a:gd name="T2" fmla="*/ 54 w 138"/>
                  <a:gd name="T3" fmla="*/ 11 h 215"/>
                  <a:gd name="T4" fmla="*/ 73 w 138"/>
                  <a:gd name="T5" fmla="*/ 29 h 215"/>
                  <a:gd name="T6" fmla="*/ 83 w 138"/>
                  <a:gd name="T7" fmla="*/ 46 h 215"/>
                  <a:gd name="T8" fmla="*/ 89 w 138"/>
                  <a:gd name="T9" fmla="*/ 46 h 215"/>
                  <a:gd name="T10" fmla="*/ 89 w 138"/>
                  <a:gd name="T11" fmla="*/ 57 h 215"/>
                  <a:gd name="T12" fmla="*/ 97 w 138"/>
                  <a:gd name="T13" fmla="*/ 69 h 215"/>
                  <a:gd name="T14" fmla="*/ 107 w 138"/>
                  <a:gd name="T15" fmla="*/ 80 h 215"/>
                  <a:gd name="T16" fmla="*/ 125 w 138"/>
                  <a:gd name="T17" fmla="*/ 103 h 215"/>
                  <a:gd name="T18" fmla="*/ 137 w 138"/>
                  <a:gd name="T19" fmla="*/ 134 h 215"/>
                  <a:gd name="T20" fmla="*/ 114 w 138"/>
                  <a:gd name="T21" fmla="*/ 132 h 215"/>
                  <a:gd name="T22" fmla="*/ 96 w 138"/>
                  <a:gd name="T23" fmla="*/ 126 h 215"/>
                  <a:gd name="T24" fmla="*/ 109 w 138"/>
                  <a:gd name="T25" fmla="*/ 147 h 215"/>
                  <a:gd name="T26" fmla="*/ 109 w 138"/>
                  <a:gd name="T27" fmla="*/ 161 h 215"/>
                  <a:gd name="T28" fmla="*/ 109 w 138"/>
                  <a:gd name="T29" fmla="*/ 172 h 215"/>
                  <a:gd name="T30" fmla="*/ 101 w 138"/>
                  <a:gd name="T31" fmla="*/ 168 h 215"/>
                  <a:gd name="T32" fmla="*/ 91 w 138"/>
                  <a:gd name="T33" fmla="*/ 159 h 215"/>
                  <a:gd name="T34" fmla="*/ 78 w 138"/>
                  <a:gd name="T35" fmla="*/ 141 h 215"/>
                  <a:gd name="T36" fmla="*/ 68 w 138"/>
                  <a:gd name="T37" fmla="*/ 138 h 215"/>
                  <a:gd name="T38" fmla="*/ 53 w 138"/>
                  <a:gd name="T39" fmla="*/ 141 h 215"/>
                  <a:gd name="T40" fmla="*/ 43 w 138"/>
                  <a:gd name="T41" fmla="*/ 147 h 215"/>
                  <a:gd name="T42" fmla="*/ 48 w 138"/>
                  <a:gd name="T43" fmla="*/ 159 h 215"/>
                  <a:gd name="T44" fmla="*/ 63 w 138"/>
                  <a:gd name="T45" fmla="*/ 168 h 215"/>
                  <a:gd name="T46" fmla="*/ 78 w 138"/>
                  <a:gd name="T47" fmla="*/ 174 h 215"/>
                  <a:gd name="T48" fmla="*/ 84 w 138"/>
                  <a:gd name="T49" fmla="*/ 189 h 215"/>
                  <a:gd name="T50" fmla="*/ 83 w 138"/>
                  <a:gd name="T51" fmla="*/ 208 h 215"/>
                  <a:gd name="T52" fmla="*/ 83 w 138"/>
                  <a:gd name="T53" fmla="*/ 214 h 215"/>
                  <a:gd name="T54" fmla="*/ 78 w 138"/>
                  <a:gd name="T55" fmla="*/ 214 h 215"/>
                  <a:gd name="T56" fmla="*/ 68 w 138"/>
                  <a:gd name="T57" fmla="*/ 208 h 215"/>
                  <a:gd name="T58" fmla="*/ 63 w 138"/>
                  <a:gd name="T59" fmla="*/ 206 h 215"/>
                  <a:gd name="T60" fmla="*/ 59 w 138"/>
                  <a:gd name="T61" fmla="*/ 203 h 215"/>
                  <a:gd name="T62" fmla="*/ 53 w 138"/>
                  <a:gd name="T63" fmla="*/ 210 h 215"/>
                  <a:gd name="T64" fmla="*/ 43 w 138"/>
                  <a:gd name="T65" fmla="*/ 214 h 215"/>
                  <a:gd name="T66" fmla="*/ 38 w 138"/>
                  <a:gd name="T67" fmla="*/ 206 h 215"/>
                  <a:gd name="T68" fmla="*/ 38 w 138"/>
                  <a:gd name="T69" fmla="*/ 187 h 215"/>
                  <a:gd name="T70" fmla="*/ 36 w 138"/>
                  <a:gd name="T71" fmla="*/ 176 h 215"/>
                  <a:gd name="T72" fmla="*/ 26 w 138"/>
                  <a:gd name="T73" fmla="*/ 168 h 215"/>
                  <a:gd name="T74" fmla="*/ 15 w 138"/>
                  <a:gd name="T75" fmla="*/ 182 h 215"/>
                  <a:gd name="T76" fmla="*/ 2 w 138"/>
                  <a:gd name="T77" fmla="*/ 182 h 215"/>
                  <a:gd name="T78" fmla="*/ 0 w 138"/>
                  <a:gd name="T79" fmla="*/ 172 h 215"/>
                  <a:gd name="T80" fmla="*/ 2 w 138"/>
                  <a:gd name="T81" fmla="*/ 149 h 215"/>
                  <a:gd name="T82" fmla="*/ 13 w 138"/>
                  <a:gd name="T83" fmla="*/ 139 h 215"/>
                  <a:gd name="T84" fmla="*/ 12 w 138"/>
                  <a:gd name="T85" fmla="*/ 107 h 215"/>
                  <a:gd name="T86" fmla="*/ 12 w 138"/>
                  <a:gd name="T87" fmla="*/ 97 h 215"/>
                  <a:gd name="T88" fmla="*/ 20 w 138"/>
                  <a:gd name="T89" fmla="*/ 94 h 215"/>
                  <a:gd name="T90" fmla="*/ 31 w 138"/>
                  <a:gd name="T91" fmla="*/ 103 h 215"/>
                  <a:gd name="T92" fmla="*/ 48 w 138"/>
                  <a:gd name="T93" fmla="*/ 111 h 215"/>
                  <a:gd name="T94" fmla="*/ 48 w 138"/>
                  <a:gd name="T95" fmla="*/ 92 h 215"/>
                  <a:gd name="T96" fmla="*/ 38 w 138"/>
                  <a:gd name="T97" fmla="*/ 86 h 215"/>
                  <a:gd name="T98" fmla="*/ 38 w 138"/>
                  <a:gd name="T99" fmla="*/ 80 h 215"/>
                  <a:gd name="T100" fmla="*/ 41 w 138"/>
                  <a:gd name="T101" fmla="*/ 80 h 215"/>
                  <a:gd name="T102" fmla="*/ 45 w 138"/>
                  <a:gd name="T103" fmla="*/ 80 h 215"/>
                  <a:gd name="T104" fmla="*/ 48 w 138"/>
                  <a:gd name="T105" fmla="*/ 80 h 215"/>
                  <a:gd name="T106" fmla="*/ 53 w 138"/>
                  <a:gd name="T107" fmla="*/ 80 h 215"/>
                  <a:gd name="T108" fmla="*/ 59 w 138"/>
                  <a:gd name="T109" fmla="*/ 73 h 215"/>
                  <a:gd name="T110" fmla="*/ 56 w 138"/>
                  <a:gd name="T111" fmla="*/ 69 h 215"/>
                  <a:gd name="T112" fmla="*/ 50 w 138"/>
                  <a:gd name="T113" fmla="*/ 52 h 215"/>
                  <a:gd name="T114" fmla="*/ 38 w 138"/>
                  <a:gd name="T115" fmla="*/ 38 h 215"/>
                  <a:gd name="T116" fmla="*/ 26 w 138"/>
                  <a:gd name="T117" fmla="*/ 31 h 215"/>
                  <a:gd name="T118" fmla="*/ 18 w 138"/>
                  <a:gd name="T119" fmla="*/ 21 h 215"/>
                  <a:gd name="T120" fmla="*/ 30 w 138"/>
                  <a:gd name="T121" fmla="*/ 0 h 2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8"/>
                  <a:gd name="T184" fmla="*/ 0 h 215"/>
                  <a:gd name="T185" fmla="*/ 138 w 138"/>
                  <a:gd name="T186" fmla="*/ 215 h 21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8" h="215">
                    <a:moveTo>
                      <a:pt x="30" y="0"/>
                    </a:moveTo>
                    <a:lnTo>
                      <a:pt x="54" y="11"/>
                    </a:lnTo>
                    <a:lnTo>
                      <a:pt x="73" y="29"/>
                    </a:lnTo>
                    <a:lnTo>
                      <a:pt x="83" y="46"/>
                    </a:lnTo>
                    <a:lnTo>
                      <a:pt x="89" y="46"/>
                    </a:lnTo>
                    <a:lnTo>
                      <a:pt x="89" y="57"/>
                    </a:lnTo>
                    <a:lnTo>
                      <a:pt x="97" y="69"/>
                    </a:lnTo>
                    <a:lnTo>
                      <a:pt x="107" y="80"/>
                    </a:lnTo>
                    <a:lnTo>
                      <a:pt x="125" y="103"/>
                    </a:lnTo>
                    <a:lnTo>
                      <a:pt x="137" y="134"/>
                    </a:lnTo>
                    <a:lnTo>
                      <a:pt x="114" y="132"/>
                    </a:lnTo>
                    <a:lnTo>
                      <a:pt x="96" y="126"/>
                    </a:lnTo>
                    <a:lnTo>
                      <a:pt x="109" y="147"/>
                    </a:lnTo>
                    <a:lnTo>
                      <a:pt x="109" y="161"/>
                    </a:lnTo>
                    <a:lnTo>
                      <a:pt x="109" y="172"/>
                    </a:lnTo>
                    <a:lnTo>
                      <a:pt x="101" y="168"/>
                    </a:lnTo>
                    <a:lnTo>
                      <a:pt x="91" y="159"/>
                    </a:lnTo>
                    <a:lnTo>
                      <a:pt x="78" y="141"/>
                    </a:lnTo>
                    <a:lnTo>
                      <a:pt x="68" y="138"/>
                    </a:lnTo>
                    <a:lnTo>
                      <a:pt x="53" y="141"/>
                    </a:lnTo>
                    <a:lnTo>
                      <a:pt x="43" y="147"/>
                    </a:lnTo>
                    <a:lnTo>
                      <a:pt x="48" y="159"/>
                    </a:lnTo>
                    <a:lnTo>
                      <a:pt x="63" y="168"/>
                    </a:lnTo>
                    <a:lnTo>
                      <a:pt x="78" y="174"/>
                    </a:lnTo>
                    <a:lnTo>
                      <a:pt x="84" y="189"/>
                    </a:lnTo>
                    <a:lnTo>
                      <a:pt x="83" y="208"/>
                    </a:lnTo>
                    <a:lnTo>
                      <a:pt x="83" y="214"/>
                    </a:lnTo>
                    <a:lnTo>
                      <a:pt x="78" y="214"/>
                    </a:lnTo>
                    <a:lnTo>
                      <a:pt x="68" y="208"/>
                    </a:lnTo>
                    <a:lnTo>
                      <a:pt x="63" y="206"/>
                    </a:lnTo>
                    <a:lnTo>
                      <a:pt x="59" y="203"/>
                    </a:lnTo>
                    <a:lnTo>
                      <a:pt x="53" y="210"/>
                    </a:lnTo>
                    <a:lnTo>
                      <a:pt x="43" y="214"/>
                    </a:lnTo>
                    <a:lnTo>
                      <a:pt x="38" y="206"/>
                    </a:lnTo>
                    <a:lnTo>
                      <a:pt x="38" y="187"/>
                    </a:lnTo>
                    <a:lnTo>
                      <a:pt x="36" y="176"/>
                    </a:lnTo>
                    <a:lnTo>
                      <a:pt x="26" y="168"/>
                    </a:lnTo>
                    <a:lnTo>
                      <a:pt x="15" y="182"/>
                    </a:lnTo>
                    <a:lnTo>
                      <a:pt x="2" y="182"/>
                    </a:lnTo>
                    <a:lnTo>
                      <a:pt x="0" y="172"/>
                    </a:lnTo>
                    <a:lnTo>
                      <a:pt x="2" y="149"/>
                    </a:lnTo>
                    <a:lnTo>
                      <a:pt x="13" y="139"/>
                    </a:lnTo>
                    <a:lnTo>
                      <a:pt x="12" y="107"/>
                    </a:lnTo>
                    <a:lnTo>
                      <a:pt x="12" y="97"/>
                    </a:lnTo>
                    <a:lnTo>
                      <a:pt x="20" y="94"/>
                    </a:lnTo>
                    <a:lnTo>
                      <a:pt x="31" y="103"/>
                    </a:lnTo>
                    <a:lnTo>
                      <a:pt x="48" y="111"/>
                    </a:lnTo>
                    <a:lnTo>
                      <a:pt x="48" y="92"/>
                    </a:lnTo>
                    <a:lnTo>
                      <a:pt x="38" y="86"/>
                    </a:lnTo>
                    <a:lnTo>
                      <a:pt x="38" y="80"/>
                    </a:lnTo>
                    <a:lnTo>
                      <a:pt x="41" y="80"/>
                    </a:lnTo>
                    <a:lnTo>
                      <a:pt x="45" y="80"/>
                    </a:lnTo>
                    <a:lnTo>
                      <a:pt x="48" y="80"/>
                    </a:lnTo>
                    <a:lnTo>
                      <a:pt x="53" y="80"/>
                    </a:lnTo>
                    <a:lnTo>
                      <a:pt x="59" y="73"/>
                    </a:lnTo>
                    <a:lnTo>
                      <a:pt x="56" y="69"/>
                    </a:lnTo>
                    <a:lnTo>
                      <a:pt x="50" y="52"/>
                    </a:lnTo>
                    <a:lnTo>
                      <a:pt x="38" y="38"/>
                    </a:lnTo>
                    <a:lnTo>
                      <a:pt x="26" y="31"/>
                    </a:lnTo>
                    <a:lnTo>
                      <a:pt x="18" y="21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7" name="Freeform 23"/>
              <p:cNvSpPr>
                <a:spLocks/>
              </p:cNvSpPr>
              <p:nvPr/>
            </p:nvSpPr>
            <p:spPr bwMode="auto">
              <a:xfrm>
                <a:off x="4532" y="1136"/>
                <a:ext cx="151" cy="175"/>
              </a:xfrm>
              <a:custGeom>
                <a:avLst/>
                <a:gdLst>
                  <a:gd name="T0" fmla="*/ 0 w 151"/>
                  <a:gd name="T1" fmla="*/ 0 h 175"/>
                  <a:gd name="T2" fmla="*/ 12 w 151"/>
                  <a:gd name="T3" fmla="*/ 0 h 175"/>
                  <a:gd name="T4" fmla="*/ 18 w 151"/>
                  <a:gd name="T5" fmla="*/ 13 h 175"/>
                  <a:gd name="T6" fmla="*/ 40 w 151"/>
                  <a:gd name="T7" fmla="*/ 30 h 175"/>
                  <a:gd name="T8" fmla="*/ 48 w 151"/>
                  <a:gd name="T9" fmla="*/ 51 h 175"/>
                  <a:gd name="T10" fmla="*/ 63 w 151"/>
                  <a:gd name="T11" fmla="*/ 53 h 175"/>
                  <a:gd name="T12" fmla="*/ 73 w 151"/>
                  <a:gd name="T13" fmla="*/ 55 h 175"/>
                  <a:gd name="T14" fmla="*/ 83 w 151"/>
                  <a:gd name="T15" fmla="*/ 66 h 175"/>
                  <a:gd name="T16" fmla="*/ 95 w 151"/>
                  <a:gd name="T17" fmla="*/ 66 h 175"/>
                  <a:gd name="T18" fmla="*/ 107 w 151"/>
                  <a:gd name="T19" fmla="*/ 74 h 175"/>
                  <a:gd name="T20" fmla="*/ 118 w 151"/>
                  <a:gd name="T21" fmla="*/ 85 h 175"/>
                  <a:gd name="T22" fmla="*/ 130 w 151"/>
                  <a:gd name="T23" fmla="*/ 95 h 175"/>
                  <a:gd name="T24" fmla="*/ 127 w 151"/>
                  <a:gd name="T25" fmla="*/ 100 h 175"/>
                  <a:gd name="T26" fmla="*/ 120 w 151"/>
                  <a:gd name="T27" fmla="*/ 102 h 175"/>
                  <a:gd name="T28" fmla="*/ 113 w 151"/>
                  <a:gd name="T29" fmla="*/ 102 h 175"/>
                  <a:gd name="T30" fmla="*/ 112 w 151"/>
                  <a:gd name="T31" fmla="*/ 108 h 175"/>
                  <a:gd name="T32" fmla="*/ 125 w 151"/>
                  <a:gd name="T33" fmla="*/ 121 h 175"/>
                  <a:gd name="T34" fmla="*/ 133 w 151"/>
                  <a:gd name="T35" fmla="*/ 132 h 175"/>
                  <a:gd name="T36" fmla="*/ 150 w 151"/>
                  <a:gd name="T37" fmla="*/ 148 h 175"/>
                  <a:gd name="T38" fmla="*/ 142 w 151"/>
                  <a:gd name="T39" fmla="*/ 161 h 175"/>
                  <a:gd name="T40" fmla="*/ 132 w 151"/>
                  <a:gd name="T41" fmla="*/ 163 h 175"/>
                  <a:gd name="T42" fmla="*/ 132 w 151"/>
                  <a:gd name="T43" fmla="*/ 174 h 175"/>
                  <a:gd name="T44" fmla="*/ 118 w 151"/>
                  <a:gd name="T45" fmla="*/ 174 h 175"/>
                  <a:gd name="T46" fmla="*/ 113 w 151"/>
                  <a:gd name="T47" fmla="*/ 166 h 175"/>
                  <a:gd name="T48" fmla="*/ 100 w 151"/>
                  <a:gd name="T49" fmla="*/ 153 h 175"/>
                  <a:gd name="T50" fmla="*/ 90 w 151"/>
                  <a:gd name="T51" fmla="*/ 136 h 175"/>
                  <a:gd name="T52" fmla="*/ 77 w 151"/>
                  <a:gd name="T53" fmla="*/ 110 h 175"/>
                  <a:gd name="T54" fmla="*/ 58 w 151"/>
                  <a:gd name="T55" fmla="*/ 95 h 175"/>
                  <a:gd name="T56" fmla="*/ 42 w 151"/>
                  <a:gd name="T57" fmla="*/ 66 h 175"/>
                  <a:gd name="T58" fmla="*/ 30 w 151"/>
                  <a:gd name="T59" fmla="*/ 59 h 175"/>
                  <a:gd name="T60" fmla="*/ 22 w 151"/>
                  <a:gd name="T61" fmla="*/ 53 h 175"/>
                  <a:gd name="T62" fmla="*/ 17 w 151"/>
                  <a:gd name="T63" fmla="*/ 38 h 175"/>
                  <a:gd name="T64" fmla="*/ 3 w 151"/>
                  <a:gd name="T65" fmla="*/ 25 h 175"/>
                  <a:gd name="T66" fmla="*/ 3 w 151"/>
                  <a:gd name="T67" fmla="*/ 19 h 175"/>
                  <a:gd name="T68" fmla="*/ 0 w 151"/>
                  <a:gd name="T69" fmla="*/ 0 h 17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1"/>
                  <a:gd name="T106" fmla="*/ 0 h 175"/>
                  <a:gd name="T107" fmla="*/ 151 w 151"/>
                  <a:gd name="T108" fmla="*/ 175 h 17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1" h="175">
                    <a:moveTo>
                      <a:pt x="0" y="0"/>
                    </a:moveTo>
                    <a:lnTo>
                      <a:pt x="12" y="0"/>
                    </a:lnTo>
                    <a:lnTo>
                      <a:pt x="18" y="13"/>
                    </a:lnTo>
                    <a:lnTo>
                      <a:pt x="40" y="30"/>
                    </a:lnTo>
                    <a:lnTo>
                      <a:pt x="48" y="51"/>
                    </a:lnTo>
                    <a:lnTo>
                      <a:pt x="63" y="53"/>
                    </a:lnTo>
                    <a:lnTo>
                      <a:pt x="73" y="55"/>
                    </a:lnTo>
                    <a:lnTo>
                      <a:pt x="83" y="66"/>
                    </a:lnTo>
                    <a:lnTo>
                      <a:pt x="95" y="66"/>
                    </a:lnTo>
                    <a:lnTo>
                      <a:pt x="107" y="74"/>
                    </a:lnTo>
                    <a:lnTo>
                      <a:pt x="118" y="85"/>
                    </a:lnTo>
                    <a:lnTo>
                      <a:pt x="130" y="95"/>
                    </a:lnTo>
                    <a:lnTo>
                      <a:pt x="127" y="100"/>
                    </a:lnTo>
                    <a:lnTo>
                      <a:pt x="120" y="102"/>
                    </a:lnTo>
                    <a:lnTo>
                      <a:pt x="113" y="102"/>
                    </a:lnTo>
                    <a:lnTo>
                      <a:pt x="112" y="108"/>
                    </a:lnTo>
                    <a:lnTo>
                      <a:pt x="125" y="121"/>
                    </a:lnTo>
                    <a:lnTo>
                      <a:pt x="133" y="132"/>
                    </a:lnTo>
                    <a:lnTo>
                      <a:pt x="150" y="148"/>
                    </a:lnTo>
                    <a:lnTo>
                      <a:pt x="142" y="161"/>
                    </a:lnTo>
                    <a:lnTo>
                      <a:pt x="132" y="163"/>
                    </a:lnTo>
                    <a:lnTo>
                      <a:pt x="132" y="174"/>
                    </a:lnTo>
                    <a:lnTo>
                      <a:pt x="118" y="174"/>
                    </a:lnTo>
                    <a:lnTo>
                      <a:pt x="113" y="166"/>
                    </a:lnTo>
                    <a:lnTo>
                      <a:pt x="100" y="153"/>
                    </a:lnTo>
                    <a:lnTo>
                      <a:pt x="90" y="136"/>
                    </a:lnTo>
                    <a:lnTo>
                      <a:pt x="77" y="110"/>
                    </a:lnTo>
                    <a:lnTo>
                      <a:pt x="58" y="95"/>
                    </a:lnTo>
                    <a:lnTo>
                      <a:pt x="42" y="66"/>
                    </a:lnTo>
                    <a:lnTo>
                      <a:pt x="30" y="59"/>
                    </a:lnTo>
                    <a:lnTo>
                      <a:pt x="22" y="53"/>
                    </a:lnTo>
                    <a:lnTo>
                      <a:pt x="17" y="38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21514" name="Freeform 24"/>
            <p:cNvSpPr>
              <a:spLocks/>
            </p:cNvSpPr>
            <p:nvPr/>
          </p:nvSpPr>
          <p:spPr bwMode="auto">
            <a:xfrm>
              <a:off x="2372" y="1521"/>
              <a:ext cx="1184" cy="1430"/>
            </a:xfrm>
            <a:custGeom>
              <a:avLst/>
              <a:gdLst>
                <a:gd name="T0" fmla="*/ 906 w 1184"/>
                <a:gd name="T1" fmla="*/ 231 h 1430"/>
                <a:gd name="T2" fmla="*/ 1015 w 1184"/>
                <a:gd name="T3" fmla="*/ 470 h 1430"/>
                <a:gd name="T4" fmla="*/ 1060 w 1184"/>
                <a:gd name="T5" fmla="*/ 531 h 1430"/>
                <a:gd name="T6" fmla="*/ 1158 w 1184"/>
                <a:gd name="T7" fmla="*/ 514 h 1430"/>
                <a:gd name="T8" fmla="*/ 1181 w 1184"/>
                <a:gd name="T9" fmla="*/ 570 h 1430"/>
                <a:gd name="T10" fmla="*/ 1069 w 1184"/>
                <a:gd name="T11" fmla="*/ 729 h 1430"/>
                <a:gd name="T12" fmla="*/ 970 w 1184"/>
                <a:gd name="T13" fmla="*/ 915 h 1430"/>
                <a:gd name="T14" fmla="*/ 985 w 1184"/>
                <a:gd name="T15" fmla="*/ 978 h 1430"/>
                <a:gd name="T16" fmla="*/ 985 w 1184"/>
                <a:gd name="T17" fmla="*/ 1047 h 1430"/>
                <a:gd name="T18" fmla="*/ 945 w 1184"/>
                <a:gd name="T19" fmla="*/ 1070 h 1430"/>
                <a:gd name="T20" fmla="*/ 881 w 1184"/>
                <a:gd name="T21" fmla="*/ 1164 h 1430"/>
                <a:gd name="T22" fmla="*/ 860 w 1184"/>
                <a:gd name="T23" fmla="*/ 1239 h 1430"/>
                <a:gd name="T24" fmla="*/ 797 w 1184"/>
                <a:gd name="T25" fmla="*/ 1347 h 1430"/>
                <a:gd name="T26" fmla="*/ 765 w 1184"/>
                <a:gd name="T27" fmla="*/ 1370 h 1430"/>
                <a:gd name="T28" fmla="*/ 692 w 1184"/>
                <a:gd name="T29" fmla="*/ 1423 h 1430"/>
                <a:gd name="T30" fmla="*/ 608 w 1184"/>
                <a:gd name="T31" fmla="*/ 1405 h 1430"/>
                <a:gd name="T32" fmla="*/ 595 w 1184"/>
                <a:gd name="T33" fmla="*/ 1353 h 1430"/>
                <a:gd name="T34" fmla="*/ 554 w 1184"/>
                <a:gd name="T35" fmla="*/ 1286 h 1430"/>
                <a:gd name="T36" fmla="*/ 547 w 1184"/>
                <a:gd name="T37" fmla="*/ 1223 h 1430"/>
                <a:gd name="T38" fmla="*/ 538 w 1184"/>
                <a:gd name="T39" fmla="*/ 1186 h 1430"/>
                <a:gd name="T40" fmla="*/ 502 w 1184"/>
                <a:gd name="T41" fmla="*/ 1141 h 1430"/>
                <a:gd name="T42" fmla="*/ 481 w 1184"/>
                <a:gd name="T43" fmla="*/ 1084 h 1430"/>
                <a:gd name="T44" fmla="*/ 509 w 1184"/>
                <a:gd name="T45" fmla="*/ 986 h 1430"/>
                <a:gd name="T46" fmla="*/ 497 w 1184"/>
                <a:gd name="T47" fmla="*/ 847 h 1430"/>
                <a:gd name="T48" fmla="*/ 443 w 1184"/>
                <a:gd name="T49" fmla="*/ 776 h 1430"/>
                <a:gd name="T50" fmla="*/ 438 w 1184"/>
                <a:gd name="T51" fmla="*/ 672 h 1430"/>
                <a:gd name="T52" fmla="*/ 361 w 1184"/>
                <a:gd name="T53" fmla="*/ 629 h 1430"/>
                <a:gd name="T54" fmla="*/ 259 w 1184"/>
                <a:gd name="T55" fmla="*/ 641 h 1430"/>
                <a:gd name="T56" fmla="*/ 59 w 1184"/>
                <a:gd name="T57" fmla="*/ 555 h 1430"/>
                <a:gd name="T58" fmla="*/ 11 w 1184"/>
                <a:gd name="T59" fmla="*/ 418 h 1430"/>
                <a:gd name="T60" fmla="*/ 45 w 1184"/>
                <a:gd name="T61" fmla="*/ 316 h 1430"/>
                <a:gd name="T62" fmla="*/ 116 w 1184"/>
                <a:gd name="T63" fmla="*/ 208 h 1430"/>
                <a:gd name="T64" fmla="*/ 218 w 1184"/>
                <a:gd name="T65" fmla="*/ 125 h 1430"/>
                <a:gd name="T66" fmla="*/ 291 w 1184"/>
                <a:gd name="T67" fmla="*/ 37 h 1430"/>
                <a:gd name="T68" fmla="*/ 361 w 1184"/>
                <a:gd name="T69" fmla="*/ 63 h 1430"/>
                <a:gd name="T70" fmla="*/ 438 w 1184"/>
                <a:gd name="T71" fmla="*/ 22 h 1430"/>
                <a:gd name="T72" fmla="*/ 490 w 1184"/>
                <a:gd name="T73" fmla="*/ 4 h 1430"/>
                <a:gd name="T74" fmla="*/ 531 w 1184"/>
                <a:gd name="T75" fmla="*/ 45 h 1430"/>
                <a:gd name="T76" fmla="*/ 615 w 1184"/>
                <a:gd name="T77" fmla="*/ 118 h 1430"/>
                <a:gd name="T78" fmla="*/ 667 w 1184"/>
                <a:gd name="T79" fmla="*/ 88 h 1430"/>
                <a:gd name="T80" fmla="*/ 752 w 1184"/>
                <a:gd name="T81" fmla="*/ 110 h 1430"/>
                <a:gd name="T82" fmla="*/ 847 w 1184"/>
                <a:gd name="T83" fmla="*/ 110 h 143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84"/>
                <a:gd name="T127" fmla="*/ 0 h 1430"/>
                <a:gd name="T128" fmla="*/ 1184 w 1184"/>
                <a:gd name="T129" fmla="*/ 1430 h 143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84" h="1430">
                  <a:moveTo>
                    <a:pt x="886" y="169"/>
                  </a:moveTo>
                  <a:lnTo>
                    <a:pt x="906" y="231"/>
                  </a:lnTo>
                  <a:lnTo>
                    <a:pt x="945" y="323"/>
                  </a:lnTo>
                  <a:lnTo>
                    <a:pt x="1015" y="470"/>
                  </a:lnTo>
                  <a:lnTo>
                    <a:pt x="1045" y="486"/>
                  </a:lnTo>
                  <a:lnTo>
                    <a:pt x="1060" y="531"/>
                  </a:lnTo>
                  <a:lnTo>
                    <a:pt x="1119" y="529"/>
                  </a:lnTo>
                  <a:lnTo>
                    <a:pt x="1158" y="514"/>
                  </a:lnTo>
                  <a:lnTo>
                    <a:pt x="1183" y="514"/>
                  </a:lnTo>
                  <a:lnTo>
                    <a:pt x="1181" y="570"/>
                  </a:lnTo>
                  <a:lnTo>
                    <a:pt x="1176" y="602"/>
                  </a:lnTo>
                  <a:lnTo>
                    <a:pt x="1069" y="729"/>
                  </a:lnTo>
                  <a:lnTo>
                    <a:pt x="970" y="861"/>
                  </a:lnTo>
                  <a:lnTo>
                    <a:pt x="970" y="915"/>
                  </a:lnTo>
                  <a:lnTo>
                    <a:pt x="1001" y="951"/>
                  </a:lnTo>
                  <a:lnTo>
                    <a:pt x="985" y="978"/>
                  </a:lnTo>
                  <a:lnTo>
                    <a:pt x="995" y="1019"/>
                  </a:lnTo>
                  <a:lnTo>
                    <a:pt x="985" y="1047"/>
                  </a:lnTo>
                  <a:lnTo>
                    <a:pt x="963" y="1070"/>
                  </a:lnTo>
                  <a:lnTo>
                    <a:pt x="945" y="1070"/>
                  </a:lnTo>
                  <a:lnTo>
                    <a:pt x="911" y="1113"/>
                  </a:lnTo>
                  <a:lnTo>
                    <a:pt x="881" y="1164"/>
                  </a:lnTo>
                  <a:lnTo>
                    <a:pt x="886" y="1215"/>
                  </a:lnTo>
                  <a:lnTo>
                    <a:pt x="860" y="1239"/>
                  </a:lnTo>
                  <a:lnTo>
                    <a:pt x="829" y="1294"/>
                  </a:lnTo>
                  <a:lnTo>
                    <a:pt x="797" y="1347"/>
                  </a:lnTo>
                  <a:lnTo>
                    <a:pt x="779" y="1364"/>
                  </a:lnTo>
                  <a:lnTo>
                    <a:pt x="765" y="1370"/>
                  </a:lnTo>
                  <a:lnTo>
                    <a:pt x="738" y="1405"/>
                  </a:lnTo>
                  <a:lnTo>
                    <a:pt x="692" y="1423"/>
                  </a:lnTo>
                  <a:lnTo>
                    <a:pt x="636" y="1429"/>
                  </a:lnTo>
                  <a:lnTo>
                    <a:pt x="608" y="1405"/>
                  </a:lnTo>
                  <a:lnTo>
                    <a:pt x="599" y="1384"/>
                  </a:lnTo>
                  <a:lnTo>
                    <a:pt x="595" y="1353"/>
                  </a:lnTo>
                  <a:lnTo>
                    <a:pt x="575" y="1339"/>
                  </a:lnTo>
                  <a:lnTo>
                    <a:pt x="554" y="1286"/>
                  </a:lnTo>
                  <a:lnTo>
                    <a:pt x="550" y="1258"/>
                  </a:lnTo>
                  <a:lnTo>
                    <a:pt x="547" y="1223"/>
                  </a:lnTo>
                  <a:lnTo>
                    <a:pt x="538" y="1200"/>
                  </a:lnTo>
                  <a:lnTo>
                    <a:pt x="538" y="1186"/>
                  </a:lnTo>
                  <a:lnTo>
                    <a:pt x="520" y="1162"/>
                  </a:lnTo>
                  <a:lnTo>
                    <a:pt x="502" y="1141"/>
                  </a:lnTo>
                  <a:lnTo>
                    <a:pt x="488" y="1106"/>
                  </a:lnTo>
                  <a:lnTo>
                    <a:pt x="481" y="1084"/>
                  </a:lnTo>
                  <a:lnTo>
                    <a:pt x="484" y="1043"/>
                  </a:lnTo>
                  <a:lnTo>
                    <a:pt x="509" y="986"/>
                  </a:lnTo>
                  <a:lnTo>
                    <a:pt x="515" y="919"/>
                  </a:lnTo>
                  <a:lnTo>
                    <a:pt x="497" y="847"/>
                  </a:lnTo>
                  <a:lnTo>
                    <a:pt x="465" y="819"/>
                  </a:lnTo>
                  <a:lnTo>
                    <a:pt x="443" y="776"/>
                  </a:lnTo>
                  <a:lnTo>
                    <a:pt x="452" y="715"/>
                  </a:lnTo>
                  <a:lnTo>
                    <a:pt x="438" y="672"/>
                  </a:lnTo>
                  <a:lnTo>
                    <a:pt x="400" y="666"/>
                  </a:lnTo>
                  <a:lnTo>
                    <a:pt x="361" y="629"/>
                  </a:lnTo>
                  <a:lnTo>
                    <a:pt x="311" y="612"/>
                  </a:lnTo>
                  <a:lnTo>
                    <a:pt x="259" y="641"/>
                  </a:lnTo>
                  <a:lnTo>
                    <a:pt x="129" y="633"/>
                  </a:lnTo>
                  <a:lnTo>
                    <a:pt x="59" y="555"/>
                  </a:lnTo>
                  <a:lnTo>
                    <a:pt x="0" y="455"/>
                  </a:lnTo>
                  <a:lnTo>
                    <a:pt x="11" y="418"/>
                  </a:lnTo>
                  <a:lnTo>
                    <a:pt x="38" y="386"/>
                  </a:lnTo>
                  <a:lnTo>
                    <a:pt x="45" y="316"/>
                  </a:lnTo>
                  <a:lnTo>
                    <a:pt x="66" y="265"/>
                  </a:lnTo>
                  <a:lnTo>
                    <a:pt x="116" y="208"/>
                  </a:lnTo>
                  <a:lnTo>
                    <a:pt x="168" y="182"/>
                  </a:lnTo>
                  <a:lnTo>
                    <a:pt x="218" y="125"/>
                  </a:lnTo>
                  <a:lnTo>
                    <a:pt x="227" y="100"/>
                  </a:lnTo>
                  <a:lnTo>
                    <a:pt x="291" y="37"/>
                  </a:lnTo>
                  <a:lnTo>
                    <a:pt x="332" y="63"/>
                  </a:lnTo>
                  <a:lnTo>
                    <a:pt x="361" y="63"/>
                  </a:lnTo>
                  <a:lnTo>
                    <a:pt x="399" y="27"/>
                  </a:lnTo>
                  <a:lnTo>
                    <a:pt x="438" y="22"/>
                  </a:lnTo>
                  <a:lnTo>
                    <a:pt x="465" y="31"/>
                  </a:lnTo>
                  <a:lnTo>
                    <a:pt x="490" y="4"/>
                  </a:lnTo>
                  <a:lnTo>
                    <a:pt x="522" y="0"/>
                  </a:lnTo>
                  <a:lnTo>
                    <a:pt x="531" y="45"/>
                  </a:lnTo>
                  <a:lnTo>
                    <a:pt x="550" y="82"/>
                  </a:lnTo>
                  <a:lnTo>
                    <a:pt x="615" y="118"/>
                  </a:lnTo>
                  <a:lnTo>
                    <a:pt x="663" y="127"/>
                  </a:lnTo>
                  <a:lnTo>
                    <a:pt x="667" y="88"/>
                  </a:lnTo>
                  <a:lnTo>
                    <a:pt x="706" y="88"/>
                  </a:lnTo>
                  <a:lnTo>
                    <a:pt x="752" y="110"/>
                  </a:lnTo>
                  <a:lnTo>
                    <a:pt x="802" y="125"/>
                  </a:lnTo>
                  <a:lnTo>
                    <a:pt x="847" y="110"/>
                  </a:lnTo>
                  <a:lnTo>
                    <a:pt x="886" y="169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grpSp>
          <p:nvGrpSpPr>
            <p:cNvPr id="21515" name="Group 25"/>
            <p:cNvGrpSpPr>
              <a:grpSpLocks/>
            </p:cNvGrpSpPr>
            <p:nvPr/>
          </p:nvGrpSpPr>
          <p:grpSpPr bwMode="auto">
            <a:xfrm>
              <a:off x="2456" y="746"/>
              <a:ext cx="514" cy="477"/>
              <a:chOff x="2456" y="746"/>
              <a:chExt cx="514" cy="477"/>
            </a:xfrm>
          </p:grpSpPr>
          <p:grpSp>
            <p:nvGrpSpPr>
              <p:cNvPr id="21524" name="Group 26"/>
              <p:cNvGrpSpPr>
                <a:grpSpLocks/>
              </p:cNvGrpSpPr>
              <p:nvPr/>
            </p:nvGrpSpPr>
            <p:grpSpPr bwMode="auto">
              <a:xfrm>
                <a:off x="2665" y="1052"/>
                <a:ext cx="150" cy="171"/>
                <a:chOff x="2665" y="1052"/>
                <a:chExt cx="150" cy="171"/>
              </a:xfrm>
            </p:grpSpPr>
            <p:sp>
              <p:nvSpPr>
                <p:cNvPr id="21526" name="Freeform 27"/>
                <p:cNvSpPr>
                  <a:spLocks/>
                </p:cNvSpPr>
                <p:nvPr/>
              </p:nvSpPr>
              <p:spPr bwMode="auto">
                <a:xfrm>
                  <a:off x="2665" y="1123"/>
                  <a:ext cx="64" cy="86"/>
                </a:xfrm>
                <a:custGeom>
                  <a:avLst/>
                  <a:gdLst>
                    <a:gd name="T0" fmla="*/ 15 w 64"/>
                    <a:gd name="T1" fmla="*/ 29 h 86"/>
                    <a:gd name="T2" fmla="*/ 21 w 64"/>
                    <a:gd name="T3" fmla="*/ 19 h 86"/>
                    <a:gd name="T4" fmla="*/ 32 w 64"/>
                    <a:gd name="T5" fmla="*/ 19 h 86"/>
                    <a:gd name="T6" fmla="*/ 47 w 64"/>
                    <a:gd name="T7" fmla="*/ 0 h 86"/>
                    <a:gd name="T8" fmla="*/ 53 w 64"/>
                    <a:gd name="T9" fmla="*/ 12 h 86"/>
                    <a:gd name="T10" fmla="*/ 59 w 64"/>
                    <a:gd name="T11" fmla="*/ 12 h 86"/>
                    <a:gd name="T12" fmla="*/ 63 w 64"/>
                    <a:gd name="T13" fmla="*/ 19 h 86"/>
                    <a:gd name="T14" fmla="*/ 59 w 64"/>
                    <a:gd name="T15" fmla="*/ 29 h 86"/>
                    <a:gd name="T16" fmla="*/ 53 w 64"/>
                    <a:gd name="T17" fmla="*/ 29 h 86"/>
                    <a:gd name="T18" fmla="*/ 53 w 64"/>
                    <a:gd name="T19" fmla="*/ 39 h 86"/>
                    <a:gd name="T20" fmla="*/ 53 w 64"/>
                    <a:gd name="T21" fmla="*/ 41 h 86"/>
                    <a:gd name="T22" fmla="*/ 48 w 64"/>
                    <a:gd name="T23" fmla="*/ 48 h 86"/>
                    <a:gd name="T24" fmla="*/ 53 w 64"/>
                    <a:gd name="T25" fmla="*/ 54 h 86"/>
                    <a:gd name="T26" fmla="*/ 47 w 64"/>
                    <a:gd name="T27" fmla="*/ 61 h 86"/>
                    <a:gd name="T28" fmla="*/ 41 w 64"/>
                    <a:gd name="T29" fmla="*/ 66 h 86"/>
                    <a:gd name="T30" fmla="*/ 37 w 64"/>
                    <a:gd name="T31" fmla="*/ 66 h 86"/>
                    <a:gd name="T32" fmla="*/ 35 w 64"/>
                    <a:gd name="T33" fmla="*/ 66 h 86"/>
                    <a:gd name="T34" fmla="*/ 35 w 64"/>
                    <a:gd name="T35" fmla="*/ 73 h 86"/>
                    <a:gd name="T36" fmla="*/ 26 w 64"/>
                    <a:gd name="T37" fmla="*/ 77 h 86"/>
                    <a:gd name="T38" fmla="*/ 26 w 64"/>
                    <a:gd name="T39" fmla="*/ 73 h 86"/>
                    <a:gd name="T40" fmla="*/ 18 w 64"/>
                    <a:gd name="T41" fmla="*/ 78 h 86"/>
                    <a:gd name="T42" fmla="*/ 15 w 64"/>
                    <a:gd name="T43" fmla="*/ 78 h 86"/>
                    <a:gd name="T44" fmla="*/ 9 w 64"/>
                    <a:gd name="T45" fmla="*/ 85 h 86"/>
                    <a:gd name="T46" fmla="*/ 6 w 64"/>
                    <a:gd name="T47" fmla="*/ 85 h 86"/>
                    <a:gd name="T48" fmla="*/ 4 w 64"/>
                    <a:gd name="T49" fmla="*/ 80 h 86"/>
                    <a:gd name="T50" fmla="*/ 1 w 64"/>
                    <a:gd name="T51" fmla="*/ 73 h 86"/>
                    <a:gd name="T52" fmla="*/ 0 w 64"/>
                    <a:gd name="T53" fmla="*/ 71 h 86"/>
                    <a:gd name="T54" fmla="*/ 0 w 64"/>
                    <a:gd name="T55" fmla="*/ 65 h 86"/>
                    <a:gd name="T56" fmla="*/ 6 w 64"/>
                    <a:gd name="T57" fmla="*/ 60 h 86"/>
                    <a:gd name="T58" fmla="*/ 10 w 64"/>
                    <a:gd name="T59" fmla="*/ 58 h 86"/>
                    <a:gd name="T60" fmla="*/ 12 w 64"/>
                    <a:gd name="T61" fmla="*/ 48 h 86"/>
                    <a:gd name="T62" fmla="*/ 18 w 64"/>
                    <a:gd name="T63" fmla="*/ 48 h 86"/>
                    <a:gd name="T64" fmla="*/ 22 w 64"/>
                    <a:gd name="T65" fmla="*/ 54 h 86"/>
                    <a:gd name="T66" fmla="*/ 26 w 64"/>
                    <a:gd name="T67" fmla="*/ 48 h 86"/>
                    <a:gd name="T68" fmla="*/ 22 w 64"/>
                    <a:gd name="T69" fmla="*/ 48 h 86"/>
                    <a:gd name="T70" fmla="*/ 15 w 64"/>
                    <a:gd name="T71" fmla="*/ 29 h 8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64"/>
                    <a:gd name="T109" fmla="*/ 0 h 86"/>
                    <a:gd name="T110" fmla="*/ 64 w 64"/>
                    <a:gd name="T111" fmla="*/ 86 h 8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64" h="86">
                      <a:moveTo>
                        <a:pt x="15" y="29"/>
                      </a:moveTo>
                      <a:lnTo>
                        <a:pt x="21" y="19"/>
                      </a:lnTo>
                      <a:lnTo>
                        <a:pt x="32" y="19"/>
                      </a:lnTo>
                      <a:lnTo>
                        <a:pt x="47" y="0"/>
                      </a:lnTo>
                      <a:lnTo>
                        <a:pt x="53" y="12"/>
                      </a:lnTo>
                      <a:lnTo>
                        <a:pt x="59" y="12"/>
                      </a:lnTo>
                      <a:lnTo>
                        <a:pt x="63" y="19"/>
                      </a:lnTo>
                      <a:lnTo>
                        <a:pt x="59" y="29"/>
                      </a:lnTo>
                      <a:lnTo>
                        <a:pt x="53" y="29"/>
                      </a:lnTo>
                      <a:lnTo>
                        <a:pt x="53" y="39"/>
                      </a:lnTo>
                      <a:lnTo>
                        <a:pt x="53" y="41"/>
                      </a:lnTo>
                      <a:lnTo>
                        <a:pt x="48" y="48"/>
                      </a:lnTo>
                      <a:lnTo>
                        <a:pt x="53" y="54"/>
                      </a:lnTo>
                      <a:lnTo>
                        <a:pt x="47" y="61"/>
                      </a:lnTo>
                      <a:lnTo>
                        <a:pt x="41" y="66"/>
                      </a:lnTo>
                      <a:lnTo>
                        <a:pt x="37" y="66"/>
                      </a:lnTo>
                      <a:lnTo>
                        <a:pt x="35" y="66"/>
                      </a:lnTo>
                      <a:lnTo>
                        <a:pt x="35" y="73"/>
                      </a:lnTo>
                      <a:lnTo>
                        <a:pt x="26" y="77"/>
                      </a:lnTo>
                      <a:lnTo>
                        <a:pt x="26" y="73"/>
                      </a:lnTo>
                      <a:lnTo>
                        <a:pt x="18" y="78"/>
                      </a:lnTo>
                      <a:lnTo>
                        <a:pt x="15" y="78"/>
                      </a:lnTo>
                      <a:lnTo>
                        <a:pt x="9" y="85"/>
                      </a:lnTo>
                      <a:lnTo>
                        <a:pt x="6" y="85"/>
                      </a:lnTo>
                      <a:lnTo>
                        <a:pt x="4" y="80"/>
                      </a:lnTo>
                      <a:lnTo>
                        <a:pt x="1" y="73"/>
                      </a:lnTo>
                      <a:lnTo>
                        <a:pt x="0" y="71"/>
                      </a:lnTo>
                      <a:lnTo>
                        <a:pt x="0" y="65"/>
                      </a:lnTo>
                      <a:lnTo>
                        <a:pt x="6" y="60"/>
                      </a:lnTo>
                      <a:lnTo>
                        <a:pt x="10" y="58"/>
                      </a:lnTo>
                      <a:lnTo>
                        <a:pt x="12" y="48"/>
                      </a:lnTo>
                      <a:lnTo>
                        <a:pt x="18" y="48"/>
                      </a:lnTo>
                      <a:lnTo>
                        <a:pt x="22" y="54"/>
                      </a:lnTo>
                      <a:lnTo>
                        <a:pt x="26" y="48"/>
                      </a:lnTo>
                      <a:lnTo>
                        <a:pt x="22" y="48"/>
                      </a:lnTo>
                      <a:lnTo>
                        <a:pt x="15" y="29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  <p:sp>
              <p:nvSpPr>
                <p:cNvPr id="21527" name="Freeform 28"/>
                <p:cNvSpPr>
                  <a:spLocks/>
                </p:cNvSpPr>
                <p:nvPr/>
              </p:nvSpPr>
              <p:spPr bwMode="auto">
                <a:xfrm>
                  <a:off x="2737" y="1052"/>
                  <a:ext cx="78" cy="171"/>
                </a:xfrm>
                <a:custGeom>
                  <a:avLst/>
                  <a:gdLst>
                    <a:gd name="T0" fmla="*/ 32 w 78"/>
                    <a:gd name="T1" fmla="*/ 19 h 171"/>
                    <a:gd name="T2" fmla="*/ 47 w 78"/>
                    <a:gd name="T3" fmla="*/ 15 h 171"/>
                    <a:gd name="T4" fmla="*/ 53 w 78"/>
                    <a:gd name="T5" fmla="*/ 11 h 171"/>
                    <a:gd name="T6" fmla="*/ 60 w 78"/>
                    <a:gd name="T7" fmla="*/ 6 h 171"/>
                    <a:gd name="T8" fmla="*/ 77 w 78"/>
                    <a:gd name="T9" fmla="*/ 4 h 171"/>
                    <a:gd name="T10" fmla="*/ 74 w 78"/>
                    <a:gd name="T11" fmla="*/ 15 h 171"/>
                    <a:gd name="T12" fmla="*/ 65 w 78"/>
                    <a:gd name="T13" fmla="*/ 21 h 171"/>
                    <a:gd name="T14" fmla="*/ 54 w 78"/>
                    <a:gd name="T15" fmla="*/ 34 h 171"/>
                    <a:gd name="T16" fmla="*/ 66 w 78"/>
                    <a:gd name="T17" fmla="*/ 34 h 171"/>
                    <a:gd name="T18" fmla="*/ 77 w 78"/>
                    <a:gd name="T19" fmla="*/ 34 h 171"/>
                    <a:gd name="T20" fmla="*/ 69 w 78"/>
                    <a:gd name="T21" fmla="*/ 47 h 171"/>
                    <a:gd name="T22" fmla="*/ 59 w 78"/>
                    <a:gd name="T23" fmla="*/ 55 h 171"/>
                    <a:gd name="T24" fmla="*/ 57 w 78"/>
                    <a:gd name="T25" fmla="*/ 62 h 171"/>
                    <a:gd name="T26" fmla="*/ 66 w 78"/>
                    <a:gd name="T27" fmla="*/ 79 h 171"/>
                    <a:gd name="T28" fmla="*/ 74 w 78"/>
                    <a:gd name="T29" fmla="*/ 94 h 171"/>
                    <a:gd name="T30" fmla="*/ 77 w 78"/>
                    <a:gd name="T31" fmla="*/ 110 h 171"/>
                    <a:gd name="T32" fmla="*/ 74 w 78"/>
                    <a:gd name="T33" fmla="*/ 134 h 171"/>
                    <a:gd name="T34" fmla="*/ 65 w 78"/>
                    <a:gd name="T35" fmla="*/ 144 h 171"/>
                    <a:gd name="T36" fmla="*/ 74 w 78"/>
                    <a:gd name="T37" fmla="*/ 161 h 171"/>
                    <a:gd name="T38" fmla="*/ 53 w 78"/>
                    <a:gd name="T39" fmla="*/ 161 h 171"/>
                    <a:gd name="T40" fmla="*/ 42 w 78"/>
                    <a:gd name="T41" fmla="*/ 157 h 171"/>
                    <a:gd name="T42" fmla="*/ 32 w 78"/>
                    <a:gd name="T43" fmla="*/ 162 h 171"/>
                    <a:gd name="T44" fmla="*/ 20 w 78"/>
                    <a:gd name="T45" fmla="*/ 168 h 171"/>
                    <a:gd name="T46" fmla="*/ 11 w 78"/>
                    <a:gd name="T47" fmla="*/ 170 h 171"/>
                    <a:gd name="T48" fmla="*/ 5 w 78"/>
                    <a:gd name="T49" fmla="*/ 161 h 171"/>
                    <a:gd name="T50" fmla="*/ 0 w 78"/>
                    <a:gd name="T51" fmla="*/ 149 h 171"/>
                    <a:gd name="T52" fmla="*/ 9 w 78"/>
                    <a:gd name="T53" fmla="*/ 142 h 171"/>
                    <a:gd name="T54" fmla="*/ 20 w 78"/>
                    <a:gd name="T55" fmla="*/ 142 h 171"/>
                    <a:gd name="T56" fmla="*/ 12 w 78"/>
                    <a:gd name="T57" fmla="*/ 134 h 171"/>
                    <a:gd name="T58" fmla="*/ 12 w 78"/>
                    <a:gd name="T59" fmla="*/ 123 h 171"/>
                    <a:gd name="T60" fmla="*/ 21 w 78"/>
                    <a:gd name="T61" fmla="*/ 115 h 171"/>
                    <a:gd name="T62" fmla="*/ 32 w 78"/>
                    <a:gd name="T63" fmla="*/ 115 h 171"/>
                    <a:gd name="T64" fmla="*/ 36 w 78"/>
                    <a:gd name="T65" fmla="*/ 94 h 171"/>
                    <a:gd name="T66" fmla="*/ 39 w 78"/>
                    <a:gd name="T67" fmla="*/ 79 h 171"/>
                    <a:gd name="T68" fmla="*/ 33 w 78"/>
                    <a:gd name="T69" fmla="*/ 66 h 171"/>
                    <a:gd name="T70" fmla="*/ 17 w 78"/>
                    <a:gd name="T71" fmla="*/ 60 h 171"/>
                    <a:gd name="T72" fmla="*/ 23 w 78"/>
                    <a:gd name="T73" fmla="*/ 25 h 171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8"/>
                    <a:gd name="T112" fmla="*/ 0 h 171"/>
                    <a:gd name="T113" fmla="*/ 78 w 78"/>
                    <a:gd name="T114" fmla="*/ 171 h 171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8" h="171">
                      <a:moveTo>
                        <a:pt x="23" y="25"/>
                      </a:moveTo>
                      <a:lnTo>
                        <a:pt x="32" y="19"/>
                      </a:lnTo>
                      <a:lnTo>
                        <a:pt x="42" y="21"/>
                      </a:lnTo>
                      <a:lnTo>
                        <a:pt x="47" y="15"/>
                      </a:lnTo>
                      <a:lnTo>
                        <a:pt x="50" y="11"/>
                      </a:lnTo>
                      <a:lnTo>
                        <a:pt x="53" y="11"/>
                      </a:lnTo>
                      <a:lnTo>
                        <a:pt x="57" y="8"/>
                      </a:lnTo>
                      <a:lnTo>
                        <a:pt x="60" y="6"/>
                      </a:lnTo>
                      <a:lnTo>
                        <a:pt x="69" y="0"/>
                      </a:lnTo>
                      <a:lnTo>
                        <a:pt x="77" y="4"/>
                      </a:lnTo>
                      <a:lnTo>
                        <a:pt x="75" y="11"/>
                      </a:lnTo>
                      <a:lnTo>
                        <a:pt x="74" y="15"/>
                      </a:lnTo>
                      <a:lnTo>
                        <a:pt x="69" y="19"/>
                      </a:lnTo>
                      <a:lnTo>
                        <a:pt x="65" y="21"/>
                      </a:lnTo>
                      <a:lnTo>
                        <a:pt x="54" y="25"/>
                      </a:lnTo>
                      <a:lnTo>
                        <a:pt x="54" y="34"/>
                      </a:lnTo>
                      <a:lnTo>
                        <a:pt x="57" y="40"/>
                      </a:lnTo>
                      <a:lnTo>
                        <a:pt x="66" y="34"/>
                      </a:lnTo>
                      <a:lnTo>
                        <a:pt x="75" y="26"/>
                      </a:lnTo>
                      <a:lnTo>
                        <a:pt x="77" y="34"/>
                      </a:lnTo>
                      <a:lnTo>
                        <a:pt x="77" y="45"/>
                      </a:lnTo>
                      <a:lnTo>
                        <a:pt x="69" y="47"/>
                      </a:lnTo>
                      <a:lnTo>
                        <a:pt x="65" y="47"/>
                      </a:lnTo>
                      <a:lnTo>
                        <a:pt x="59" y="55"/>
                      </a:lnTo>
                      <a:lnTo>
                        <a:pt x="57" y="59"/>
                      </a:lnTo>
                      <a:lnTo>
                        <a:pt x="57" y="62"/>
                      </a:lnTo>
                      <a:lnTo>
                        <a:pt x="60" y="72"/>
                      </a:lnTo>
                      <a:lnTo>
                        <a:pt x="66" y="79"/>
                      </a:lnTo>
                      <a:lnTo>
                        <a:pt x="69" y="87"/>
                      </a:lnTo>
                      <a:lnTo>
                        <a:pt x="74" y="94"/>
                      </a:lnTo>
                      <a:lnTo>
                        <a:pt x="74" y="100"/>
                      </a:lnTo>
                      <a:lnTo>
                        <a:pt x="77" y="110"/>
                      </a:lnTo>
                      <a:lnTo>
                        <a:pt x="77" y="127"/>
                      </a:lnTo>
                      <a:lnTo>
                        <a:pt x="74" y="134"/>
                      </a:lnTo>
                      <a:lnTo>
                        <a:pt x="66" y="142"/>
                      </a:lnTo>
                      <a:lnTo>
                        <a:pt x="65" y="144"/>
                      </a:lnTo>
                      <a:lnTo>
                        <a:pt x="69" y="149"/>
                      </a:lnTo>
                      <a:lnTo>
                        <a:pt x="74" y="161"/>
                      </a:lnTo>
                      <a:lnTo>
                        <a:pt x="60" y="161"/>
                      </a:lnTo>
                      <a:lnTo>
                        <a:pt x="53" y="161"/>
                      </a:lnTo>
                      <a:lnTo>
                        <a:pt x="50" y="157"/>
                      </a:lnTo>
                      <a:lnTo>
                        <a:pt x="42" y="157"/>
                      </a:lnTo>
                      <a:lnTo>
                        <a:pt x="36" y="161"/>
                      </a:lnTo>
                      <a:lnTo>
                        <a:pt x="32" y="162"/>
                      </a:lnTo>
                      <a:lnTo>
                        <a:pt x="23" y="162"/>
                      </a:lnTo>
                      <a:lnTo>
                        <a:pt x="20" y="168"/>
                      </a:lnTo>
                      <a:lnTo>
                        <a:pt x="12" y="170"/>
                      </a:lnTo>
                      <a:lnTo>
                        <a:pt x="11" y="170"/>
                      </a:lnTo>
                      <a:lnTo>
                        <a:pt x="9" y="162"/>
                      </a:lnTo>
                      <a:lnTo>
                        <a:pt x="5" y="161"/>
                      </a:lnTo>
                      <a:lnTo>
                        <a:pt x="0" y="161"/>
                      </a:lnTo>
                      <a:lnTo>
                        <a:pt x="0" y="149"/>
                      </a:lnTo>
                      <a:lnTo>
                        <a:pt x="5" y="142"/>
                      </a:lnTo>
                      <a:lnTo>
                        <a:pt x="9" y="142"/>
                      </a:lnTo>
                      <a:lnTo>
                        <a:pt x="12" y="142"/>
                      </a:lnTo>
                      <a:lnTo>
                        <a:pt x="20" y="142"/>
                      </a:lnTo>
                      <a:lnTo>
                        <a:pt x="20" y="136"/>
                      </a:lnTo>
                      <a:lnTo>
                        <a:pt x="12" y="134"/>
                      </a:lnTo>
                      <a:lnTo>
                        <a:pt x="12" y="128"/>
                      </a:lnTo>
                      <a:lnTo>
                        <a:pt x="12" y="123"/>
                      </a:lnTo>
                      <a:lnTo>
                        <a:pt x="20" y="123"/>
                      </a:lnTo>
                      <a:lnTo>
                        <a:pt x="21" y="115"/>
                      </a:lnTo>
                      <a:lnTo>
                        <a:pt x="26" y="115"/>
                      </a:lnTo>
                      <a:lnTo>
                        <a:pt x="32" y="115"/>
                      </a:lnTo>
                      <a:lnTo>
                        <a:pt x="36" y="113"/>
                      </a:lnTo>
                      <a:lnTo>
                        <a:pt x="36" y="94"/>
                      </a:lnTo>
                      <a:lnTo>
                        <a:pt x="39" y="87"/>
                      </a:lnTo>
                      <a:lnTo>
                        <a:pt x="39" y="79"/>
                      </a:lnTo>
                      <a:lnTo>
                        <a:pt x="32" y="76"/>
                      </a:lnTo>
                      <a:lnTo>
                        <a:pt x="33" y="66"/>
                      </a:lnTo>
                      <a:lnTo>
                        <a:pt x="23" y="60"/>
                      </a:lnTo>
                      <a:lnTo>
                        <a:pt x="17" y="60"/>
                      </a:lnTo>
                      <a:lnTo>
                        <a:pt x="26" y="47"/>
                      </a:lnTo>
                      <a:lnTo>
                        <a:pt x="23" y="25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1525" name="Freeform 29"/>
              <p:cNvSpPr>
                <a:spLocks/>
              </p:cNvSpPr>
              <p:nvPr/>
            </p:nvSpPr>
            <p:spPr bwMode="auto">
              <a:xfrm>
                <a:off x="2456" y="746"/>
                <a:ext cx="514" cy="296"/>
              </a:xfrm>
              <a:custGeom>
                <a:avLst/>
                <a:gdLst>
                  <a:gd name="T0" fmla="*/ 33 w 514"/>
                  <a:gd name="T1" fmla="*/ 285 h 296"/>
                  <a:gd name="T2" fmla="*/ 51 w 514"/>
                  <a:gd name="T3" fmla="*/ 264 h 296"/>
                  <a:gd name="T4" fmla="*/ 63 w 514"/>
                  <a:gd name="T5" fmla="*/ 260 h 296"/>
                  <a:gd name="T6" fmla="*/ 77 w 514"/>
                  <a:gd name="T7" fmla="*/ 254 h 296"/>
                  <a:gd name="T8" fmla="*/ 90 w 514"/>
                  <a:gd name="T9" fmla="*/ 254 h 296"/>
                  <a:gd name="T10" fmla="*/ 104 w 514"/>
                  <a:gd name="T11" fmla="*/ 246 h 296"/>
                  <a:gd name="T12" fmla="*/ 116 w 514"/>
                  <a:gd name="T13" fmla="*/ 232 h 296"/>
                  <a:gd name="T14" fmla="*/ 130 w 514"/>
                  <a:gd name="T15" fmla="*/ 224 h 296"/>
                  <a:gd name="T16" fmla="*/ 142 w 514"/>
                  <a:gd name="T17" fmla="*/ 220 h 296"/>
                  <a:gd name="T18" fmla="*/ 160 w 514"/>
                  <a:gd name="T19" fmla="*/ 210 h 296"/>
                  <a:gd name="T20" fmla="*/ 177 w 514"/>
                  <a:gd name="T21" fmla="*/ 207 h 296"/>
                  <a:gd name="T22" fmla="*/ 209 w 514"/>
                  <a:gd name="T23" fmla="*/ 210 h 296"/>
                  <a:gd name="T24" fmla="*/ 235 w 514"/>
                  <a:gd name="T25" fmla="*/ 201 h 296"/>
                  <a:gd name="T26" fmla="*/ 246 w 514"/>
                  <a:gd name="T27" fmla="*/ 183 h 296"/>
                  <a:gd name="T28" fmla="*/ 267 w 514"/>
                  <a:gd name="T29" fmla="*/ 165 h 296"/>
                  <a:gd name="T30" fmla="*/ 274 w 514"/>
                  <a:gd name="T31" fmla="*/ 149 h 296"/>
                  <a:gd name="T32" fmla="*/ 285 w 514"/>
                  <a:gd name="T33" fmla="*/ 140 h 296"/>
                  <a:gd name="T34" fmla="*/ 311 w 514"/>
                  <a:gd name="T35" fmla="*/ 122 h 296"/>
                  <a:gd name="T36" fmla="*/ 304 w 514"/>
                  <a:gd name="T37" fmla="*/ 142 h 296"/>
                  <a:gd name="T38" fmla="*/ 320 w 514"/>
                  <a:gd name="T39" fmla="*/ 149 h 296"/>
                  <a:gd name="T40" fmla="*/ 336 w 514"/>
                  <a:gd name="T41" fmla="*/ 144 h 296"/>
                  <a:gd name="T42" fmla="*/ 343 w 514"/>
                  <a:gd name="T43" fmla="*/ 128 h 296"/>
                  <a:gd name="T44" fmla="*/ 350 w 514"/>
                  <a:gd name="T45" fmla="*/ 114 h 296"/>
                  <a:gd name="T46" fmla="*/ 360 w 514"/>
                  <a:gd name="T47" fmla="*/ 104 h 296"/>
                  <a:gd name="T48" fmla="*/ 383 w 514"/>
                  <a:gd name="T49" fmla="*/ 104 h 296"/>
                  <a:gd name="T50" fmla="*/ 415 w 514"/>
                  <a:gd name="T51" fmla="*/ 83 h 296"/>
                  <a:gd name="T52" fmla="*/ 443 w 514"/>
                  <a:gd name="T53" fmla="*/ 69 h 296"/>
                  <a:gd name="T54" fmla="*/ 473 w 514"/>
                  <a:gd name="T55" fmla="*/ 30 h 296"/>
                  <a:gd name="T56" fmla="*/ 495 w 514"/>
                  <a:gd name="T57" fmla="*/ 14 h 296"/>
                  <a:gd name="T58" fmla="*/ 488 w 514"/>
                  <a:gd name="T59" fmla="*/ 0 h 296"/>
                  <a:gd name="T60" fmla="*/ 444 w 514"/>
                  <a:gd name="T61" fmla="*/ 6 h 296"/>
                  <a:gd name="T62" fmla="*/ 415 w 514"/>
                  <a:gd name="T63" fmla="*/ 20 h 296"/>
                  <a:gd name="T64" fmla="*/ 381 w 514"/>
                  <a:gd name="T65" fmla="*/ 26 h 296"/>
                  <a:gd name="T66" fmla="*/ 343 w 514"/>
                  <a:gd name="T67" fmla="*/ 37 h 296"/>
                  <a:gd name="T68" fmla="*/ 311 w 514"/>
                  <a:gd name="T69" fmla="*/ 55 h 296"/>
                  <a:gd name="T70" fmla="*/ 272 w 514"/>
                  <a:gd name="T71" fmla="*/ 69 h 296"/>
                  <a:gd name="T72" fmla="*/ 246 w 514"/>
                  <a:gd name="T73" fmla="*/ 90 h 296"/>
                  <a:gd name="T74" fmla="*/ 225 w 514"/>
                  <a:gd name="T75" fmla="*/ 104 h 296"/>
                  <a:gd name="T76" fmla="*/ 184 w 514"/>
                  <a:gd name="T77" fmla="*/ 128 h 296"/>
                  <a:gd name="T78" fmla="*/ 139 w 514"/>
                  <a:gd name="T79" fmla="*/ 163 h 296"/>
                  <a:gd name="T80" fmla="*/ 107 w 514"/>
                  <a:gd name="T81" fmla="*/ 189 h 296"/>
                  <a:gd name="T82" fmla="*/ 77 w 514"/>
                  <a:gd name="T83" fmla="*/ 218 h 296"/>
                  <a:gd name="T84" fmla="*/ 46 w 514"/>
                  <a:gd name="T85" fmla="*/ 240 h 296"/>
                  <a:gd name="T86" fmla="*/ 0 w 514"/>
                  <a:gd name="T87" fmla="*/ 295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14"/>
                  <a:gd name="T133" fmla="*/ 0 h 296"/>
                  <a:gd name="T134" fmla="*/ 514 w 514"/>
                  <a:gd name="T135" fmla="*/ 296 h 2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14" h="296">
                    <a:moveTo>
                      <a:pt x="0" y="295"/>
                    </a:moveTo>
                    <a:lnTo>
                      <a:pt x="33" y="285"/>
                    </a:lnTo>
                    <a:lnTo>
                      <a:pt x="40" y="277"/>
                    </a:lnTo>
                    <a:lnTo>
                      <a:pt x="51" y="264"/>
                    </a:lnTo>
                    <a:lnTo>
                      <a:pt x="53" y="260"/>
                    </a:lnTo>
                    <a:lnTo>
                      <a:pt x="63" y="260"/>
                    </a:lnTo>
                    <a:lnTo>
                      <a:pt x="70" y="254"/>
                    </a:lnTo>
                    <a:lnTo>
                      <a:pt x="77" y="254"/>
                    </a:lnTo>
                    <a:lnTo>
                      <a:pt x="84" y="254"/>
                    </a:lnTo>
                    <a:lnTo>
                      <a:pt x="90" y="254"/>
                    </a:lnTo>
                    <a:lnTo>
                      <a:pt x="95" y="254"/>
                    </a:lnTo>
                    <a:lnTo>
                      <a:pt x="104" y="246"/>
                    </a:lnTo>
                    <a:lnTo>
                      <a:pt x="109" y="240"/>
                    </a:lnTo>
                    <a:lnTo>
                      <a:pt x="116" y="232"/>
                    </a:lnTo>
                    <a:lnTo>
                      <a:pt x="123" y="232"/>
                    </a:lnTo>
                    <a:lnTo>
                      <a:pt x="130" y="224"/>
                    </a:lnTo>
                    <a:lnTo>
                      <a:pt x="139" y="220"/>
                    </a:lnTo>
                    <a:lnTo>
                      <a:pt x="142" y="220"/>
                    </a:lnTo>
                    <a:lnTo>
                      <a:pt x="153" y="214"/>
                    </a:lnTo>
                    <a:lnTo>
                      <a:pt x="160" y="210"/>
                    </a:lnTo>
                    <a:lnTo>
                      <a:pt x="167" y="205"/>
                    </a:lnTo>
                    <a:lnTo>
                      <a:pt x="177" y="207"/>
                    </a:lnTo>
                    <a:lnTo>
                      <a:pt x="191" y="210"/>
                    </a:lnTo>
                    <a:lnTo>
                      <a:pt x="209" y="210"/>
                    </a:lnTo>
                    <a:lnTo>
                      <a:pt x="225" y="205"/>
                    </a:lnTo>
                    <a:lnTo>
                      <a:pt x="235" y="201"/>
                    </a:lnTo>
                    <a:lnTo>
                      <a:pt x="241" y="191"/>
                    </a:lnTo>
                    <a:lnTo>
                      <a:pt x="246" y="183"/>
                    </a:lnTo>
                    <a:lnTo>
                      <a:pt x="260" y="169"/>
                    </a:lnTo>
                    <a:lnTo>
                      <a:pt x="267" y="165"/>
                    </a:lnTo>
                    <a:lnTo>
                      <a:pt x="267" y="155"/>
                    </a:lnTo>
                    <a:lnTo>
                      <a:pt x="274" y="149"/>
                    </a:lnTo>
                    <a:lnTo>
                      <a:pt x="281" y="144"/>
                    </a:lnTo>
                    <a:lnTo>
                      <a:pt x="285" y="140"/>
                    </a:lnTo>
                    <a:lnTo>
                      <a:pt x="288" y="136"/>
                    </a:lnTo>
                    <a:lnTo>
                      <a:pt x="311" y="122"/>
                    </a:lnTo>
                    <a:lnTo>
                      <a:pt x="311" y="136"/>
                    </a:lnTo>
                    <a:lnTo>
                      <a:pt x="304" y="142"/>
                    </a:lnTo>
                    <a:lnTo>
                      <a:pt x="311" y="148"/>
                    </a:lnTo>
                    <a:lnTo>
                      <a:pt x="320" y="149"/>
                    </a:lnTo>
                    <a:lnTo>
                      <a:pt x="329" y="149"/>
                    </a:lnTo>
                    <a:lnTo>
                      <a:pt x="336" y="144"/>
                    </a:lnTo>
                    <a:lnTo>
                      <a:pt x="343" y="136"/>
                    </a:lnTo>
                    <a:lnTo>
                      <a:pt x="343" y="128"/>
                    </a:lnTo>
                    <a:lnTo>
                      <a:pt x="350" y="122"/>
                    </a:lnTo>
                    <a:lnTo>
                      <a:pt x="350" y="114"/>
                    </a:lnTo>
                    <a:lnTo>
                      <a:pt x="355" y="108"/>
                    </a:lnTo>
                    <a:lnTo>
                      <a:pt x="360" y="104"/>
                    </a:lnTo>
                    <a:lnTo>
                      <a:pt x="367" y="104"/>
                    </a:lnTo>
                    <a:lnTo>
                      <a:pt x="383" y="104"/>
                    </a:lnTo>
                    <a:lnTo>
                      <a:pt x="401" y="94"/>
                    </a:lnTo>
                    <a:lnTo>
                      <a:pt x="415" y="83"/>
                    </a:lnTo>
                    <a:lnTo>
                      <a:pt x="425" y="77"/>
                    </a:lnTo>
                    <a:lnTo>
                      <a:pt x="443" y="69"/>
                    </a:lnTo>
                    <a:lnTo>
                      <a:pt x="450" y="51"/>
                    </a:lnTo>
                    <a:lnTo>
                      <a:pt x="473" y="30"/>
                    </a:lnTo>
                    <a:lnTo>
                      <a:pt x="487" y="22"/>
                    </a:lnTo>
                    <a:lnTo>
                      <a:pt x="495" y="14"/>
                    </a:lnTo>
                    <a:lnTo>
                      <a:pt x="513" y="2"/>
                    </a:lnTo>
                    <a:lnTo>
                      <a:pt x="488" y="0"/>
                    </a:lnTo>
                    <a:lnTo>
                      <a:pt x="464" y="0"/>
                    </a:lnTo>
                    <a:lnTo>
                      <a:pt x="444" y="6"/>
                    </a:lnTo>
                    <a:lnTo>
                      <a:pt x="432" y="14"/>
                    </a:lnTo>
                    <a:lnTo>
                      <a:pt x="415" y="20"/>
                    </a:lnTo>
                    <a:lnTo>
                      <a:pt x="395" y="20"/>
                    </a:lnTo>
                    <a:lnTo>
                      <a:pt x="381" y="26"/>
                    </a:lnTo>
                    <a:lnTo>
                      <a:pt x="360" y="33"/>
                    </a:lnTo>
                    <a:lnTo>
                      <a:pt x="343" y="37"/>
                    </a:lnTo>
                    <a:lnTo>
                      <a:pt x="329" y="49"/>
                    </a:lnTo>
                    <a:lnTo>
                      <a:pt x="311" y="55"/>
                    </a:lnTo>
                    <a:lnTo>
                      <a:pt x="288" y="57"/>
                    </a:lnTo>
                    <a:lnTo>
                      <a:pt x="272" y="69"/>
                    </a:lnTo>
                    <a:lnTo>
                      <a:pt x="257" y="77"/>
                    </a:lnTo>
                    <a:lnTo>
                      <a:pt x="246" y="90"/>
                    </a:lnTo>
                    <a:lnTo>
                      <a:pt x="235" y="98"/>
                    </a:lnTo>
                    <a:lnTo>
                      <a:pt x="225" y="104"/>
                    </a:lnTo>
                    <a:lnTo>
                      <a:pt x="204" y="114"/>
                    </a:lnTo>
                    <a:lnTo>
                      <a:pt x="184" y="128"/>
                    </a:lnTo>
                    <a:lnTo>
                      <a:pt x="160" y="144"/>
                    </a:lnTo>
                    <a:lnTo>
                      <a:pt x="139" y="163"/>
                    </a:lnTo>
                    <a:lnTo>
                      <a:pt x="121" y="177"/>
                    </a:lnTo>
                    <a:lnTo>
                      <a:pt x="107" y="189"/>
                    </a:lnTo>
                    <a:lnTo>
                      <a:pt x="90" y="205"/>
                    </a:lnTo>
                    <a:lnTo>
                      <a:pt x="77" y="218"/>
                    </a:lnTo>
                    <a:lnTo>
                      <a:pt x="63" y="232"/>
                    </a:lnTo>
                    <a:lnTo>
                      <a:pt x="46" y="240"/>
                    </a:lnTo>
                    <a:lnTo>
                      <a:pt x="33" y="248"/>
                    </a:lnTo>
                    <a:lnTo>
                      <a:pt x="0" y="295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21516" name="Freeform 30"/>
            <p:cNvSpPr>
              <a:spLocks/>
            </p:cNvSpPr>
            <p:nvPr/>
          </p:nvSpPr>
          <p:spPr bwMode="auto">
            <a:xfrm>
              <a:off x="3394" y="2505"/>
              <a:ext cx="142" cy="296"/>
            </a:xfrm>
            <a:custGeom>
              <a:avLst/>
              <a:gdLst>
                <a:gd name="T0" fmla="*/ 28 w 142"/>
                <a:gd name="T1" fmla="*/ 92 h 296"/>
                <a:gd name="T2" fmla="*/ 24 w 142"/>
                <a:gd name="T3" fmla="*/ 153 h 296"/>
                <a:gd name="T4" fmla="*/ 11 w 142"/>
                <a:gd name="T5" fmla="*/ 189 h 296"/>
                <a:gd name="T6" fmla="*/ 0 w 142"/>
                <a:gd name="T7" fmla="*/ 224 h 296"/>
                <a:gd name="T8" fmla="*/ 0 w 142"/>
                <a:gd name="T9" fmla="*/ 248 h 296"/>
                <a:gd name="T10" fmla="*/ 5 w 142"/>
                <a:gd name="T11" fmla="*/ 267 h 296"/>
                <a:gd name="T12" fmla="*/ 18 w 142"/>
                <a:gd name="T13" fmla="*/ 287 h 296"/>
                <a:gd name="T14" fmla="*/ 28 w 142"/>
                <a:gd name="T15" fmla="*/ 289 h 296"/>
                <a:gd name="T16" fmla="*/ 36 w 142"/>
                <a:gd name="T17" fmla="*/ 289 h 296"/>
                <a:gd name="T18" fmla="*/ 45 w 142"/>
                <a:gd name="T19" fmla="*/ 295 h 296"/>
                <a:gd name="T20" fmla="*/ 53 w 142"/>
                <a:gd name="T21" fmla="*/ 279 h 296"/>
                <a:gd name="T22" fmla="*/ 58 w 142"/>
                <a:gd name="T23" fmla="*/ 238 h 296"/>
                <a:gd name="T24" fmla="*/ 75 w 142"/>
                <a:gd name="T25" fmla="*/ 216 h 296"/>
                <a:gd name="T26" fmla="*/ 76 w 142"/>
                <a:gd name="T27" fmla="*/ 175 h 296"/>
                <a:gd name="T28" fmla="*/ 83 w 142"/>
                <a:gd name="T29" fmla="*/ 161 h 296"/>
                <a:gd name="T30" fmla="*/ 92 w 142"/>
                <a:gd name="T31" fmla="*/ 148 h 296"/>
                <a:gd name="T32" fmla="*/ 97 w 142"/>
                <a:gd name="T33" fmla="*/ 120 h 296"/>
                <a:gd name="T34" fmla="*/ 109 w 142"/>
                <a:gd name="T35" fmla="*/ 106 h 296"/>
                <a:gd name="T36" fmla="*/ 112 w 142"/>
                <a:gd name="T37" fmla="*/ 90 h 296"/>
                <a:gd name="T38" fmla="*/ 122 w 142"/>
                <a:gd name="T39" fmla="*/ 83 h 296"/>
                <a:gd name="T40" fmla="*/ 122 w 142"/>
                <a:gd name="T41" fmla="*/ 77 h 296"/>
                <a:gd name="T42" fmla="*/ 138 w 142"/>
                <a:gd name="T43" fmla="*/ 61 h 296"/>
                <a:gd name="T44" fmla="*/ 139 w 142"/>
                <a:gd name="T45" fmla="*/ 35 h 296"/>
                <a:gd name="T46" fmla="*/ 141 w 142"/>
                <a:gd name="T47" fmla="*/ 22 h 296"/>
                <a:gd name="T48" fmla="*/ 126 w 142"/>
                <a:gd name="T49" fmla="*/ 18 h 296"/>
                <a:gd name="T50" fmla="*/ 120 w 142"/>
                <a:gd name="T51" fmla="*/ 0 h 296"/>
                <a:gd name="T52" fmla="*/ 109 w 142"/>
                <a:gd name="T53" fmla="*/ 18 h 296"/>
                <a:gd name="T54" fmla="*/ 97 w 142"/>
                <a:gd name="T55" fmla="*/ 39 h 296"/>
                <a:gd name="T56" fmla="*/ 83 w 142"/>
                <a:gd name="T57" fmla="*/ 57 h 296"/>
                <a:gd name="T58" fmla="*/ 75 w 142"/>
                <a:gd name="T59" fmla="*/ 75 h 296"/>
                <a:gd name="T60" fmla="*/ 68 w 142"/>
                <a:gd name="T61" fmla="*/ 75 h 296"/>
                <a:gd name="T62" fmla="*/ 58 w 142"/>
                <a:gd name="T63" fmla="*/ 83 h 296"/>
                <a:gd name="T64" fmla="*/ 53 w 142"/>
                <a:gd name="T65" fmla="*/ 90 h 296"/>
                <a:gd name="T66" fmla="*/ 28 w 142"/>
                <a:gd name="T67" fmla="*/ 92 h 2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2"/>
                <a:gd name="T103" fmla="*/ 0 h 296"/>
                <a:gd name="T104" fmla="*/ 142 w 142"/>
                <a:gd name="T105" fmla="*/ 296 h 29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2" h="296">
                  <a:moveTo>
                    <a:pt x="28" y="92"/>
                  </a:moveTo>
                  <a:lnTo>
                    <a:pt x="24" y="153"/>
                  </a:lnTo>
                  <a:lnTo>
                    <a:pt x="11" y="189"/>
                  </a:lnTo>
                  <a:lnTo>
                    <a:pt x="0" y="224"/>
                  </a:lnTo>
                  <a:lnTo>
                    <a:pt x="0" y="248"/>
                  </a:lnTo>
                  <a:lnTo>
                    <a:pt x="5" y="267"/>
                  </a:lnTo>
                  <a:lnTo>
                    <a:pt x="18" y="287"/>
                  </a:lnTo>
                  <a:lnTo>
                    <a:pt x="28" y="289"/>
                  </a:lnTo>
                  <a:lnTo>
                    <a:pt x="36" y="289"/>
                  </a:lnTo>
                  <a:lnTo>
                    <a:pt x="45" y="295"/>
                  </a:lnTo>
                  <a:lnTo>
                    <a:pt x="53" y="279"/>
                  </a:lnTo>
                  <a:lnTo>
                    <a:pt x="58" y="238"/>
                  </a:lnTo>
                  <a:lnTo>
                    <a:pt x="75" y="216"/>
                  </a:lnTo>
                  <a:lnTo>
                    <a:pt x="76" y="175"/>
                  </a:lnTo>
                  <a:lnTo>
                    <a:pt x="83" y="161"/>
                  </a:lnTo>
                  <a:lnTo>
                    <a:pt x="92" y="148"/>
                  </a:lnTo>
                  <a:lnTo>
                    <a:pt x="97" y="120"/>
                  </a:lnTo>
                  <a:lnTo>
                    <a:pt x="109" y="106"/>
                  </a:lnTo>
                  <a:lnTo>
                    <a:pt x="112" y="90"/>
                  </a:lnTo>
                  <a:lnTo>
                    <a:pt x="122" y="83"/>
                  </a:lnTo>
                  <a:lnTo>
                    <a:pt x="122" y="77"/>
                  </a:lnTo>
                  <a:lnTo>
                    <a:pt x="138" y="61"/>
                  </a:lnTo>
                  <a:lnTo>
                    <a:pt x="139" y="35"/>
                  </a:lnTo>
                  <a:lnTo>
                    <a:pt x="141" y="22"/>
                  </a:lnTo>
                  <a:lnTo>
                    <a:pt x="126" y="18"/>
                  </a:lnTo>
                  <a:lnTo>
                    <a:pt x="120" y="0"/>
                  </a:lnTo>
                  <a:lnTo>
                    <a:pt x="109" y="18"/>
                  </a:lnTo>
                  <a:lnTo>
                    <a:pt x="97" y="39"/>
                  </a:lnTo>
                  <a:lnTo>
                    <a:pt x="83" y="57"/>
                  </a:lnTo>
                  <a:lnTo>
                    <a:pt x="75" y="75"/>
                  </a:lnTo>
                  <a:lnTo>
                    <a:pt x="68" y="75"/>
                  </a:lnTo>
                  <a:lnTo>
                    <a:pt x="58" y="83"/>
                  </a:lnTo>
                  <a:lnTo>
                    <a:pt x="53" y="90"/>
                  </a:lnTo>
                  <a:lnTo>
                    <a:pt x="28" y="92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7" name="Freeform 31"/>
            <p:cNvSpPr>
              <a:spLocks/>
            </p:cNvSpPr>
            <p:nvPr/>
          </p:nvSpPr>
          <p:spPr bwMode="auto">
            <a:xfrm>
              <a:off x="2633" y="775"/>
              <a:ext cx="2140" cy="1422"/>
            </a:xfrm>
            <a:custGeom>
              <a:avLst/>
              <a:gdLst>
                <a:gd name="T0" fmla="*/ 126 w 2140"/>
                <a:gd name="T1" fmla="*/ 591 h 1422"/>
                <a:gd name="T2" fmla="*/ 145 w 2140"/>
                <a:gd name="T3" fmla="*/ 489 h 1422"/>
                <a:gd name="T4" fmla="*/ 214 w 2140"/>
                <a:gd name="T5" fmla="*/ 430 h 1422"/>
                <a:gd name="T6" fmla="*/ 289 w 2140"/>
                <a:gd name="T7" fmla="*/ 377 h 1422"/>
                <a:gd name="T8" fmla="*/ 329 w 2140"/>
                <a:gd name="T9" fmla="*/ 357 h 1422"/>
                <a:gd name="T10" fmla="*/ 438 w 2140"/>
                <a:gd name="T11" fmla="*/ 269 h 1422"/>
                <a:gd name="T12" fmla="*/ 469 w 2140"/>
                <a:gd name="T13" fmla="*/ 247 h 1422"/>
                <a:gd name="T14" fmla="*/ 474 w 2140"/>
                <a:gd name="T15" fmla="*/ 173 h 1422"/>
                <a:gd name="T16" fmla="*/ 458 w 2140"/>
                <a:gd name="T17" fmla="*/ 143 h 1422"/>
                <a:gd name="T18" fmla="*/ 397 w 2140"/>
                <a:gd name="T19" fmla="*/ 206 h 1422"/>
                <a:gd name="T20" fmla="*/ 374 w 2140"/>
                <a:gd name="T21" fmla="*/ 316 h 1422"/>
                <a:gd name="T22" fmla="*/ 329 w 2140"/>
                <a:gd name="T23" fmla="*/ 304 h 1422"/>
                <a:gd name="T24" fmla="*/ 305 w 2140"/>
                <a:gd name="T25" fmla="*/ 269 h 1422"/>
                <a:gd name="T26" fmla="*/ 232 w 2140"/>
                <a:gd name="T27" fmla="*/ 292 h 1422"/>
                <a:gd name="T28" fmla="*/ 224 w 2140"/>
                <a:gd name="T29" fmla="*/ 245 h 1422"/>
                <a:gd name="T30" fmla="*/ 239 w 2140"/>
                <a:gd name="T31" fmla="*/ 206 h 1422"/>
                <a:gd name="T32" fmla="*/ 307 w 2140"/>
                <a:gd name="T33" fmla="*/ 181 h 1422"/>
                <a:gd name="T34" fmla="*/ 357 w 2140"/>
                <a:gd name="T35" fmla="*/ 106 h 1422"/>
                <a:gd name="T36" fmla="*/ 442 w 2140"/>
                <a:gd name="T37" fmla="*/ 39 h 1422"/>
                <a:gd name="T38" fmla="*/ 553 w 2140"/>
                <a:gd name="T39" fmla="*/ 4 h 1422"/>
                <a:gd name="T40" fmla="*/ 623 w 2140"/>
                <a:gd name="T41" fmla="*/ 100 h 1422"/>
                <a:gd name="T42" fmla="*/ 609 w 2140"/>
                <a:gd name="T43" fmla="*/ 181 h 1422"/>
                <a:gd name="T44" fmla="*/ 652 w 2140"/>
                <a:gd name="T45" fmla="*/ 218 h 1422"/>
                <a:gd name="T46" fmla="*/ 690 w 2140"/>
                <a:gd name="T47" fmla="*/ 165 h 1422"/>
                <a:gd name="T48" fmla="*/ 875 w 2140"/>
                <a:gd name="T49" fmla="*/ 92 h 1422"/>
                <a:gd name="T50" fmla="*/ 1121 w 2140"/>
                <a:gd name="T51" fmla="*/ 24 h 1422"/>
                <a:gd name="T52" fmla="*/ 1469 w 2140"/>
                <a:gd name="T53" fmla="*/ 82 h 1422"/>
                <a:gd name="T54" fmla="*/ 2094 w 2140"/>
                <a:gd name="T55" fmla="*/ 202 h 1422"/>
                <a:gd name="T56" fmla="*/ 2062 w 2140"/>
                <a:gd name="T57" fmla="*/ 265 h 1422"/>
                <a:gd name="T58" fmla="*/ 2044 w 2140"/>
                <a:gd name="T59" fmla="*/ 414 h 1422"/>
                <a:gd name="T60" fmla="*/ 1898 w 2140"/>
                <a:gd name="T61" fmla="*/ 279 h 1422"/>
                <a:gd name="T62" fmla="*/ 1791 w 2140"/>
                <a:gd name="T63" fmla="*/ 369 h 1422"/>
                <a:gd name="T64" fmla="*/ 1950 w 2140"/>
                <a:gd name="T65" fmla="*/ 612 h 1422"/>
                <a:gd name="T66" fmla="*/ 1882 w 2140"/>
                <a:gd name="T67" fmla="*/ 779 h 1422"/>
                <a:gd name="T68" fmla="*/ 1979 w 2140"/>
                <a:gd name="T69" fmla="*/ 1019 h 1422"/>
                <a:gd name="T70" fmla="*/ 1931 w 2140"/>
                <a:gd name="T71" fmla="*/ 1160 h 1422"/>
                <a:gd name="T72" fmla="*/ 1818 w 2140"/>
                <a:gd name="T73" fmla="*/ 1219 h 1422"/>
                <a:gd name="T74" fmla="*/ 1837 w 2140"/>
                <a:gd name="T75" fmla="*/ 1364 h 1422"/>
                <a:gd name="T76" fmla="*/ 1794 w 2140"/>
                <a:gd name="T77" fmla="*/ 1299 h 1422"/>
                <a:gd name="T78" fmla="*/ 1654 w 2140"/>
                <a:gd name="T79" fmla="*/ 1099 h 1422"/>
                <a:gd name="T80" fmla="*/ 1457 w 2140"/>
                <a:gd name="T81" fmla="*/ 1158 h 1422"/>
                <a:gd name="T82" fmla="*/ 1340 w 2140"/>
                <a:gd name="T83" fmla="*/ 1193 h 1422"/>
                <a:gd name="T84" fmla="*/ 1090 w 2140"/>
                <a:gd name="T85" fmla="*/ 972 h 1422"/>
                <a:gd name="T86" fmla="*/ 857 w 2140"/>
                <a:gd name="T87" fmla="*/ 928 h 1422"/>
                <a:gd name="T88" fmla="*/ 1056 w 2140"/>
                <a:gd name="T89" fmla="*/ 1054 h 1422"/>
                <a:gd name="T90" fmla="*/ 787 w 2140"/>
                <a:gd name="T91" fmla="*/ 1166 h 1422"/>
                <a:gd name="T92" fmla="*/ 706 w 2140"/>
                <a:gd name="T93" fmla="*/ 1028 h 1422"/>
                <a:gd name="T94" fmla="*/ 591 w 2140"/>
                <a:gd name="T95" fmla="*/ 848 h 1422"/>
                <a:gd name="T96" fmla="*/ 532 w 2140"/>
                <a:gd name="T97" fmla="*/ 752 h 1422"/>
                <a:gd name="T98" fmla="*/ 501 w 2140"/>
                <a:gd name="T99" fmla="*/ 691 h 1422"/>
                <a:gd name="T100" fmla="*/ 462 w 2140"/>
                <a:gd name="T101" fmla="*/ 659 h 1422"/>
                <a:gd name="T102" fmla="*/ 444 w 2140"/>
                <a:gd name="T103" fmla="*/ 730 h 1422"/>
                <a:gd name="T104" fmla="*/ 379 w 2140"/>
                <a:gd name="T105" fmla="*/ 612 h 1422"/>
                <a:gd name="T106" fmla="*/ 321 w 2140"/>
                <a:gd name="T107" fmla="*/ 595 h 1422"/>
                <a:gd name="T108" fmla="*/ 390 w 2140"/>
                <a:gd name="T109" fmla="*/ 687 h 1422"/>
                <a:gd name="T110" fmla="*/ 366 w 2140"/>
                <a:gd name="T111" fmla="*/ 681 h 1422"/>
                <a:gd name="T112" fmla="*/ 305 w 2140"/>
                <a:gd name="T113" fmla="*/ 628 h 1422"/>
                <a:gd name="T114" fmla="*/ 239 w 2140"/>
                <a:gd name="T115" fmla="*/ 591 h 1422"/>
                <a:gd name="T116" fmla="*/ 165 w 2140"/>
                <a:gd name="T117" fmla="*/ 654 h 1422"/>
                <a:gd name="T118" fmla="*/ 149 w 2140"/>
                <a:gd name="T119" fmla="*/ 716 h 1422"/>
                <a:gd name="T120" fmla="*/ 84 w 2140"/>
                <a:gd name="T121" fmla="*/ 752 h 1422"/>
                <a:gd name="T122" fmla="*/ 11 w 2140"/>
                <a:gd name="T123" fmla="*/ 705 h 14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40"/>
                <a:gd name="T187" fmla="*/ 0 h 1422"/>
                <a:gd name="T188" fmla="*/ 2140 w 2140"/>
                <a:gd name="T189" fmla="*/ 1422 h 14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40" h="1422">
                  <a:moveTo>
                    <a:pt x="0" y="636"/>
                  </a:moveTo>
                  <a:lnTo>
                    <a:pt x="23" y="618"/>
                  </a:lnTo>
                  <a:lnTo>
                    <a:pt x="32" y="603"/>
                  </a:lnTo>
                  <a:lnTo>
                    <a:pt x="61" y="603"/>
                  </a:lnTo>
                  <a:lnTo>
                    <a:pt x="84" y="606"/>
                  </a:lnTo>
                  <a:lnTo>
                    <a:pt x="108" y="595"/>
                  </a:lnTo>
                  <a:lnTo>
                    <a:pt x="126" y="591"/>
                  </a:lnTo>
                  <a:lnTo>
                    <a:pt x="128" y="567"/>
                  </a:lnTo>
                  <a:lnTo>
                    <a:pt x="142" y="552"/>
                  </a:lnTo>
                  <a:lnTo>
                    <a:pt x="113" y="530"/>
                  </a:lnTo>
                  <a:lnTo>
                    <a:pt x="108" y="516"/>
                  </a:lnTo>
                  <a:lnTo>
                    <a:pt x="110" y="493"/>
                  </a:lnTo>
                  <a:lnTo>
                    <a:pt x="129" y="493"/>
                  </a:lnTo>
                  <a:lnTo>
                    <a:pt x="145" y="489"/>
                  </a:lnTo>
                  <a:lnTo>
                    <a:pt x="147" y="493"/>
                  </a:lnTo>
                  <a:lnTo>
                    <a:pt x="162" y="479"/>
                  </a:lnTo>
                  <a:lnTo>
                    <a:pt x="180" y="473"/>
                  </a:lnTo>
                  <a:lnTo>
                    <a:pt x="185" y="473"/>
                  </a:lnTo>
                  <a:lnTo>
                    <a:pt x="194" y="459"/>
                  </a:lnTo>
                  <a:lnTo>
                    <a:pt x="205" y="457"/>
                  </a:lnTo>
                  <a:lnTo>
                    <a:pt x="214" y="430"/>
                  </a:lnTo>
                  <a:lnTo>
                    <a:pt x="226" y="436"/>
                  </a:lnTo>
                  <a:lnTo>
                    <a:pt x="242" y="422"/>
                  </a:lnTo>
                  <a:lnTo>
                    <a:pt x="257" y="408"/>
                  </a:lnTo>
                  <a:lnTo>
                    <a:pt x="273" y="400"/>
                  </a:lnTo>
                  <a:lnTo>
                    <a:pt x="287" y="400"/>
                  </a:lnTo>
                  <a:lnTo>
                    <a:pt x="296" y="400"/>
                  </a:lnTo>
                  <a:lnTo>
                    <a:pt x="289" y="377"/>
                  </a:lnTo>
                  <a:lnTo>
                    <a:pt x="286" y="363"/>
                  </a:lnTo>
                  <a:lnTo>
                    <a:pt x="280" y="324"/>
                  </a:lnTo>
                  <a:lnTo>
                    <a:pt x="305" y="320"/>
                  </a:lnTo>
                  <a:lnTo>
                    <a:pt x="318" y="318"/>
                  </a:lnTo>
                  <a:lnTo>
                    <a:pt x="312" y="332"/>
                  </a:lnTo>
                  <a:lnTo>
                    <a:pt x="321" y="340"/>
                  </a:lnTo>
                  <a:lnTo>
                    <a:pt x="329" y="357"/>
                  </a:lnTo>
                  <a:lnTo>
                    <a:pt x="334" y="365"/>
                  </a:lnTo>
                  <a:lnTo>
                    <a:pt x="361" y="363"/>
                  </a:lnTo>
                  <a:lnTo>
                    <a:pt x="390" y="328"/>
                  </a:lnTo>
                  <a:lnTo>
                    <a:pt x="406" y="316"/>
                  </a:lnTo>
                  <a:lnTo>
                    <a:pt x="415" y="302"/>
                  </a:lnTo>
                  <a:lnTo>
                    <a:pt x="424" y="290"/>
                  </a:lnTo>
                  <a:lnTo>
                    <a:pt x="438" y="269"/>
                  </a:lnTo>
                  <a:lnTo>
                    <a:pt x="447" y="279"/>
                  </a:lnTo>
                  <a:lnTo>
                    <a:pt x="447" y="267"/>
                  </a:lnTo>
                  <a:lnTo>
                    <a:pt x="454" y="265"/>
                  </a:lnTo>
                  <a:lnTo>
                    <a:pt x="469" y="265"/>
                  </a:lnTo>
                  <a:lnTo>
                    <a:pt x="499" y="292"/>
                  </a:lnTo>
                  <a:lnTo>
                    <a:pt x="494" y="214"/>
                  </a:lnTo>
                  <a:lnTo>
                    <a:pt x="469" y="247"/>
                  </a:lnTo>
                  <a:lnTo>
                    <a:pt x="449" y="247"/>
                  </a:lnTo>
                  <a:lnTo>
                    <a:pt x="444" y="228"/>
                  </a:lnTo>
                  <a:lnTo>
                    <a:pt x="444" y="214"/>
                  </a:lnTo>
                  <a:lnTo>
                    <a:pt x="438" y="206"/>
                  </a:lnTo>
                  <a:lnTo>
                    <a:pt x="454" y="192"/>
                  </a:lnTo>
                  <a:lnTo>
                    <a:pt x="462" y="177"/>
                  </a:lnTo>
                  <a:lnTo>
                    <a:pt x="474" y="173"/>
                  </a:lnTo>
                  <a:lnTo>
                    <a:pt x="481" y="171"/>
                  </a:lnTo>
                  <a:lnTo>
                    <a:pt x="487" y="157"/>
                  </a:lnTo>
                  <a:lnTo>
                    <a:pt x="494" y="157"/>
                  </a:lnTo>
                  <a:lnTo>
                    <a:pt x="503" y="157"/>
                  </a:lnTo>
                  <a:lnTo>
                    <a:pt x="487" y="137"/>
                  </a:lnTo>
                  <a:lnTo>
                    <a:pt x="469" y="143"/>
                  </a:lnTo>
                  <a:lnTo>
                    <a:pt x="458" y="143"/>
                  </a:lnTo>
                  <a:lnTo>
                    <a:pt x="447" y="135"/>
                  </a:lnTo>
                  <a:lnTo>
                    <a:pt x="447" y="145"/>
                  </a:lnTo>
                  <a:lnTo>
                    <a:pt x="438" y="163"/>
                  </a:lnTo>
                  <a:lnTo>
                    <a:pt x="424" y="181"/>
                  </a:lnTo>
                  <a:lnTo>
                    <a:pt x="409" y="192"/>
                  </a:lnTo>
                  <a:lnTo>
                    <a:pt x="402" y="192"/>
                  </a:lnTo>
                  <a:lnTo>
                    <a:pt x="397" y="206"/>
                  </a:lnTo>
                  <a:lnTo>
                    <a:pt x="397" y="214"/>
                  </a:lnTo>
                  <a:lnTo>
                    <a:pt x="390" y="222"/>
                  </a:lnTo>
                  <a:lnTo>
                    <a:pt x="399" y="247"/>
                  </a:lnTo>
                  <a:lnTo>
                    <a:pt x="406" y="265"/>
                  </a:lnTo>
                  <a:lnTo>
                    <a:pt x="393" y="281"/>
                  </a:lnTo>
                  <a:lnTo>
                    <a:pt x="379" y="292"/>
                  </a:lnTo>
                  <a:lnTo>
                    <a:pt x="374" y="316"/>
                  </a:lnTo>
                  <a:lnTo>
                    <a:pt x="366" y="328"/>
                  </a:lnTo>
                  <a:lnTo>
                    <a:pt x="359" y="328"/>
                  </a:lnTo>
                  <a:lnTo>
                    <a:pt x="350" y="332"/>
                  </a:lnTo>
                  <a:lnTo>
                    <a:pt x="334" y="338"/>
                  </a:lnTo>
                  <a:lnTo>
                    <a:pt x="329" y="334"/>
                  </a:lnTo>
                  <a:lnTo>
                    <a:pt x="329" y="324"/>
                  </a:lnTo>
                  <a:lnTo>
                    <a:pt x="329" y="304"/>
                  </a:lnTo>
                  <a:lnTo>
                    <a:pt x="321" y="304"/>
                  </a:lnTo>
                  <a:lnTo>
                    <a:pt x="314" y="296"/>
                  </a:lnTo>
                  <a:lnTo>
                    <a:pt x="318" y="281"/>
                  </a:lnTo>
                  <a:lnTo>
                    <a:pt x="320" y="269"/>
                  </a:lnTo>
                  <a:lnTo>
                    <a:pt x="318" y="267"/>
                  </a:lnTo>
                  <a:lnTo>
                    <a:pt x="309" y="269"/>
                  </a:lnTo>
                  <a:lnTo>
                    <a:pt x="305" y="269"/>
                  </a:lnTo>
                  <a:lnTo>
                    <a:pt x="296" y="269"/>
                  </a:lnTo>
                  <a:lnTo>
                    <a:pt x="295" y="267"/>
                  </a:lnTo>
                  <a:lnTo>
                    <a:pt x="286" y="275"/>
                  </a:lnTo>
                  <a:lnTo>
                    <a:pt x="277" y="287"/>
                  </a:lnTo>
                  <a:lnTo>
                    <a:pt x="268" y="298"/>
                  </a:lnTo>
                  <a:lnTo>
                    <a:pt x="246" y="296"/>
                  </a:lnTo>
                  <a:lnTo>
                    <a:pt x="232" y="292"/>
                  </a:lnTo>
                  <a:lnTo>
                    <a:pt x="224" y="283"/>
                  </a:lnTo>
                  <a:lnTo>
                    <a:pt x="224" y="275"/>
                  </a:lnTo>
                  <a:lnTo>
                    <a:pt x="230" y="267"/>
                  </a:lnTo>
                  <a:lnTo>
                    <a:pt x="237" y="265"/>
                  </a:lnTo>
                  <a:lnTo>
                    <a:pt x="242" y="253"/>
                  </a:lnTo>
                  <a:lnTo>
                    <a:pt x="230" y="255"/>
                  </a:lnTo>
                  <a:lnTo>
                    <a:pt x="224" y="245"/>
                  </a:lnTo>
                  <a:lnTo>
                    <a:pt x="224" y="239"/>
                  </a:lnTo>
                  <a:lnTo>
                    <a:pt x="242" y="236"/>
                  </a:lnTo>
                  <a:lnTo>
                    <a:pt x="257" y="232"/>
                  </a:lnTo>
                  <a:lnTo>
                    <a:pt x="250" y="228"/>
                  </a:lnTo>
                  <a:lnTo>
                    <a:pt x="230" y="230"/>
                  </a:lnTo>
                  <a:lnTo>
                    <a:pt x="230" y="218"/>
                  </a:lnTo>
                  <a:lnTo>
                    <a:pt x="239" y="206"/>
                  </a:lnTo>
                  <a:lnTo>
                    <a:pt x="253" y="200"/>
                  </a:lnTo>
                  <a:lnTo>
                    <a:pt x="257" y="192"/>
                  </a:lnTo>
                  <a:lnTo>
                    <a:pt x="268" y="186"/>
                  </a:lnTo>
                  <a:lnTo>
                    <a:pt x="280" y="181"/>
                  </a:lnTo>
                  <a:lnTo>
                    <a:pt x="289" y="186"/>
                  </a:lnTo>
                  <a:lnTo>
                    <a:pt x="296" y="192"/>
                  </a:lnTo>
                  <a:lnTo>
                    <a:pt x="307" y="181"/>
                  </a:lnTo>
                  <a:lnTo>
                    <a:pt x="296" y="181"/>
                  </a:lnTo>
                  <a:lnTo>
                    <a:pt x="296" y="165"/>
                  </a:lnTo>
                  <a:lnTo>
                    <a:pt x="321" y="145"/>
                  </a:lnTo>
                  <a:lnTo>
                    <a:pt x="334" y="133"/>
                  </a:lnTo>
                  <a:lnTo>
                    <a:pt x="341" y="128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66" y="86"/>
                  </a:lnTo>
                  <a:lnTo>
                    <a:pt x="383" y="77"/>
                  </a:lnTo>
                  <a:lnTo>
                    <a:pt x="372" y="69"/>
                  </a:lnTo>
                  <a:lnTo>
                    <a:pt x="404" y="49"/>
                  </a:lnTo>
                  <a:lnTo>
                    <a:pt x="415" y="49"/>
                  </a:lnTo>
                  <a:lnTo>
                    <a:pt x="415" y="39"/>
                  </a:lnTo>
                  <a:lnTo>
                    <a:pt x="442" y="39"/>
                  </a:lnTo>
                  <a:lnTo>
                    <a:pt x="490" y="2"/>
                  </a:lnTo>
                  <a:lnTo>
                    <a:pt x="499" y="0"/>
                  </a:lnTo>
                  <a:lnTo>
                    <a:pt x="490" y="27"/>
                  </a:lnTo>
                  <a:lnTo>
                    <a:pt x="501" y="10"/>
                  </a:lnTo>
                  <a:lnTo>
                    <a:pt x="515" y="8"/>
                  </a:lnTo>
                  <a:lnTo>
                    <a:pt x="512" y="18"/>
                  </a:lnTo>
                  <a:lnTo>
                    <a:pt x="553" y="4"/>
                  </a:lnTo>
                  <a:lnTo>
                    <a:pt x="573" y="12"/>
                  </a:lnTo>
                  <a:lnTo>
                    <a:pt x="544" y="31"/>
                  </a:lnTo>
                  <a:lnTo>
                    <a:pt x="553" y="39"/>
                  </a:lnTo>
                  <a:lnTo>
                    <a:pt x="593" y="39"/>
                  </a:lnTo>
                  <a:lnTo>
                    <a:pt x="650" y="59"/>
                  </a:lnTo>
                  <a:lnTo>
                    <a:pt x="645" y="82"/>
                  </a:lnTo>
                  <a:lnTo>
                    <a:pt x="623" y="100"/>
                  </a:lnTo>
                  <a:lnTo>
                    <a:pt x="587" y="108"/>
                  </a:lnTo>
                  <a:lnTo>
                    <a:pt x="580" y="135"/>
                  </a:lnTo>
                  <a:lnTo>
                    <a:pt x="584" y="157"/>
                  </a:lnTo>
                  <a:lnTo>
                    <a:pt x="593" y="163"/>
                  </a:lnTo>
                  <a:lnTo>
                    <a:pt x="593" y="173"/>
                  </a:lnTo>
                  <a:lnTo>
                    <a:pt x="598" y="177"/>
                  </a:lnTo>
                  <a:lnTo>
                    <a:pt x="609" y="181"/>
                  </a:lnTo>
                  <a:lnTo>
                    <a:pt x="611" y="194"/>
                  </a:lnTo>
                  <a:lnTo>
                    <a:pt x="620" y="208"/>
                  </a:lnTo>
                  <a:lnTo>
                    <a:pt x="620" y="218"/>
                  </a:lnTo>
                  <a:lnTo>
                    <a:pt x="632" y="218"/>
                  </a:lnTo>
                  <a:lnTo>
                    <a:pt x="638" y="222"/>
                  </a:lnTo>
                  <a:lnTo>
                    <a:pt x="645" y="228"/>
                  </a:lnTo>
                  <a:lnTo>
                    <a:pt x="652" y="218"/>
                  </a:lnTo>
                  <a:lnTo>
                    <a:pt x="657" y="206"/>
                  </a:lnTo>
                  <a:lnTo>
                    <a:pt x="663" y="202"/>
                  </a:lnTo>
                  <a:lnTo>
                    <a:pt x="670" y="202"/>
                  </a:lnTo>
                  <a:lnTo>
                    <a:pt x="682" y="192"/>
                  </a:lnTo>
                  <a:lnTo>
                    <a:pt x="682" y="179"/>
                  </a:lnTo>
                  <a:lnTo>
                    <a:pt x="690" y="171"/>
                  </a:lnTo>
                  <a:lnTo>
                    <a:pt x="690" y="165"/>
                  </a:lnTo>
                  <a:lnTo>
                    <a:pt x="713" y="157"/>
                  </a:lnTo>
                  <a:lnTo>
                    <a:pt x="733" y="149"/>
                  </a:lnTo>
                  <a:lnTo>
                    <a:pt x="758" y="143"/>
                  </a:lnTo>
                  <a:lnTo>
                    <a:pt x="787" y="145"/>
                  </a:lnTo>
                  <a:lnTo>
                    <a:pt x="817" y="145"/>
                  </a:lnTo>
                  <a:lnTo>
                    <a:pt x="864" y="145"/>
                  </a:lnTo>
                  <a:lnTo>
                    <a:pt x="875" y="92"/>
                  </a:lnTo>
                  <a:lnTo>
                    <a:pt x="902" y="96"/>
                  </a:lnTo>
                  <a:lnTo>
                    <a:pt x="921" y="137"/>
                  </a:lnTo>
                  <a:lnTo>
                    <a:pt x="923" y="100"/>
                  </a:lnTo>
                  <a:lnTo>
                    <a:pt x="1011" y="4"/>
                  </a:lnTo>
                  <a:lnTo>
                    <a:pt x="1049" y="4"/>
                  </a:lnTo>
                  <a:lnTo>
                    <a:pt x="1081" y="27"/>
                  </a:lnTo>
                  <a:lnTo>
                    <a:pt x="1121" y="24"/>
                  </a:lnTo>
                  <a:lnTo>
                    <a:pt x="1175" y="59"/>
                  </a:lnTo>
                  <a:lnTo>
                    <a:pt x="1239" y="77"/>
                  </a:lnTo>
                  <a:lnTo>
                    <a:pt x="1282" y="75"/>
                  </a:lnTo>
                  <a:lnTo>
                    <a:pt x="1342" y="96"/>
                  </a:lnTo>
                  <a:lnTo>
                    <a:pt x="1388" y="96"/>
                  </a:lnTo>
                  <a:lnTo>
                    <a:pt x="1413" y="82"/>
                  </a:lnTo>
                  <a:lnTo>
                    <a:pt x="1469" y="82"/>
                  </a:lnTo>
                  <a:lnTo>
                    <a:pt x="1498" y="96"/>
                  </a:lnTo>
                  <a:lnTo>
                    <a:pt x="1570" y="96"/>
                  </a:lnTo>
                  <a:lnTo>
                    <a:pt x="1633" y="128"/>
                  </a:lnTo>
                  <a:lnTo>
                    <a:pt x="1749" y="122"/>
                  </a:lnTo>
                  <a:lnTo>
                    <a:pt x="1931" y="137"/>
                  </a:lnTo>
                  <a:lnTo>
                    <a:pt x="2017" y="179"/>
                  </a:lnTo>
                  <a:lnTo>
                    <a:pt x="2094" y="202"/>
                  </a:lnTo>
                  <a:lnTo>
                    <a:pt x="2139" y="228"/>
                  </a:lnTo>
                  <a:lnTo>
                    <a:pt x="2125" y="232"/>
                  </a:lnTo>
                  <a:lnTo>
                    <a:pt x="2094" y="218"/>
                  </a:lnTo>
                  <a:lnTo>
                    <a:pt x="2017" y="208"/>
                  </a:lnTo>
                  <a:lnTo>
                    <a:pt x="2035" y="228"/>
                  </a:lnTo>
                  <a:lnTo>
                    <a:pt x="2073" y="236"/>
                  </a:lnTo>
                  <a:lnTo>
                    <a:pt x="2062" y="265"/>
                  </a:lnTo>
                  <a:lnTo>
                    <a:pt x="2024" y="283"/>
                  </a:lnTo>
                  <a:lnTo>
                    <a:pt x="2015" y="312"/>
                  </a:lnTo>
                  <a:lnTo>
                    <a:pt x="2062" y="338"/>
                  </a:lnTo>
                  <a:lnTo>
                    <a:pt x="2094" y="375"/>
                  </a:lnTo>
                  <a:lnTo>
                    <a:pt x="2112" y="422"/>
                  </a:lnTo>
                  <a:lnTo>
                    <a:pt x="2092" y="428"/>
                  </a:lnTo>
                  <a:lnTo>
                    <a:pt x="2044" y="414"/>
                  </a:lnTo>
                  <a:lnTo>
                    <a:pt x="1995" y="377"/>
                  </a:lnTo>
                  <a:lnTo>
                    <a:pt x="1976" y="357"/>
                  </a:lnTo>
                  <a:lnTo>
                    <a:pt x="1965" y="328"/>
                  </a:lnTo>
                  <a:lnTo>
                    <a:pt x="1950" y="290"/>
                  </a:lnTo>
                  <a:lnTo>
                    <a:pt x="1932" y="275"/>
                  </a:lnTo>
                  <a:lnTo>
                    <a:pt x="1913" y="275"/>
                  </a:lnTo>
                  <a:lnTo>
                    <a:pt x="1898" y="279"/>
                  </a:lnTo>
                  <a:lnTo>
                    <a:pt x="1918" y="312"/>
                  </a:lnTo>
                  <a:lnTo>
                    <a:pt x="1868" y="316"/>
                  </a:lnTo>
                  <a:lnTo>
                    <a:pt x="1848" y="298"/>
                  </a:lnTo>
                  <a:lnTo>
                    <a:pt x="1809" y="304"/>
                  </a:lnTo>
                  <a:lnTo>
                    <a:pt x="1776" y="332"/>
                  </a:lnTo>
                  <a:lnTo>
                    <a:pt x="1776" y="343"/>
                  </a:lnTo>
                  <a:lnTo>
                    <a:pt x="1791" y="369"/>
                  </a:lnTo>
                  <a:lnTo>
                    <a:pt x="1837" y="375"/>
                  </a:lnTo>
                  <a:lnTo>
                    <a:pt x="1875" y="400"/>
                  </a:lnTo>
                  <a:lnTo>
                    <a:pt x="1943" y="473"/>
                  </a:lnTo>
                  <a:lnTo>
                    <a:pt x="1970" y="522"/>
                  </a:lnTo>
                  <a:lnTo>
                    <a:pt x="1972" y="571"/>
                  </a:lnTo>
                  <a:lnTo>
                    <a:pt x="1967" y="612"/>
                  </a:lnTo>
                  <a:lnTo>
                    <a:pt x="1950" y="612"/>
                  </a:lnTo>
                  <a:lnTo>
                    <a:pt x="1932" y="597"/>
                  </a:lnTo>
                  <a:lnTo>
                    <a:pt x="1907" y="618"/>
                  </a:lnTo>
                  <a:lnTo>
                    <a:pt x="1882" y="636"/>
                  </a:lnTo>
                  <a:lnTo>
                    <a:pt x="1880" y="669"/>
                  </a:lnTo>
                  <a:lnTo>
                    <a:pt x="1906" y="701"/>
                  </a:lnTo>
                  <a:lnTo>
                    <a:pt x="1891" y="730"/>
                  </a:lnTo>
                  <a:lnTo>
                    <a:pt x="1882" y="779"/>
                  </a:lnTo>
                  <a:lnTo>
                    <a:pt x="1918" y="811"/>
                  </a:lnTo>
                  <a:lnTo>
                    <a:pt x="1952" y="818"/>
                  </a:lnTo>
                  <a:lnTo>
                    <a:pt x="1992" y="852"/>
                  </a:lnTo>
                  <a:lnTo>
                    <a:pt x="2024" y="897"/>
                  </a:lnTo>
                  <a:lnTo>
                    <a:pt x="2028" y="964"/>
                  </a:lnTo>
                  <a:lnTo>
                    <a:pt x="2017" y="995"/>
                  </a:lnTo>
                  <a:lnTo>
                    <a:pt x="1979" y="1019"/>
                  </a:lnTo>
                  <a:lnTo>
                    <a:pt x="1938" y="1032"/>
                  </a:lnTo>
                  <a:lnTo>
                    <a:pt x="1911" y="1054"/>
                  </a:lnTo>
                  <a:lnTo>
                    <a:pt x="1893" y="1046"/>
                  </a:lnTo>
                  <a:lnTo>
                    <a:pt x="1882" y="1054"/>
                  </a:lnTo>
                  <a:lnTo>
                    <a:pt x="1879" y="1105"/>
                  </a:lnTo>
                  <a:lnTo>
                    <a:pt x="1888" y="1129"/>
                  </a:lnTo>
                  <a:lnTo>
                    <a:pt x="1931" y="1160"/>
                  </a:lnTo>
                  <a:lnTo>
                    <a:pt x="1945" y="1197"/>
                  </a:lnTo>
                  <a:lnTo>
                    <a:pt x="1963" y="1217"/>
                  </a:lnTo>
                  <a:lnTo>
                    <a:pt x="1959" y="1252"/>
                  </a:lnTo>
                  <a:lnTo>
                    <a:pt x="1931" y="1276"/>
                  </a:lnTo>
                  <a:lnTo>
                    <a:pt x="1900" y="1276"/>
                  </a:lnTo>
                  <a:lnTo>
                    <a:pt x="1853" y="1240"/>
                  </a:lnTo>
                  <a:lnTo>
                    <a:pt x="1818" y="1219"/>
                  </a:lnTo>
                  <a:lnTo>
                    <a:pt x="1809" y="1215"/>
                  </a:lnTo>
                  <a:lnTo>
                    <a:pt x="1794" y="1238"/>
                  </a:lnTo>
                  <a:lnTo>
                    <a:pt x="1798" y="1268"/>
                  </a:lnTo>
                  <a:lnTo>
                    <a:pt x="1810" y="1293"/>
                  </a:lnTo>
                  <a:lnTo>
                    <a:pt x="1816" y="1327"/>
                  </a:lnTo>
                  <a:lnTo>
                    <a:pt x="1846" y="1341"/>
                  </a:lnTo>
                  <a:lnTo>
                    <a:pt x="1837" y="1364"/>
                  </a:lnTo>
                  <a:lnTo>
                    <a:pt x="1841" y="1392"/>
                  </a:lnTo>
                  <a:lnTo>
                    <a:pt x="1848" y="1421"/>
                  </a:lnTo>
                  <a:lnTo>
                    <a:pt x="1828" y="1415"/>
                  </a:lnTo>
                  <a:lnTo>
                    <a:pt x="1809" y="1386"/>
                  </a:lnTo>
                  <a:lnTo>
                    <a:pt x="1810" y="1350"/>
                  </a:lnTo>
                  <a:lnTo>
                    <a:pt x="1801" y="1339"/>
                  </a:lnTo>
                  <a:lnTo>
                    <a:pt x="1794" y="1299"/>
                  </a:lnTo>
                  <a:lnTo>
                    <a:pt x="1783" y="1288"/>
                  </a:lnTo>
                  <a:lnTo>
                    <a:pt x="1778" y="1231"/>
                  </a:lnTo>
                  <a:lnTo>
                    <a:pt x="1765" y="1197"/>
                  </a:lnTo>
                  <a:lnTo>
                    <a:pt x="1740" y="1164"/>
                  </a:lnTo>
                  <a:lnTo>
                    <a:pt x="1699" y="1150"/>
                  </a:lnTo>
                  <a:lnTo>
                    <a:pt x="1667" y="1119"/>
                  </a:lnTo>
                  <a:lnTo>
                    <a:pt x="1654" y="1099"/>
                  </a:lnTo>
                  <a:lnTo>
                    <a:pt x="1633" y="1072"/>
                  </a:lnTo>
                  <a:lnTo>
                    <a:pt x="1600" y="1017"/>
                  </a:lnTo>
                  <a:lnTo>
                    <a:pt x="1570" y="1023"/>
                  </a:lnTo>
                  <a:lnTo>
                    <a:pt x="1530" y="1048"/>
                  </a:lnTo>
                  <a:lnTo>
                    <a:pt x="1514" y="1070"/>
                  </a:lnTo>
                  <a:lnTo>
                    <a:pt x="1478" y="1113"/>
                  </a:lnTo>
                  <a:lnTo>
                    <a:pt x="1457" y="1158"/>
                  </a:lnTo>
                  <a:lnTo>
                    <a:pt x="1444" y="1172"/>
                  </a:lnTo>
                  <a:lnTo>
                    <a:pt x="1457" y="1223"/>
                  </a:lnTo>
                  <a:lnTo>
                    <a:pt x="1451" y="1276"/>
                  </a:lnTo>
                  <a:lnTo>
                    <a:pt x="1424" y="1311"/>
                  </a:lnTo>
                  <a:lnTo>
                    <a:pt x="1401" y="1313"/>
                  </a:lnTo>
                  <a:lnTo>
                    <a:pt x="1367" y="1244"/>
                  </a:lnTo>
                  <a:lnTo>
                    <a:pt x="1340" y="1193"/>
                  </a:lnTo>
                  <a:lnTo>
                    <a:pt x="1279" y="1091"/>
                  </a:lnTo>
                  <a:lnTo>
                    <a:pt x="1275" y="1054"/>
                  </a:lnTo>
                  <a:lnTo>
                    <a:pt x="1263" y="1038"/>
                  </a:lnTo>
                  <a:lnTo>
                    <a:pt x="1255" y="1060"/>
                  </a:lnTo>
                  <a:lnTo>
                    <a:pt x="1205" y="1005"/>
                  </a:lnTo>
                  <a:lnTo>
                    <a:pt x="1135" y="964"/>
                  </a:lnTo>
                  <a:lnTo>
                    <a:pt x="1090" y="972"/>
                  </a:lnTo>
                  <a:lnTo>
                    <a:pt x="1031" y="966"/>
                  </a:lnTo>
                  <a:lnTo>
                    <a:pt x="999" y="936"/>
                  </a:lnTo>
                  <a:lnTo>
                    <a:pt x="966" y="944"/>
                  </a:lnTo>
                  <a:lnTo>
                    <a:pt x="921" y="930"/>
                  </a:lnTo>
                  <a:lnTo>
                    <a:pt x="824" y="820"/>
                  </a:lnTo>
                  <a:lnTo>
                    <a:pt x="826" y="864"/>
                  </a:lnTo>
                  <a:lnTo>
                    <a:pt x="857" y="928"/>
                  </a:lnTo>
                  <a:lnTo>
                    <a:pt x="889" y="966"/>
                  </a:lnTo>
                  <a:lnTo>
                    <a:pt x="927" y="987"/>
                  </a:lnTo>
                  <a:lnTo>
                    <a:pt x="964" y="972"/>
                  </a:lnTo>
                  <a:lnTo>
                    <a:pt x="997" y="972"/>
                  </a:lnTo>
                  <a:lnTo>
                    <a:pt x="1036" y="1011"/>
                  </a:lnTo>
                  <a:lnTo>
                    <a:pt x="1058" y="1038"/>
                  </a:lnTo>
                  <a:lnTo>
                    <a:pt x="1056" y="1054"/>
                  </a:lnTo>
                  <a:lnTo>
                    <a:pt x="986" y="1138"/>
                  </a:lnTo>
                  <a:lnTo>
                    <a:pt x="941" y="1166"/>
                  </a:lnTo>
                  <a:lnTo>
                    <a:pt x="842" y="1211"/>
                  </a:lnTo>
                  <a:lnTo>
                    <a:pt x="814" y="1219"/>
                  </a:lnTo>
                  <a:lnTo>
                    <a:pt x="794" y="1211"/>
                  </a:lnTo>
                  <a:lnTo>
                    <a:pt x="790" y="1193"/>
                  </a:lnTo>
                  <a:lnTo>
                    <a:pt x="787" y="1166"/>
                  </a:lnTo>
                  <a:lnTo>
                    <a:pt x="779" y="1144"/>
                  </a:lnTo>
                  <a:lnTo>
                    <a:pt x="765" y="1123"/>
                  </a:lnTo>
                  <a:lnTo>
                    <a:pt x="753" y="1105"/>
                  </a:lnTo>
                  <a:lnTo>
                    <a:pt x="738" y="1083"/>
                  </a:lnTo>
                  <a:lnTo>
                    <a:pt x="726" y="1068"/>
                  </a:lnTo>
                  <a:lnTo>
                    <a:pt x="720" y="1048"/>
                  </a:lnTo>
                  <a:lnTo>
                    <a:pt x="706" y="1028"/>
                  </a:lnTo>
                  <a:lnTo>
                    <a:pt x="682" y="987"/>
                  </a:lnTo>
                  <a:lnTo>
                    <a:pt x="670" y="966"/>
                  </a:lnTo>
                  <a:lnTo>
                    <a:pt x="657" y="946"/>
                  </a:lnTo>
                  <a:lnTo>
                    <a:pt x="630" y="907"/>
                  </a:lnTo>
                  <a:lnTo>
                    <a:pt x="616" y="889"/>
                  </a:lnTo>
                  <a:lnTo>
                    <a:pt x="605" y="875"/>
                  </a:lnTo>
                  <a:lnTo>
                    <a:pt x="591" y="848"/>
                  </a:lnTo>
                  <a:lnTo>
                    <a:pt x="632" y="820"/>
                  </a:lnTo>
                  <a:lnTo>
                    <a:pt x="650" y="765"/>
                  </a:lnTo>
                  <a:lnTo>
                    <a:pt x="612" y="750"/>
                  </a:lnTo>
                  <a:lnTo>
                    <a:pt x="559" y="754"/>
                  </a:lnTo>
                  <a:lnTo>
                    <a:pt x="544" y="752"/>
                  </a:lnTo>
                  <a:lnTo>
                    <a:pt x="539" y="752"/>
                  </a:lnTo>
                  <a:lnTo>
                    <a:pt x="532" y="752"/>
                  </a:lnTo>
                  <a:lnTo>
                    <a:pt x="526" y="752"/>
                  </a:lnTo>
                  <a:lnTo>
                    <a:pt x="523" y="738"/>
                  </a:lnTo>
                  <a:lnTo>
                    <a:pt x="521" y="730"/>
                  </a:lnTo>
                  <a:lnTo>
                    <a:pt x="521" y="714"/>
                  </a:lnTo>
                  <a:lnTo>
                    <a:pt x="508" y="705"/>
                  </a:lnTo>
                  <a:lnTo>
                    <a:pt x="508" y="693"/>
                  </a:lnTo>
                  <a:lnTo>
                    <a:pt x="501" y="691"/>
                  </a:lnTo>
                  <a:lnTo>
                    <a:pt x="496" y="681"/>
                  </a:lnTo>
                  <a:lnTo>
                    <a:pt x="494" y="673"/>
                  </a:lnTo>
                  <a:lnTo>
                    <a:pt x="490" y="665"/>
                  </a:lnTo>
                  <a:lnTo>
                    <a:pt x="487" y="659"/>
                  </a:lnTo>
                  <a:lnTo>
                    <a:pt x="476" y="659"/>
                  </a:lnTo>
                  <a:lnTo>
                    <a:pt x="463" y="659"/>
                  </a:lnTo>
                  <a:lnTo>
                    <a:pt x="462" y="659"/>
                  </a:lnTo>
                  <a:lnTo>
                    <a:pt x="458" y="669"/>
                  </a:lnTo>
                  <a:lnTo>
                    <a:pt x="458" y="681"/>
                  </a:lnTo>
                  <a:lnTo>
                    <a:pt x="458" y="693"/>
                  </a:lnTo>
                  <a:lnTo>
                    <a:pt x="458" y="707"/>
                  </a:lnTo>
                  <a:lnTo>
                    <a:pt x="458" y="718"/>
                  </a:lnTo>
                  <a:lnTo>
                    <a:pt x="451" y="722"/>
                  </a:lnTo>
                  <a:lnTo>
                    <a:pt x="444" y="730"/>
                  </a:lnTo>
                  <a:lnTo>
                    <a:pt x="435" y="718"/>
                  </a:lnTo>
                  <a:lnTo>
                    <a:pt x="424" y="699"/>
                  </a:lnTo>
                  <a:lnTo>
                    <a:pt x="424" y="679"/>
                  </a:lnTo>
                  <a:lnTo>
                    <a:pt x="415" y="650"/>
                  </a:lnTo>
                  <a:lnTo>
                    <a:pt x="406" y="632"/>
                  </a:lnTo>
                  <a:lnTo>
                    <a:pt x="393" y="622"/>
                  </a:lnTo>
                  <a:lnTo>
                    <a:pt x="379" y="612"/>
                  </a:lnTo>
                  <a:lnTo>
                    <a:pt x="372" y="595"/>
                  </a:lnTo>
                  <a:lnTo>
                    <a:pt x="365" y="583"/>
                  </a:lnTo>
                  <a:lnTo>
                    <a:pt x="354" y="581"/>
                  </a:lnTo>
                  <a:lnTo>
                    <a:pt x="350" y="577"/>
                  </a:lnTo>
                  <a:lnTo>
                    <a:pt x="338" y="577"/>
                  </a:lnTo>
                  <a:lnTo>
                    <a:pt x="329" y="585"/>
                  </a:lnTo>
                  <a:lnTo>
                    <a:pt x="321" y="595"/>
                  </a:lnTo>
                  <a:lnTo>
                    <a:pt x="339" y="608"/>
                  </a:lnTo>
                  <a:lnTo>
                    <a:pt x="352" y="622"/>
                  </a:lnTo>
                  <a:lnTo>
                    <a:pt x="366" y="640"/>
                  </a:lnTo>
                  <a:lnTo>
                    <a:pt x="374" y="650"/>
                  </a:lnTo>
                  <a:lnTo>
                    <a:pt x="390" y="659"/>
                  </a:lnTo>
                  <a:lnTo>
                    <a:pt x="399" y="673"/>
                  </a:lnTo>
                  <a:lnTo>
                    <a:pt x="390" y="687"/>
                  </a:lnTo>
                  <a:lnTo>
                    <a:pt x="383" y="681"/>
                  </a:lnTo>
                  <a:lnTo>
                    <a:pt x="383" y="673"/>
                  </a:lnTo>
                  <a:lnTo>
                    <a:pt x="379" y="693"/>
                  </a:lnTo>
                  <a:lnTo>
                    <a:pt x="377" y="709"/>
                  </a:lnTo>
                  <a:lnTo>
                    <a:pt x="365" y="716"/>
                  </a:lnTo>
                  <a:lnTo>
                    <a:pt x="370" y="693"/>
                  </a:lnTo>
                  <a:lnTo>
                    <a:pt x="366" y="681"/>
                  </a:lnTo>
                  <a:lnTo>
                    <a:pt x="357" y="673"/>
                  </a:lnTo>
                  <a:lnTo>
                    <a:pt x="350" y="669"/>
                  </a:lnTo>
                  <a:lnTo>
                    <a:pt x="341" y="663"/>
                  </a:lnTo>
                  <a:lnTo>
                    <a:pt x="329" y="656"/>
                  </a:lnTo>
                  <a:lnTo>
                    <a:pt x="321" y="644"/>
                  </a:lnTo>
                  <a:lnTo>
                    <a:pt x="314" y="636"/>
                  </a:lnTo>
                  <a:lnTo>
                    <a:pt x="305" y="628"/>
                  </a:lnTo>
                  <a:lnTo>
                    <a:pt x="296" y="618"/>
                  </a:lnTo>
                  <a:lnTo>
                    <a:pt x="296" y="606"/>
                  </a:lnTo>
                  <a:lnTo>
                    <a:pt x="289" y="603"/>
                  </a:lnTo>
                  <a:lnTo>
                    <a:pt x="280" y="591"/>
                  </a:lnTo>
                  <a:lnTo>
                    <a:pt x="268" y="591"/>
                  </a:lnTo>
                  <a:lnTo>
                    <a:pt x="251" y="595"/>
                  </a:lnTo>
                  <a:lnTo>
                    <a:pt x="239" y="591"/>
                  </a:lnTo>
                  <a:lnTo>
                    <a:pt x="210" y="595"/>
                  </a:lnTo>
                  <a:lnTo>
                    <a:pt x="192" y="597"/>
                  </a:lnTo>
                  <a:lnTo>
                    <a:pt x="185" y="603"/>
                  </a:lnTo>
                  <a:lnTo>
                    <a:pt x="185" y="618"/>
                  </a:lnTo>
                  <a:lnTo>
                    <a:pt x="185" y="632"/>
                  </a:lnTo>
                  <a:lnTo>
                    <a:pt x="172" y="644"/>
                  </a:lnTo>
                  <a:lnTo>
                    <a:pt x="165" y="654"/>
                  </a:lnTo>
                  <a:lnTo>
                    <a:pt x="160" y="659"/>
                  </a:lnTo>
                  <a:lnTo>
                    <a:pt x="153" y="669"/>
                  </a:lnTo>
                  <a:lnTo>
                    <a:pt x="149" y="679"/>
                  </a:lnTo>
                  <a:lnTo>
                    <a:pt x="158" y="685"/>
                  </a:lnTo>
                  <a:lnTo>
                    <a:pt x="158" y="699"/>
                  </a:lnTo>
                  <a:lnTo>
                    <a:pt x="153" y="705"/>
                  </a:lnTo>
                  <a:lnTo>
                    <a:pt x="149" y="716"/>
                  </a:lnTo>
                  <a:lnTo>
                    <a:pt x="142" y="730"/>
                  </a:lnTo>
                  <a:lnTo>
                    <a:pt x="133" y="724"/>
                  </a:lnTo>
                  <a:lnTo>
                    <a:pt x="128" y="728"/>
                  </a:lnTo>
                  <a:lnTo>
                    <a:pt x="122" y="732"/>
                  </a:lnTo>
                  <a:lnTo>
                    <a:pt x="110" y="736"/>
                  </a:lnTo>
                  <a:lnTo>
                    <a:pt x="97" y="750"/>
                  </a:lnTo>
                  <a:lnTo>
                    <a:pt x="84" y="752"/>
                  </a:lnTo>
                  <a:lnTo>
                    <a:pt x="74" y="752"/>
                  </a:lnTo>
                  <a:lnTo>
                    <a:pt x="63" y="752"/>
                  </a:lnTo>
                  <a:lnTo>
                    <a:pt x="38" y="754"/>
                  </a:lnTo>
                  <a:lnTo>
                    <a:pt x="25" y="754"/>
                  </a:lnTo>
                  <a:lnTo>
                    <a:pt x="18" y="738"/>
                  </a:lnTo>
                  <a:lnTo>
                    <a:pt x="16" y="722"/>
                  </a:lnTo>
                  <a:lnTo>
                    <a:pt x="11" y="705"/>
                  </a:lnTo>
                  <a:lnTo>
                    <a:pt x="11" y="685"/>
                  </a:lnTo>
                  <a:lnTo>
                    <a:pt x="11" y="665"/>
                  </a:lnTo>
                  <a:lnTo>
                    <a:pt x="0" y="636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8" name="Freeform 32"/>
            <p:cNvSpPr>
              <a:spLocks/>
            </p:cNvSpPr>
            <p:nvPr/>
          </p:nvSpPr>
          <p:spPr bwMode="auto">
            <a:xfrm>
              <a:off x="124" y="860"/>
              <a:ext cx="1260" cy="1227"/>
            </a:xfrm>
            <a:custGeom>
              <a:avLst/>
              <a:gdLst>
                <a:gd name="T0" fmla="*/ 98 w 1260"/>
                <a:gd name="T1" fmla="*/ 232 h 1227"/>
                <a:gd name="T2" fmla="*/ 79 w 1260"/>
                <a:gd name="T3" fmla="*/ 161 h 1227"/>
                <a:gd name="T4" fmla="*/ 177 w 1260"/>
                <a:gd name="T5" fmla="*/ 104 h 1227"/>
                <a:gd name="T6" fmla="*/ 222 w 1260"/>
                <a:gd name="T7" fmla="*/ 61 h 1227"/>
                <a:gd name="T8" fmla="*/ 302 w 1260"/>
                <a:gd name="T9" fmla="*/ 51 h 1227"/>
                <a:gd name="T10" fmla="*/ 540 w 1260"/>
                <a:gd name="T11" fmla="*/ 53 h 1227"/>
                <a:gd name="T12" fmla="*/ 663 w 1260"/>
                <a:gd name="T13" fmla="*/ 73 h 1227"/>
                <a:gd name="T14" fmla="*/ 615 w 1260"/>
                <a:gd name="T15" fmla="*/ 73 h 1227"/>
                <a:gd name="T16" fmla="*/ 583 w 1260"/>
                <a:gd name="T17" fmla="*/ 2 h 1227"/>
                <a:gd name="T18" fmla="*/ 647 w 1260"/>
                <a:gd name="T19" fmla="*/ 0 h 1227"/>
                <a:gd name="T20" fmla="*/ 692 w 1260"/>
                <a:gd name="T21" fmla="*/ 35 h 1227"/>
                <a:gd name="T22" fmla="*/ 765 w 1260"/>
                <a:gd name="T23" fmla="*/ 85 h 1227"/>
                <a:gd name="T24" fmla="*/ 749 w 1260"/>
                <a:gd name="T25" fmla="*/ 24 h 1227"/>
                <a:gd name="T26" fmla="*/ 883 w 1260"/>
                <a:gd name="T27" fmla="*/ 81 h 1227"/>
                <a:gd name="T28" fmla="*/ 883 w 1260"/>
                <a:gd name="T29" fmla="*/ 102 h 1227"/>
                <a:gd name="T30" fmla="*/ 846 w 1260"/>
                <a:gd name="T31" fmla="*/ 155 h 1227"/>
                <a:gd name="T32" fmla="*/ 814 w 1260"/>
                <a:gd name="T33" fmla="*/ 248 h 1227"/>
                <a:gd name="T34" fmla="*/ 935 w 1260"/>
                <a:gd name="T35" fmla="*/ 295 h 1227"/>
                <a:gd name="T36" fmla="*/ 937 w 1260"/>
                <a:gd name="T37" fmla="*/ 380 h 1227"/>
                <a:gd name="T38" fmla="*/ 955 w 1260"/>
                <a:gd name="T39" fmla="*/ 315 h 1227"/>
                <a:gd name="T40" fmla="*/ 955 w 1260"/>
                <a:gd name="T41" fmla="*/ 199 h 1227"/>
                <a:gd name="T42" fmla="*/ 1044 w 1260"/>
                <a:gd name="T43" fmla="*/ 234 h 1227"/>
                <a:gd name="T44" fmla="*/ 1098 w 1260"/>
                <a:gd name="T45" fmla="*/ 199 h 1227"/>
                <a:gd name="T46" fmla="*/ 1195 w 1260"/>
                <a:gd name="T47" fmla="*/ 285 h 1227"/>
                <a:gd name="T48" fmla="*/ 1259 w 1260"/>
                <a:gd name="T49" fmla="*/ 352 h 1227"/>
                <a:gd name="T50" fmla="*/ 1205 w 1260"/>
                <a:gd name="T51" fmla="*/ 382 h 1227"/>
                <a:gd name="T52" fmla="*/ 1116 w 1260"/>
                <a:gd name="T53" fmla="*/ 409 h 1227"/>
                <a:gd name="T54" fmla="*/ 1179 w 1260"/>
                <a:gd name="T55" fmla="*/ 425 h 1227"/>
                <a:gd name="T56" fmla="*/ 1205 w 1260"/>
                <a:gd name="T57" fmla="*/ 490 h 1227"/>
                <a:gd name="T58" fmla="*/ 1184 w 1260"/>
                <a:gd name="T59" fmla="*/ 496 h 1227"/>
                <a:gd name="T60" fmla="*/ 1148 w 1260"/>
                <a:gd name="T61" fmla="*/ 520 h 1227"/>
                <a:gd name="T62" fmla="*/ 1087 w 1260"/>
                <a:gd name="T63" fmla="*/ 579 h 1227"/>
                <a:gd name="T64" fmla="*/ 1082 w 1260"/>
                <a:gd name="T65" fmla="*/ 667 h 1227"/>
                <a:gd name="T66" fmla="*/ 1023 w 1260"/>
                <a:gd name="T67" fmla="*/ 791 h 1227"/>
                <a:gd name="T68" fmla="*/ 1037 w 1260"/>
                <a:gd name="T69" fmla="*/ 903 h 1227"/>
                <a:gd name="T70" fmla="*/ 1000 w 1260"/>
                <a:gd name="T71" fmla="*/ 827 h 1227"/>
                <a:gd name="T72" fmla="*/ 942 w 1260"/>
                <a:gd name="T73" fmla="*/ 797 h 1227"/>
                <a:gd name="T74" fmla="*/ 891 w 1260"/>
                <a:gd name="T75" fmla="*/ 819 h 1227"/>
                <a:gd name="T76" fmla="*/ 805 w 1260"/>
                <a:gd name="T77" fmla="*/ 827 h 1227"/>
                <a:gd name="T78" fmla="*/ 760 w 1260"/>
                <a:gd name="T79" fmla="*/ 911 h 1227"/>
                <a:gd name="T80" fmla="*/ 857 w 1260"/>
                <a:gd name="T81" fmla="*/ 1021 h 1227"/>
                <a:gd name="T82" fmla="*/ 873 w 1260"/>
                <a:gd name="T83" fmla="*/ 962 h 1227"/>
                <a:gd name="T84" fmla="*/ 930 w 1260"/>
                <a:gd name="T85" fmla="*/ 1004 h 1227"/>
                <a:gd name="T86" fmla="*/ 960 w 1260"/>
                <a:gd name="T87" fmla="*/ 1069 h 1227"/>
                <a:gd name="T88" fmla="*/ 987 w 1260"/>
                <a:gd name="T89" fmla="*/ 1124 h 1227"/>
                <a:gd name="T90" fmla="*/ 1044 w 1260"/>
                <a:gd name="T91" fmla="*/ 1206 h 1227"/>
                <a:gd name="T92" fmla="*/ 1130 w 1260"/>
                <a:gd name="T93" fmla="*/ 1206 h 1227"/>
                <a:gd name="T94" fmla="*/ 1078 w 1260"/>
                <a:gd name="T95" fmla="*/ 1218 h 1227"/>
                <a:gd name="T96" fmla="*/ 978 w 1260"/>
                <a:gd name="T97" fmla="*/ 1204 h 1227"/>
                <a:gd name="T98" fmla="*/ 905 w 1260"/>
                <a:gd name="T99" fmla="*/ 1128 h 1227"/>
                <a:gd name="T100" fmla="*/ 851 w 1260"/>
                <a:gd name="T101" fmla="*/ 1096 h 1227"/>
                <a:gd name="T102" fmla="*/ 767 w 1260"/>
                <a:gd name="T103" fmla="*/ 1063 h 1227"/>
                <a:gd name="T104" fmla="*/ 619 w 1260"/>
                <a:gd name="T105" fmla="*/ 941 h 1227"/>
                <a:gd name="T106" fmla="*/ 499 w 1260"/>
                <a:gd name="T107" fmla="*/ 769 h 1227"/>
                <a:gd name="T108" fmla="*/ 540 w 1260"/>
                <a:gd name="T109" fmla="*/ 925 h 1227"/>
                <a:gd name="T110" fmla="*/ 460 w 1260"/>
                <a:gd name="T111" fmla="*/ 815 h 1227"/>
                <a:gd name="T112" fmla="*/ 390 w 1260"/>
                <a:gd name="T113" fmla="*/ 606 h 1227"/>
                <a:gd name="T114" fmla="*/ 399 w 1260"/>
                <a:gd name="T115" fmla="*/ 447 h 1227"/>
                <a:gd name="T116" fmla="*/ 374 w 1260"/>
                <a:gd name="T117" fmla="*/ 329 h 1227"/>
                <a:gd name="T118" fmla="*/ 351 w 1260"/>
                <a:gd name="T119" fmla="*/ 258 h 1227"/>
                <a:gd name="T120" fmla="*/ 304 w 1260"/>
                <a:gd name="T121" fmla="*/ 218 h 1227"/>
                <a:gd name="T122" fmla="*/ 200 w 1260"/>
                <a:gd name="T123" fmla="*/ 232 h 1227"/>
                <a:gd name="T124" fmla="*/ 122 w 1260"/>
                <a:gd name="T125" fmla="*/ 272 h 122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60"/>
                <a:gd name="T190" fmla="*/ 0 h 1227"/>
                <a:gd name="T191" fmla="*/ 1260 w 1260"/>
                <a:gd name="T192" fmla="*/ 1227 h 122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60" h="1227">
                  <a:moveTo>
                    <a:pt x="0" y="315"/>
                  </a:moveTo>
                  <a:lnTo>
                    <a:pt x="59" y="272"/>
                  </a:lnTo>
                  <a:lnTo>
                    <a:pt x="93" y="256"/>
                  </a:lnTo>
                  <a:lnTo>
                    <a:pt x="98" y="232"/>
                  </a:lnTo>
                  <a:lnTo>
                    <a:pt x="72" y="213"/>
                  </a:lnTo>
                  <a:lnTo>
                    <a:pt x="68" y="183"/>
                  </a:lnTo>
                  <a:lnTo>
                    <a:pt x="80" y="177"/>
                  </a:lnTo>
                  <a:lnTo>
                    <a:pt x="79" y="161"/>
                  </a:lnTo>
                  <a:lnTo>
                    <a:pt x="123" y="155"/>
                  </a:lnTo>
                  <a:lnTo>
                    <a:pt x="138" y="134"/>
                  </a:lnTo>
                  <a:lnTo>
                    <a:pt x="141" y="110"/>
                  </a:lnTo>
                  <a:lnTo>
                    <a:pt x="177" y="104"/>
                  </a:lnTo>
                  <a:lnTo>
                    <a:pt x="182" y="85"/>
                  </a:lnTo>
                  <a:lnTo>
                    <a:pt x="143" y="73"/>
                  </a:lnTo>
                  <a:lnTo>
                    <a:pt x="163" y="61"/>
                  </a:lnTo>
                  <a:lnTo>
                    <a:pt x="222" y="61"/>
                  </a:lnTo>
                  <a:lnTo>
                    <a:pt x="240" y="43"/>
                  </a:lnTo>
                  <a:lnTo>
                    <a:pt x="266" y="39"/>
                  </a:lnTo>
                  <a:lnTo>
                    <a:pt x="283" y="24"/>
                  </a:lnTo>
                  <a:lnTo>
                    <a:pt x="302" y="51"/>
                  </a:lnTo>
                  <a:lnTo>
                    <a:pt x="374" y="49"/>
                  </a:lnTo>
                  <a:lnTo>
                    <a:pt x="411" y="73"/>
                  </a:lnTo>
                  <a:lnTo>
                    <a:pt x="524" y="65"/>
                  </a:lnTo>
                  <a:lnTo>
                    <a:pt x="540" y="53"/>
                  </a:lnTo>
                  <a:lnTo>
                    <a:pt x="583" y="73"/>
                  </a:lnTo>
                  <a:lnTo>
                    <a:pt x="628" y="96"/>
                  </a:lnTo>
                  <a:lnTo>
                    <a:pt x="651" y="87"/>
                  </a:lnTo>
                  <a:lnTo>
                    <a:pt x="663" y="73"/>
                  </a:lnTo>
                  <a:lnTo>
                    <a:pt x="701" y="85"/>
                  </a:lnTo>
                  <a:lnTo>
                    <a:pt x="676" y="65"/>
                  </a:lnTo>
                  <a:lnTo>
                    <a:pt x="653" y="67"/>
                  </a:lnTo>
                  <a:lnTo>
                    <a:pt x="615" y="73"/>
                  </a:lnTo>
                  <a:lnTo>
                    <a:pt x="601" y="51"/>
                  </a:lnTo>
                  <a:lnTo>
                    <a:pt x="581" y="39"/>
                  </a:lnTo>
                  <a:lnTo>
                    <a:pt x="581" y="20"/>
                  </a:lnTo>
                  <a:lnTo>
                    <a:pt x="583" y="2"/>
                  </a:lnTo>
                  <a:lnTo>
                    <a:pt x="604" y="0"/>
                  </a:lnTo>
                  <a:lnTo>
                    <a:pt x="624" y="16"/>
                  </a:lnTo>
                  <a:lnTo>
                    <a:pt x="628" y="6"/>
                  </a:lnTo>
                  <a:lnTo>
                    <a:pt x="647" y="0"/>
                  </a:lnTo>
                  <a:lnTo>
                    <a:pt x="669" y="12"/>
                  </a:lnTo>
                  <a:lnTo>
                    <a:pt x="680" y="2"/>
                  </a:lnTo>
                  <a:lnTo>
                    <a:pt x="690" y="16"/>
                  </a:lnTo>
                  <a:lnTo>
                    <a:pt x="692" y="35"/>
                  </a:lnTo>
                  <a:lnTo>
                    <a:pt x="724" y="49"/>
                  </a:lnTo>
                  <a:lnTo>
                    <a:pt x="710" y="61"/>
                  </a:lnTo>
                  <a:lnTo>
                    <a:pt x="710" y="79"/>
                  </a:lnTo>
                  <a:lnTo>
                    <a:pt x="765" y="85"/>
                  </a:lnTo>
                  <a:lnTo>
                    <a:pt x="780" y="61"/>
                  </a:lnTo>
                  <a:lnTo>
                    <a:pt x="769" y="49"/>
                  </a:lnTo>
                  <a:lnTo>
                    <a:pt x="744" y="51"/>
                  </a:lnTo>
                  <a:lnTo>
                    <a:pt x="749" y="24"/>
                  </a:lnTo>
                  <a:lnTo>
                    <a:pt x="798" y="39"/>
                  </a:lnTo>
                  <a:lnTo>
                    <a:pt x="808" y="59"/>
                  </a:lnTo>
                  <a:lnTo>
                    <a:pt x="849" y="59"/>
                  </a:lnTo>
                  <a:lnTo>
                    <a:pt x="883" y="81"/>
                  </a:lnTo>
                  <a:lnTo>
                    <a:pt x="903" y="73"/>
                  </a:lnTo>
                  <a:lnTo>
                    <a:pt x="923" y="96"/>
                  </a:lnTo>
                  <a:lnTo>
                    <a:pt x="903" y="118"/>
                  </a:lnTo>
                  <a:lnTo>
                    <a:pt x="883" y="102"/>
                  </a:lnTo>
                  <a:lnTo>
                    <a:pt x="873" y="108"/>
                  </a:lnTo>
                  <a:lnTo>
                    <a:pt x="857" y="122"/>
                  </a:lnTo>
                  <a:lnTo>
                    <a:pt x="832" y="138"/>
                  </a:lnTo>
                  <a:lnTo>
                    <a:pt x="846" y="155"/>
                  </a:lnTo>
                  <a:lnTo>
                    <a:pt x="821" y="159"/>
                  </a:lnTo>
                  <a:lnTo>
                    <a:pt x="805" y="185"/>
                  </a:lnTo>
                  <a:lnTo>
                    <a:pt x="782" y="218"/>
                  </a:lnTo>
                  <a:lnTo>
                    <a:pt x="814" y="248"/>
                  </a:lnTo>
                  <a:lnTo>
                    <a:pt x="833" y="281"/>
                  </a:lnTo>
                  <a:lnTo>
                    <a:pt x="878" y="287"/>
                  </a:lnTo>
                  <a:lnTo>
                    <a:pt x="917" y="281"/>
                  </a:lnTo>
                  <a:lnTo>
                    <a:pt x="935" y="295"/>
                  </a:lnTo>
                  <a:lnTo>
                    <a:pt x="923" y="307"/>
                  </a:lnTo>
                  <a:lnTo>
                    <a:pt x="916" y="323"/>
                  </a:lnTo>
                  <a:lnTo>
                    <a:pt x="934" y="352"/>
                  </a:lnTo>
                  <a:lnTo>
                    <a:pt x="937" y="380"/>
                  </a:lnTo>
                  <a:lnTo>
                    <a:pt x="960" y="388"/>
                  </a:lnTo>
                  <a:lnTo>
                    <a:pt x="991" y="366"/>
                  </a:lnTo>
                  <a:lnTo>
                    <a:pt x="982" y="338"/>
                  </a:lnTo>
                  <a:lnTo>
                    <a:pt x="955" y="315"/>
                  </a:lnTo>
                  <a:lnTo>
                    <a:pt x="985" y="287"/>
                  </a:lnTo>
                  <a:lnTo>
                    <a:pt x="960" y="236"/>
                  </a:lnTo>
                  <a:lnTo>
                    <a:pt x="937" y="218"/>
                  </a:lnTo>
                  <a:lnTo>
                    <a:pt x="955" y="199"/>
                  </a:lnTo>
                  <a:lnTo>
                    <a:pt x="950" y="177"/>
                  </a:lnTo>
                  <a:lnTo>
                    <a:pt x="966" y="159"/>
                  </a:lnTo>
                  <a:lnTo>
                    <a:pt x="991" y="177"/>
                  </a:lnTo>
                  <a:lnTo>
                    <a:pt x="1044" y="234"/>
                  </a:lnTo>
                  <a:lnTo>
                    <a:pt x="1077" y="240"/>
                  </a:lnTo>
                  <a:lnTo>
                    <a:pt x="1084" y="228"/>
                  </a:lnTo>
                  <a:lnTo>
                    <a:pt x="1077" y="195"/>
                  </a:lnTo>
                  <a:lnTo>
                    <a:pt x="1098" y="199"/>
                  </a:lnTo>
                  <a:lnTo>
                    <a:pt x="1128" y="236"/>
                  </a:lnTo>
                  <a:lnTo>
                    <a:pt x="1134" y="254"/>
                  </a:lnTo>
                  <a:lnTo>
                    <a:pt x="1155" y="264"/>
                  </a:lnTo>
                  <a:lnTo>
                    <a:pt x="1195" y="285"/>
                  </a:lnTo>
                  <a:lnTo>
                    <a:pt x="1213" y="309"/>
                  </a:lnTo>
                  <a:lnTo>
                    <a:pt x="1243" y="329"/>
                  </a:lnTo>
                  <a:lnTo>
                    <a:pt x="1257" y="338"/>
                  </a:lnTo>
                  <a:lnTo>
                    <a:pt x="1259" y="352"/>
                  </a:lnTo>
                  <a:lnTo>
                    <a:pt x="1238" y="364"/>
                  </a:lnTo>
                  <a:lnTo>
                    <a:pt x="1225" y="352"/>
                  </a:lnTo>
                  <a:lnTo>
                    <a:pt x="1211" y="352"/>
                  </a:lnTo>
                  <a:lnTo>
                    <a:pt x="1205" y="382"/>
                  </a:lnTo>
                  <a:lnTo>
                    <a:pt x="1187" y="388"/>
                  </a:lnTo>
                  <a:lnTo>
                    <a:pt x="1168" y="374"/>
                  </a:lnTo>
                  <a:lnTo>
                    <a:pt x="1123" y="374"/>
                  </a:lnTo>
                  <a:lnTo>
                    <a:pt x="1116" y="409"/>
                  </a:lnTo>
                  <a:lnTo>
                    <a:pt x="1128" y="427"/>
                  </a:lnTo>
                  <a:lnTo>
                    <a:pt x="1148" y="415"/>
                  </a:lnTo>
                  <a:lnTo>
                    <a:pt x="1162" y="409"/>
                  </a:lnTo>
                  <a:lnTo>
                    <a:pt x="1179" y="425"/>
                  </a:lnTo>
                  <a:lnTo>
                    <a:pt x="1155" y="445"/>
                  </a:lnTo>
                  <a:lnTo>
                    <a:pt x="1179" y="468"/>
                  </a:lnTo>
                  <a:lnTo>
                    <a:pt x="1211" y="476"/>
                  </a:lnTo>
                  <a:lnTo>
                    <a:pt x="1205" y="490"/>
                  </a:lnTo>
                  <a:lnTo>
                    <a:pt x="1198" y="492"/>
                  </a:lnTo>
                  <a:lnTo>
                    <a:pt x="1168" y="565"/>
                  </a:lnTo>
                  <a:lnTo>
                    <a:pt x="1168" y="518"/>
                  </a:lnTo>
                  <a:lnTo>
                    <a:pt x="1184" y="496"/>
                  </a:lnTo>
                  <a:lnTo>
                    <a:pt x="1168" y="482"/>
                  </a:lnTo>
                  <a:lnTo>
                    <a:pt x="1152" y="496"/>
                  </a:lnTo>
                  <a:lnTo>
                    <a:pt x="1161" y="510"/>
                  </a:lnTo>
                  <a:lnTo>
                    <a:pt x="1148" y="520"/>
                  </a:lnTo>
                  <a:lnTo>
                    <a:pt x="1130" y="533"/>
                  </a:lnTo>
                  <a:lnTo>
                    <a:pt x="1134" y="559"/>
                  </a:lnTo>
                  <a:lnTo>
                    <a:pt x="1116" y="573"/>
                  </a:lnTo>
                  <a:lnTo>
                    <a:pt x="1087" y="579"/>
                  </a:lnTo>
                  <a:lnTo>
                    <a:pt x="1098" y="596"/>
                  </a:lnTo>
                  <a:lnTo>
                    <a:pt x="1087" y="616"/>
                  </a:lnTo>
                  <a:lnTo>
                    <a:pt x="1098" y="632"/>
                  </a:lnTo>
                  <a:lnTo>
                    <a:pt x="1082" y="667"/>
                  </a:lnTo>
                  <a:lnTo>
                    <a:pt x="1077" y="695"/>
                  </a:lnTo>
                  <a:lnTo>
                    <a:pt x="1052" y="716"/>
                  </a:lnTo>
                  <a:lnTo>
                    <a:pt x="1023" y="762"/>
                  </a:lnTo>
                  <a:lnTo>
                    <a:pt x="1023" y="791"/>
                  </a:lnTo>
                  <a:lnTo>
                    <a:pt x="1030" y="821"/>
                  </a:lnTo>
                  <a:lnTo>
                    <a:pt x="1044" y="858"/>
                  </a:lnTo>
                  <a:lnTo>
                    <a:pt x="1050" y="888"/>
                  </a:lnTo>
                  <a:lnTo>
                    <a:pt x="1037" y="903"/>
                  </a:lnTo>
                  <a:lnTo>
                    <a:pt x="1023" y="895"/>
                  </a:lnTo>
                  <a:lnTo>
                    <a:pt x="1023" y="878"/>
                  </a:lnTo>
                  <a:lnTo>
                    <a:pt x="1014" y="836"/>
                  </a:lnTo>
                  <a:lnTo>
                    <a:pt x="1000" y="827"/>
                  </a:lnTo>
                  <a:lnTo>
                    <a:pt x="994" y="807"/>
                  </a:lnTo>
                  <a:lnTo>
                    <a:pt x="980" y="807"/>
                  </a:lnTo>
                  <a:lnTo>
                    <a:pt x="960" y="791"/>
                  </a:lnTo>
                  <a:lnTo>
                    <a:pt x="942" y="797"/>
                  </a:lnTo>
                  <a:lnTo>
                    <a:pt x="923" y="785"/>
                  </a:lnTo>
                  <a:lnTo>
                    <a:pt x="903" y="797"/>
                  </a:lnTo>
                  <a:lnTo>
                    <a:pt x="866" y="789"/>
                  </a:lnTo>
                  <a:lnTo>
                    <a:pt x="891" y="819"/>
                  </a:lnTo>
                  <a:lnTo>
                    <a:pt x="857" y="815"/>
                  </a:lnTo>
                  <a:lnTo>
                    <a:pt x="833" y="791"/>
                  </a:lnTo>
                  <a:lnTo>
                    <a:pt x="794" y="791"/>
                  </a:lnTo>
                  <a:lnTo>
                    <a:pt x="805" y="827"/>
                  </a:lnTo>
                  <a:lnTo>
                    <a:pt x="773" y="819"/>
                  </a:lnTo>
                  <a:lnTo>
                    <a:pt x="760" y="858"/>
                  </a:lnTo>
                  <a:lnTo>
                    <a:pt x="769" y="872"/>
                  </a:lnTo>
                  <a:lnTo>
                    <a:pt x="760" y="911"/>
                  </a:lnTo>
                  <a:lnTo>
                    <a:pt x="773" y="962"/>
                  </a:lnTo>
                  <a:lnTo>
                    <a:pt x="787" y="992"/>
                  </a:lnTo>
                  <a:lnTo>
                    <a:pt x="805" y="1023"/>
                  </a:lnTo>
                  <a:lnTo>
                    <a:pt x="857" y="1021"/>
                  </a:lnTo>
                  <a:lnTo>
                    <a:pt x="878" y="1019"/>
                  </a:lnTo>
                  <a:lnTo>
                    <a:pt x="883" y="992"/>
                  </a:lnTo>
                  <a:lnTo>
                    <a:pt x="871" y="976"/>
                  </a:lnTo>
                  <a:lnTo>
                    <a:pt x="873" y="962"/>
                  </a:lnTo>
                  <a:lnTo>
                    <a:pt x="905" y="964"/>
                  </a:lnTo>
                  <a:lnTo>
                    <a:pt x="941" y="960"/>
                  </a:lnTo>
                  <a:lnTo>
                    <a:pt x="941" y="976"/>
                  </a:lnTo>
                  <a:lnTo>
                    <a:pt x="930" y="1004"/>
                  </a:lnTo>
                  <a:lnTo>
                    <a:pt x="916" y="1027"/>
                  </a:lnTo>
                  <a:lnTo>
                    <a:pt x="910" y="1057"/>
                  </a:lnTo>
                  <a:lnTo>
                    <a:pt x="934" y="1071"/>
                  </a:lnTo>
                  <a:lnTo>
                    <a:pt x="960" y="1069"/>
                  </a:lnTo>
                  <a:lnTo>
                    <a:pt x="980" y="1074"/>
                  </a:lnTo>
                  <a:lnTo>
                    <a:pt x="994" y="1074"/>
                  </a:lnTo>
                  <a:lnTo>
                    <a:pt x="1000" y="1092"/>
                  </a:lnTo>
                  <a:lnTo>
                    <a:pt x="987" y="1124"/>
                  </a:lnTo>
                  <a:lnTo>
                    <a:pt x="998" y="1139"/>
                  </a:lnTo>
                  <a:lnTo>
                    <a:pt x="1000" y="1175"/>
                  </a:lnTo>
                  <a:lnTo>
                    <a:pt x="1023" y="1202"/>
                  </a:lnTo>
                  <a:lnTo>
                    <a:pt x="1044" y="1206"/>
                  </a:lnTo>
                  <a:lnTo>
                    <a:pt x="1064" y="1202"/>
                  </a:lnTo>
                  <a:lnTo>
                    <a:pt x="1071" y="1204"/>
                  </a:lnTo>
                  <a:lnTo>
                    <a:pt x="1103" y="1204"/>
                  </a:lnTo>
                  <a:lnTo>
                    <a:pt x="1130" y="1206"/>
                  </a:lnTo>
                  <a:lnTo>
                    <a:pt x="1141" y="1189"/>
                  </a:lnTo>
                  <a:lnTo>
                    <a:pt x="1116" y="1218"/>
                  </a:lnTo>
                  <a:lnTo>
                    <a:pt x="1098" y="1216"/>
                  </a:lnTo>
                  <a:lnTo>
                    <a:pt x="1078" y="1218"/>
                  </a:lnTo>
                  <a:lnTo>
                    <a:pt x="1044" y="1226"/>
                  </a:lnTo>
                  <a:lnTo>
                    <a:pt x="1018" y="1212"/>
                  </a:lnTo>
                  <a:lnTo>
                    <a:pt x="991" y="1202"/>
                  </a:lnTo>
                  <a:lnTo>
                    <a:pt x="978" y="1204"/>
                  </a:lnTo>
                  <a:lnTo>
                    <a:pt x="980" y="1187"/>
                  </a:lnTo>
                  <a:lnTo>
                    <a:pt x="978" y="1161"/>
                  </a:lnTo>
                  <a:lnTo>
                    <a:pt x="953" y="1139"/>
                  </a:lnTo>
                  <a:lnTo>
                    <a:pt x="905" y="1128"/>
                  </a:lnTo>
                  <a:lnTo>
                    <a:pt x="898" y="1116"/>
                  </a:lnTo>
                  <a:lnTo>
                    <a:pt x="883" y="1120"/>
                  </a:lnTo>
                  <a:lnTo>
                    <a:pt x="869" y="1108"/>
                  </a:lnTo>
                  <a:lnTo>
                    <a:pt x="851" y="1096"/>
                  </a:lnTo>
                  <a:lnTo>
                    <a:pt x="826" y="1069"/>
                  </a:lnTo>
                  <a:lnTo>
                    <a:pt x="799" y="1057"/>
                  </a:lnTo>
                  <a:lnTo>
                    <a:pt x="785" y="1074"/>
                  </a:lnTo>
                  <a:lnTo>
                    <a:pt x="767" y="1063"/>
                  </a:lnTo>
                  <a:lnTo>
                    <a:pt x="744" y="1063"/>
                  </a:lnTo>
                  <a:lnTo>
                    <a:pt x="703" y="1051"/>
                  </a:lnTo>
                  <a:lnTo>
                    <a:pt x="624" y="996"/>
                  </a:lnTo>
                  <a:lnTo>
                    <a:pt x="619" y="941"/>
                  </a:lnTo>
                  <a:lnTo>
                    <a:pt x="612" y="923"/>
                  </a:lnTo>
                  <a:lnTo>
                    <a:pt x="599" y="903"/>
                  </a:lnTo>
                  <a:lnTo>
                    <a:pt x="581" y="874"/>
                  </a:lnTo>
                  <a:lnTo>
                    <a:pt x="499" y="769"/>
                  </a:lnTo>
                  <a:lnTo>
                    <a:pt x="499" y="807"/>
                  </a:lnTo>
                  <a:lnTo>
                    <a:pt x="551" y="880"/>
                  </a:lnTo>
                  <a:lnTo>
                    <a:pt x="572" y="937"/>
                  </a:lnTo>
                  <a:lnTo>
                    <a:pt x="540" y="925"/>
                  </a:lnTo>
                  <a:lnTo>
                    <a:pt x="531" y="888"/>
                  </a:lnTo>
                  <a:lnTo>
                    <a:pt x="492" y="868"/>
                  </a:lnTo>
                  <a:lnTo>
                    <a:pt x="517" y="858"/>
                  </a:lnTo>
                  <a:lnTo>
                    <a:pt x="460" y="815"/>
                  </a:lnTo>
                  <a:lnTo>
                    <a:pt x="483" y="791"/>
                  </a:lnTo>
                  <a:lnTo>
                    <a:pt x="465" y="748"/>
                  </a:lnTo>
                  <a:lnTo>
                    <a:pt x="399" y="657"/>
                  </a:lnTo>
                  <a:lnTo>
                    <a:pt x="390" y="606"/>
                  </a:lnTo>
                  <a:lnTo>
                    <a:pt x="393" y="559"/>
                  </a:lnTo>
                  <a:lnTo>
                    <a:pt x="411" y="520"/>
                  </a:lnTo>
                  <a:lnTo>
                    <a:pt x="411" y="476"/>
                  </a:lnTo>
                  <a:lnTo>
                    <a:pt x="399" y="447"/>
                  </a:lnTo>
                  <a:lnTo>
                    <a:pt x="435" y="439"/>
                  </a:lnTo>
                  <a:lnTo>
                    <a:pt x="390" y="388"/>
                  </a:lnTo>
                  <a:lnTo>
                    <a:pt x="393" y="364"/>
                  </a:lnTo>
                  <a:lnTo>
                    <a:pt x="374" y="329"/>
                  </a:lnTo>
                  <a:lnTo>
                    <a:pt x="381" y="309"/>
                  </a:lnTo>
                  <a:lnTo>
                    <a:pt x="367" y="299"/>
                  </a:lnTo>
                  <a:lnTo>
                    <a:pt x="367" y="279"/>
                  </a:lnTo>
                  <a:lnTo>
                    <a:pt x="351" y="258"/>
                  </a:lnTo>
                  <a:lnTo>
                    <a:pt x="367" y="244"/>
                  </a:lnTo>
                  <a:lnTo>
                    <a:pt x="349" y="236"/>
                  </a:lnTo>
                  <a:lnTo>
                    <a:pt x="325" y="250"/>
                  </a:lnTo>
                  <a:lnTo>
                    <a:pt x="304" y="218"/>
                  </a:lnTo>
                  <a:lnTo>
                    <a:pt x="274" y="207"/>
                  </a:lnTo>
                  <a:lnTo>
                    <a:pt x="238" y="207"/>
                  </a:lnTo>
                  <a:lnTo>
                    <a:pt x="213" y="236"/>
                  </a:lnTo>
                  <a:lnTo>
                    <a:pt x="200" y="232"/>
                  </a:lnTo>
                  <a:lnTo>
                    <a:pt x="220" y="191"/>
                  </a:lnTo>
                  <a:lnTo>
                    <a:pt x="200" y="199"/>
                  </a:lnTo>
                  <a:lnTo>
                    <a:pt x="163" y="236"/>
                  </a:lnTo>
                  <a:lnTo>
                    <a:pt x="122" y="272"/>
                  </a:lnTo>
                  <a:lnTo>
                    <a:pt x="86" y="285"/>
                  </a:lnTo>
                  <a:lnTo>
                    <a:pt x="21" y="315"/>
                  </a:lnTo>
                  <a:lnTo>
                    <a:pt x="0" y="315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9" name="Freeform 33"/>
            <p:cNvSpPr>
              <a:spLocks/>
            </p:cNvSpPr>
            <p:nvPr/>
          </p:nvSpPr>
          <p:spPr bwMode="auto">
            <a:xfrm>
              <a:off x="1035" y="742"/>
              <a:ext cx="423" cy="309"/>
            </a:xfrm>
            <a:custGeom>
              <a:avLst/>
              <a:gdLst>
                <a:gd name="T0" fmla="*/ 0 w 423"/>
                <a:gd name="T1" fmla="*/ 60 h 309"/>
                <a:gd name="T2" fmla="*/ 9 w 423"/>
                <a:gd name="T3" fmla="*/ 39 h 309"/>
                <a:gd name="T4" fmla="*/ 9 w 423"/>
                <a:gd name="T5" fmla="*/ 21 h 309"/>
                <a:gd name="T6" fmla="*/ 21 w 423"/>
                <a:gd name="T7" fmla="*/ 0 h 309"/>
                <a:gd name="T8" fmla="*/ 98 w 423"/>
                <a:gd name="T9" fmla="*/ 12 h 309"/>
                <a:gd name="T10" fmla="*/ 228 w 423"/>
                <a:gd name="T11" fmla="*/ 39 h 309"/>
                <a:gd name="T12" fmla="*/ 282 w 423"/>
                <a:gd name="T13" fmla="*/ 62 h 309"/>
                <a:gd name="T14" fmla="*/ 349 w 423"/>
                <a:gd name="T15" fmla="*/ 84 h 309"/>
                <a:gd name="T16" fmla="*/ 385 w 423"/>
                <a:gd name="T17" fmla="*/ 123 h 309"/>
                <a:gd name="T18" fmla="*/ 422 w 423"/>
                <a:gd name="T19" fmla="*/ 146 h 309"/>
                <a:gd name="T20" fmla="*/ 406 w 423"/>
                <a:gd name="T21" fmla="*/ 160 h 309"/>
                <a:gd name="T22" fmla="*/ 406 w 423"/>
                <a:gd name="T23" fmla="*/ 179 h 309"/>
                <a:gd name="T24" fmla="*/ 392 w 423"/>
                <a:gd name="T25" fmla="*/ 181 h 309"/>
                <a:gd name="T26" fmla="*/ 382 w 423"/>
                <a:gd name="T27" fmla="*/ 201 h 309"/>
                <a:gd name="T28" fmla="*/ 392 w 423"/>
                <a:gd name="T29" fmla="*/ 216 h 309"/>
                <a:gd name="T30" fmla="*/ 392 w 423"/>
                <a:gd name="T31" fmla="*/ 228 h 309"/>
                <a:gd name="T32" fmla="*/ 378 w 423"/>
                <a:gd name="T33" fmla="*/ 250 h 309"/>
                <a:gd name="T34" fmla="*/ 380 w 423"/>
                <a:gd name="T35" fmla="*/ 263 h 309"/>
                <a:gd name="T36" fmla="*/ 405 w 423"/>
                <a:gd name="T37" fmla="*/ 285 h 309"/>
                <a:gd name="T38" fmla="*/ 405 w 423"/>
                <a:gd name="T39" fmla="*/ 298 h 309"/>
                <a:gd name="T40" fmla="*/ 399 w 423"/>
                <a:gd name="T41" fmla="*/ 306 h 309"/>
                <a:gd name="T42" fmla="*/ 373 w 423"/>
                <a:gd name="T43" fmla="*/ 308 h 309"/>
                <a:gd name="T44" fmla="*/ 359 w 423"/>
                <a:gd name="T45" fmla="*/ 300 h 309"/>
                <a:gd name="T46" fmla="*/ 340 w 423"/>
                <a:gd name="T47" fmla="*/ 281 h 309"/>
                <a:gd name="T48" fmla="*/ 333 w 423"/>
                <a:gd name="T49" fmla="*/ 281 h 309"/>
                <a:gd name="T50" fmla="*/ 323 w 423"/>
                <a:gd name="T51" fmla="*/ 267 h 309"/>
                <a:gd name="T52" fmla="*/ 310 w 423"/>
                <a:gd name="T53" fmla="*/ 246 h 309"/>
                <a:gd name="T54" fmla="*/ 302 w 423"/>
                <a:gd name="T55" fmla="*/ 236 h 309"/>
                <a:gd name="T56" fmla="*/ 277 w 423"/>
                <a:gd name="T57" fmla="*/ 224 h 309"/>
                <a:gd name="T58" fmla="*/ 255 w 423"/>
                <a:gd name="T59" fmla="*/ 214 h 309"/>
                <a:gd name="T60" fmla="*/ 223 w 423"/>
                <a:gd name="T61" fmla="*/ 193 h 309"/>
                <a:gd name="T62" fmla="*/ 213 w 423"/>
                <a:gd name="T63" fmla="*/ 173 h 309"/>
                <a:gd name="T64" fmla="*/ 214 w 423"/>
                <a:gd name="T65" fmla="*/ 162 h 309"/>
                <a:gd name="T66" fmla="*/ 227 w 423"/>
                <a:gd name="T67" fmla="*/ 152 h 309"/>
                <a:gd name="T68" fmla="*/ 216 w 423"/>
                <a:gd name="T69" fmla="*/ 135 h 309"/>
                <a:gd name="T70" fmla="*/ 204 w 423"/>
                <a:gd name="T71" fmla="*/ 146 h 309"/>
                <a:gd name="T72" fmla="*/ 185 w 423"/>
                <a:gd name="T73" fmla="*/ 123 h 309"/>
                <a:gd name="T74" fmla="*/ 181 w 423"/>
                <a:gd name="T75" fmla="*/ 135 h 309"/>
                <a:gd name="T76" fmla="*/ 166 w 423"/>
                <a:gd name="T77" fmla="*/ 135 h 309"/>
                <a:gd name="T78" fmla="*/ 160 w 423"/>
                <a:gd name="T79" fmla="*/ 127 h 309"/>
                <a:gd name="T80" fmla="*/ 160 w 423"/>
                <a:gd name="T81" fmla="*/ 113 h 309"/>
                <a:gd name="T82" fmla="*/ 153 w 423"/>
                <a:gd name="T83" fmla="*/ 103 h 309"/>
                <a:gd name="T84" fmla="*/ 141 w 423"/>
                <a:gd name="T85" fmla="*/ 105 h 309"/>
                <a:gd name="T86" fmla="*/ 127 w 423"/>
                <a:gd name="T87" fmla="*/ 82 h 309"/>
                <a:gd name="T88" fmla="*/ 119 w 423"/>
                <a:gd name="T89" fmla="*/ 78 h 309"/>
                <a:gd name="T90" fmla="*/ 96 w 423"/>
                <a:gd name="T91" fmla="*/ 68 h 309"/>
                <a:gd name="T92" fmla="*/ 63 w 423"/>
                <a:gd name="T93" fmla="*/ 74 h 309"/>
                <a:gd name="T94" fmla="*/ 28 w 423"/>
                <a:gd name="T95" fmla="*/ 68 h 309"/>
                <a:gd name="T96" fmla="*/ 0 w 423"/>
                <a:gd name="T97" fmla="*/ 60 h 3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3"/>
                <a:gd name="T148" fmla="*/ 0 h 309"/>
                <a:gd name="T149" fmla="*/ 423 w 423"/>
                <a:gd name="T150" fmla="*/ 309 h 30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3" h="309">
                  <a:moveTo>
                    <a:pt x="0" y="60"/>
                  </a:moveTo>
                  <a:lnTo>
                    <a:pt x="9" y="39"/>
                  </a:lnTo>
                  <a:lnTo>
                    <a:pt x="9" y="21"/>
                  </a:lnTo>
                  <a:lnTo>
                    <a:pt x="21" y="0"/>
                  </a:lnTo>
                  <a:lnTo>
                    <a:pt x="98" y="12"/>
                  </a:lnTo>
                  <a:lnTo>
                    <a:pt x="228" y="39"/>
                  </a:lnTo>
                  <a:lnTo>
                    <a:pt x="282" y="62"/>
                  </a:lnTo>
                  <a:lnTo>
                    <a:pt x="349" y="84"/>
                  </a:lnTo>
                  <a:lnTo>
                    <a:pt x="385" y="123"/>
                  </a:lnTo>
                  <a:lnTo>
                    <a:pt x="422" y="146"/>
                  </a:lnTo>
                  <a:lnTo>
                    <a:pt x="406" y="160"/>
                  </a:lnTo>
                  <a:lnTo>
                    <a:pt x="406" y="179"/>
                  </a:lnTo>
                  <a:lnTo>
                    <a:pt x="392" y="181"/>
                  </a:lnTo>
                  <a:lnTo>
                    <a:pt x="382" y="201"/>
                  </a:lnTo>
                  <a:lnTo>
                    <a:pt x="392" y="216"/>
                  </a:lnTo>
                  <a:lnTo>
                    <a:pt x="392" y="228"/>
                  </a:lnTo>
                  <a:lnTo>
                    <a:pt x="378" y="250"/>
                  </a:lnTo>
                  <a:lnTo>
                    <a:pt x="380" y="263"/>
                  </a:lnTo>
                  <a:lnTo>
                    <a:pt x="405" y="285"/>
                  </a:lnTo>
                  <a:lnTo>
                    <a:pt x="405" y="298"/>
                  </a:lnTo>
                  <a:lnTo>
                    <a:pt x="399" y="306"/>
                  </a:lnTo>
                  <a:lnTo>
                    <a:pt x="373" y="308"/>
                  </a:lnTo>
                  <a:lnTo>
                    <a:pt x="359" y="300"/>
                  </a:lnTo>
                  <a:lnTo>
                    <a:pt x="340" y="281"/>
                  </a:lnTo>
                  <a:lnTo>
                    <a:pt x="333" y="281"/>
                  </a:lnTo>
                  <a:lnTo>
                    <a:pt x="323" y="267"/>
                  </a:lnTo>
                  <a:lnTo>
                    <a:pt x="310" y="246"/>
                  </a:lnTo>
                  <a:lnTo>
                    <a:pt x="302" y="236"/>
                  </a:lnTo>
                  <a:lnTo>
                    <a:pt x="277" y="224"/>
                  </a:lnTo>
                  <a:lnTo>
                    <a:pt x="255" y="214"/>
                  </a:lnTo>
                  <a:lnTo>
                    <a:pt x="223" y="193"/>
                  </a:lnTo>
                  <a:lnTo>
                    <a:pt x="213" y="173"/>
                  </a:lnTo>
                  <a:lnTo>
                    <a:pt x="214" y="162"/>
                  </a:lnTo>
                  <a:lnTo>
                    <a:pt x="227" y="152"/>
                  </a:lnTo>
                  <a:lnTo>
                    <a:pt x="216" y="135"/>
                  </a:lnTo>
                  <a:lnTo>
                    <a:pt x="204" y="146"/>
                  </a:lnTo>
                  <a:lnTo>
                    <a:pt x="185" y="123"/>
                  </a:lnTo>
                  <a:lnTo>
                    <a:pt x="181" y="135"/>
                  </a:lnTo>
                  <a:lnTo>
                    <a:pt x="166" y="135"/>
                  </a:lnTo>
                  <a:lnTo>
                    <a:pt x="160" y="127"/>
                  </a:lnTo>
                  <a:lnTo>
                    <a:pt x="160" y="113"/>
                  </a:lnTo>
                  <a:lnTo>
                    <a:pt x="153" y="103"/>
                  </a:lnTo>
                  <a:lnTo>
                    <a:pt x="141" y="105"/>
                  </a:lnTo>
                  <a:lnTo>
                    <a:pt x="127" y="82"/>
                  </a:lnTo>
                  <a:lnTo>
                    <a:pt x="119" y="78"/>
                  </a:lnTo>
                  <a:lnTo>
                    <a:pt x="96" y="68"/>
                  </a:lnTo>
                  <a:lnTo>
                    <a:pt x="63" y="74"/>
                  </a:lnTo>
                  <a:lnTo>
                    <a:pt x="28" y="68"/>
                  </a:lnTo>
                  <a:lnTo>
                    <a:pt x="0" y="6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0" name="Freeform 34"/>
            <p:cNvSpPr>
              <a:spLocks/>
            </p:cNvSpPr>
            <p:nvPr/>
          </p:nvSpPr>
          <p:spPr bwMode="auto">
            <a:xfrm>
              <a:off x="945" y="856"/>
              <a:ext cx="265" cy="154"/>
            </a:xfrm>
            <a:custGeom>
              <a:avLst/>
              <a:gdLst>
                <a:gd name="T0" fmla="*/ 7 w 265"/>
                <a:gd name="T1" fmla="*/ 0 h 154"/>
                <a:gd name="T2" fmla="*/ 0 w 265"/>
                <a:gd name="T3" fmla="*/ 9 h 154"/>
                <a:gd name="T4" fmla="*/ 0 w 265"/>
                <a:gd name="T5" fmla="*/ 25 h 154"/>
                <a:gd name="T6" fmla="*/ 17 w 265"/>
                <a:gd name="T7" fmla="*/ 42 h 154"/>
                <a:gd name="T8" fmla="*/ 26 w 265"/>
                <a:gd name="T9" fmla="*/ 38 h 154"/>
                <a:gd name="T10" fmla="*/ 34 w 265"/>
                <a:gd name="T11" fmla="*/ 43 h 154"/>
                <a:gd name="T12" fmla="*/ 46 w 265"/>
                <a:gd name="T13" fmla="*/ 47 h 154"/>
                <a:gd name="T14" fmla="*/ 50 w 265"/>
                <a:gd name="T15" fmla="*/ 36 h 154"/>
                <a:gd name="T16" fmla="*/ 79 w 265"/>
                <a:gd name="T17" fmla="*/ 38 h 154"/>
                <a:gd name="T18" fmla="*/ 81 w 265"/>
                <a:gd name="T19" fmla="*/ 47 h 154"/>
                <a:gd name="T20" fmla="*/ 93 w 265"/>
                <a:gd name="T21" fmla="*/ 51 h 154"/>
                <a:gd name="T22" fmla="*/ 115 w 265"/>
                <a:gd name="T23" fmla="*/ 49 h 154"/>
                <a:gd name="T24" fmla="*/ 122 w 265"/>
                <a:gd name="T25" fmla="*/ 57 h 154"/>
                <a:gd name="T26" fmla="*/ 130 w 265"/>
                <a:gd name="T27" fmla="*/ 59 h 154"/>
                <a:gd name="T28" fmla="*/ 141 w 265"/>
                <a:gd name="T29" fmla="*/ 76 h 154"/>
                <a:gd name="T30" fmla="*/ 141 w 265"/>
                <a:gd name="T31" fmla="*/ 91 h 154"/>
                <a:gd name="T32" fmla="*/ 134 w 265"/>
                <a:gd name="T33" fmla="*/ 93 h 154"/>
                <a:gd name="T34" fmla="*/ 135 w 265"/>
                <a:gd name="T35" fmla="*/ 102 h 154"/>
                <a:gd name="T36" fmla="*/ 127 w 265"/>
                <a:gd name="T37" fmla="*/ 111 h 154"/>
                <a:gd name="T38" fmla="*/ 127 w 265"/>
                <a:gd name="T39" fmla="*/ 127 h 154"/>
                <a:gd name="T40" fmla="*/ 142 w 265"/>
                <a:gd name="T41" fmla="*/ 127 h 154"/>
                <a:gd name="T42" fmla="*/ 153 w 265"/>
                <a:gd name="T43" fmla="*/ 123 h 154"/>
                <a:gd name="T44" fmla="*/ 158 w 265"/>
                <a:gd name="T45" fmla="*/ 115 h 154"/>
                <a:gd name="T46" fmla="*/ 161 w 265"/>
                <a:gd name="T47" fmla="*/ 123 h 154"/>
                <a:gd name="T48" fmla="*/ 171 w 265"/>
                <a:gd name="T49" fmla="*/ 117 h 154"/>
                <a:gd name="T50" fmla="*/ 192 w 265"/>
                <a:gd name="T51" fmla="*/ 127 h 154"/>
                <a:gd name="T52" fmla="*/ 204 w 265"/>
                <a:gd name="T53" fmla="*/ 140 h 154"/>
                <a:gd name="T54" fmla="*/ 209 w 265"/>
                <a:gd name="T55" fmla="*/ 140 h 154"/>
                <a:gd name="T56" fmla="*/ 209 w 265"/>
                <a:gd name="T57" fmla="*/ 149 h 154"/>
                <a:gd name="T58" fmla="*/ 223 w 265"/>
                <a:gd name="T59" fmla="*/ 153 h 154"/>
                <a:gd name="T60" fmla="*/ 240 w 265"/>
                <a:gd name="T61" fmla="*/ 153 h 154"/>
                <a:gd name="T62" fmla="*/ 228 w 265"/>
                <a:gd name="T63" fmla="*/ 145 h 154"/>
                <a:gd name="T64" fmla="*/ 233 w 265"/>
                <a:gd name="T65" fmla="*/ 138 h 154"/>
                <a:gd name="T66" fmla="*/ 245 w 265"/>
                <a:gd name="T67" fmla="*/ 145 h 154"/>
                <a:gd name="T68" fmla="*/ 257 w 265"/>
                <a:gd name="T69" fmla="*/ 145 h 154"/>
                <a:gd name="T70" fmla="*/ 259 w 265"/>
                <a:gd name="T71" fmla="*/ 136 h 154"/>
                <a:gd name="T72" fmla="*/ 247 w 265"/>
                <a:gd name="T73" fmla="*/ 127 h 154"/>
                <a:gd name="T74" fmla="*/ 238 w 265"/>
                <a:gd name="T75" fmla="*/ 127 h 154"/>
                <a:gd name="T76" fmla="*/ 223 w 265"/>
                <a:gd name="T77" fmla="*/ 111 h 154"/>
                <a:gd name="T78" fmla="*/ 238 w 265"/>
                <a:gd name="T79" fmla="*/ 111 h 154"/>
                <a:gd name="T80" fmla="*/ 247 w 265"/>
                <a:gd name="T81" fmla="*/ 123 h 154"/>
                <a:gd name="T82" fmla="*/ 264 w 265"/>
                <a:gd name="T83" fmla="*/ 123 h 154"/>
                <a:gd name="T84" fmla="*/ 259 w 265"/>
                <a:gd name="T85" fmla="*/ 110 h 154"/>
                <a:gd name="T86" fmla="*/ 245 w 265"/>
                <a:gd name="T87" fmla="*/ 96 h 154"/>
                <a:gd name="T88" fmla="*/ 233 w 265"/>
                <a:gd name="T89" fmla="*/ 93 h 154"/>
                <a:gd name="T90" fmla="*/ 216 w 265"/>
                <a:gd name="T91" fmla="*/ 81 h 154"/>
                <a:gd name="T92" fmla="*/ 197 w 265"/>
                <a:gd name="T93" fmla="*/ 77 h 154"/>
                <a:gd name="T94" fmla="*/ 178 w 265"/>
                <a:gd name="T95" fmla="*/ 70 h 154"/>
                <a:gd name="T96" fmla="*/ 166 w 265"/>
                <a:gd name="T97" fmla="*/ 51 h 154"/>
                <a:gd name="T98" fmla="*/ 158 w 265"/>
                <a:gd name="T99" fmla="*/ 25 h 154"/>
                <a:gd name="T100" fmla="*/ 142 w 265"/>
                <a:gd name="T101" fmla="*/ 25 h 154"/>
                <a:gd name="T102" fmla="*/ 141 w 265"/>
                <a:gd name="T103" fmla="*/ 21 h 154"/>
                <a:gd name="T104" fmla="*/ 130 w 265"/>
                <a:gd name="T105" fmla="*/ 23 h 154"/>
                <a:gd name="T106" fmla="*/ 118 w 265"/>
                <a:gd name="T107" fmla="*/ 13 h 154"/>
                <a:gd name="T108" fmla="*/ 98 w 265"/>
                <a:gd name="T109" fmla="*/ 8 h 154"/>
                <a:gd name="T110" fmla="*/ 87 w 265"/>
                <a:gd name="T111" fmla="*/ 13 h 154"/>
                <a:gd name="T112" fmla="*/ 67 w 265"/>
                <a:gd name="T113" fmla="*/ 8 h 154"/>
                <a:gd name="T114" fmla="*/ 53 w 265"/>
                <a:gd name="T115" fmla="*/ 8 h 154"/>
                <a:gd name="T116" fmla="*/ 50 w 265"/>
                <a:gd name="T117" fmla="*/ 2 h 154"/>
                <a:gd name="T118" fmla="*/ 41 w 265"/>
                <a:gd name="T119" fmla="*/ 0 h 154"/>
                <a:gd name="T120" fmla="*/ 34 w 265"/>
                <a:gd name="T121" fmla="*/ 2 h 154"/>
                <a:gd name="T122" fmla="*/ 7 w 265"/>
                <a:gd name="T123" fmla="*/ 0 h 1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5"/>
                <a:gd name="T187" fmla="*/ 0 h 154"/>
                <a:gd name="T188" fmla="*/ 265 w 265"/>
                <a:gd name="T189" fmla="*/ 154 h 1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5" h="154">
                  <a:moveTo>
                    <a:pt x="7" y="0"/>
                  </a:moveTo>
                  <a:lnTo>
                    <a:pt x="0" y="9"/>
                  </a:lnTo>
                  <a:lnTo>
                    <a:pt x="0" y="25"/>
                  </a:lnTo>
                  <a:lnTo>
                    <a:pt x="17" y="42"/>
                  </a:lnTo>
                  <a:lnTo>
                    <a:pt x="26" y="38"/>
                  </a:lnTo>
                  <a:lnTo>
                    <a:pt x="34" y="43"/>
                  </a:lnTo>
                  <a:lnTo>
                    <a:pt x="46" y="47"/>
                  </a:lnTo>
                  <a:lnTo>
                    <a:pt x="50" y="36"/>
                  </a:lnTo>
                  <a:lnTo>
                    <a:pt x="79" y="38"/>
                  </a:lnTo>
                  <a:lnTo>
                    <a:pt x="81" y="47"/>
                  </a:lnTo>
                  <a:lnTo>
                    <a:pt x="93" y="51"/>
                  </a:lnTo>
                  <a:lnTo>
                    <a:pt x="115" y="49"/>
                  </a:lnTo>
                  <a:lnTo>
                    <a:pt x="122" y="57"/>
                  </a:lnTo>
                  <a:lnTo>
                    <a:pt x="130" y="59"/>
                  </a:lnTo>
                  <a:lnTo>
                    <a:pt x="141" y="76"/>
                  </a:lnTo>
                  <a:lnTo>
                    <a:pt x="141" y="91"/>
                  </a:lnTo>
                  <a:lnTo>
                    <a:pt x="134" y="93"/>
                  </a:lnTo>
                  <a:lnTo>
                    <a:pt x="135" y="102"/>
                  </a:lnTo>
                  <a:lnTo>
                    <a:pt x="127" y="111"/>
                  </a:lnTo>
                  <a:lnTo>
                    <a:pt x="127" y="127"/>
                  </a:lnTo>
                  <a:lnTo>
                    <a:pt x="142" y="127"/>
                  </a:lnTo>
                  <a:lnTo>
                    <a:pt x="153" y="123"/>
                  </a:lnTo>
                  <a:lnTo>
                    <a:pt x="158" y="115"/>
                  </a:lnTo>
                  <a:lnTo>
                    <a:pt x="161" y="123"/>
                  </a:lnTo>
                  <a:lnTo>
                    <a:pt x="171" y="117"/>
                  </a:lnTo>
                  <a:lnTo>
                    <a:pt x="192" y="127"/>
                  </a:lnTo>
                  <a:lnTo>
                    <a:pt x="204" y="140"/>
                  </a:lnTo>
                  <a:lnTo>
                    <a:pt x="209" y="140"/>
                  </a:lnTo>
                  <a:lnTo>
                    <a:pt x="209" y="149"/>
                  </a:lnTo>
                  <a:lnTo>
                    <a:pt x="223" y="153"/>
                  </a:lnTo>
                  <a:lnTo>
                    <a:pt x="240" y="153"/>
                  </a:lnTo>
                  <a:lnTo>
                    <a:pt x="228" y="145"/>
                  </a:lnTo>
                  <a:lnTo>
                    <a:pt x="233" y="138"/>
                  </a:lnTo>
                  <a:lnTo>
                    <a:pt x="245" y="145"/>
                  </a:lnTo>
                  <a:lnTo>
                    <a:pt x="257" y="145"/>
                  </a:lnTo>
                  <a:lnTo>
                    <a:pt x="259" y="136"/>
                  </a:lnTo>
                  <a:lnTo>
                    <a:pt x="247" y="127"/>
                  </a:lnTo>
                  <a:lnTo>
                    <a:pt x="238" y="127"/>
                  </a:lnTo>
                  <a:lnTo>
                    <a:pt x="223" y="111"/>
                  </a:lnTo>
                  <a:lnTo>
                    <a:pt x="238" y="111"/>
                  </a:lnTo>
                  <a:lnTo>
                    <a:pt x="247" y="123"/>
                  </a:lnTo>
                  <a:lnTo>
                    <a:pt x="264" y="123"/>
                  </a:lnTo>
                  <a:lnTo>
                    <a:pt x="259" y="110"/>
                  </a:lnTo>
                  <a:lnTo>
                    <a:pt x="245" y="96"/>
                  </a:lnTo>
                  <a:lnTo>
                    <a:pt x="233" y="93"/>
                  </a:lnTo>
                  <a:lnTo>
                    <a:pt x="216" y="81"/>
                  </a:lnTo>
                  <a:lnTo>
                    <a:pt x="197" y="77"/>
                  </a:lnTo>
                  <a:lnTo>
                    <a:pt x="178" y="70"/>
                  </a:lnTo>
                  <a:lnTo>
                    <a:pt x="166" y="51"/>
                  </a:lnTo>
                  <a:lnTo>
                    <a:pt x="158" y="25"/>
                  </a:lnTo>
                  <a:lnTo>
                    <a:pt x="142" y="25"/>
                  </a:lnTo>
                  <a:lnTo>
                    <a:pt x="141" y="21"/>
                  </a:lnTo>
                  <a:lnTo>
                    <a:pt x="130" y="23"/>
                  </a:lnTo>
                  <a:lnTo>
                    <a:pt x="118" y="13"/>
                  </a:lnTo>
                  <a:lnTo>
                    <a:pt x="98" y="8"/>
                  </a:lnTo>
                  <a:lnTo>
                    <a:pt x="87" y="13"/>
                  </a:lnTo>
                  <a:lnTo>
                    <a:pt x="67" y="8"/>
                  </a:lnTo>
                  <a:lnTo>
                    <a:pt x="53" y="8"/>
                  </a:lnTo>
                  <a:lnTo>
                    <a:pt x="50" y="2"/>
                  </a:lnTo>
                  <a:lnTo>
                    <a:pt x="41" y="0"/>
                  </a:lnTo>
                  <a:lnTo>
                    <a:pt x="34" y="2"/>
                  </a:lnTo>
                  <a:lnTo>
                    <a:pt x="7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1" name="Freeform 35"/>
            <p:cNvSpPr>
              <a:spLocks/>
            </p:cNvSpPr>
            <p:nvPr/>
          </p:nvSpPr>
          <p:spPr bwMode="auto">
            <a:xfrm>
              <a:off x="1102" y="1797"/>
              <a:ext cx="187" cy="56"/>
            </a:xfrm>
            <a:custGeom>
              <a:avLst/>
              <a:gdLst>
                <a:gd name="T0" fmla="*/ 0 w 187"/>
                <a:gd name="T1" fmla="*/ 28 h 56"/>
                <a:gd name="T2" fmla="*/ 18 w 187"/>
                <a:gd name="T3" fmla="*/ 9 h 56"/>
                <a:gd name="T4" fmla="*/ 25 w 187"/>
                <a:gd name="T5" fmla="*/ 9 h 56"/>
                <a:gd name="T6" fmla="*/ 37 w 187"/>
                <a:gd name="T7" fmla="*/ 2 h 56"/>
                <a:gd name="T8" fmla="*/ 52 w 187"/>
                <a:gd name="T9" fmla="*/ 2 h 56"/>
                <a:gd name="T10" fmla="*/ 55 w 187"/>
                <a:gd name="T11" fmla="*/ 0 h 56"/>
                <a:gd name="T12" fmla="*/ 60 w 187"/>
                <a:gd name="T13" fmla="*/ 0 h 56"/>
                <a:gd name="T14" fmla="*/ 79 w 187"/>
                <a:gd name="T15" fmla="*/ 9 h 56"/>
                <a:gd name="T16" fmla="*/ 85 w 187"/>
                <a:gd name="T17" fmla="*/ 16 h 56"/>
                <a:gd name="T18" fmla="*/ 90 w 187"/>
                <a:gd name="T19" fmla="*/ 11 h 56"/>
                <a:gd name="T20" fmla="*/ 102 w 187"/>
                <a:gd name="T21" fmla="*/ 20 h 56"/>
                <a:gd name="T22" fmla="*/ 112 w 187"/>
                <a:gd name="T23" fmla="*/ 20 h 56"/>
                <a:gd name="T24" fmla="*/ 122 w 187"/>
                <a:gd name="T25" fmla="*/ 27 h 56"/>
                <a:gd name="T26" fmla="*/ 132 w 187"/>
                <a:gd name="T27" fmla="*/ 28 h 56"/>
                <a:gd name="T28" fmla="*/ 132 w 187"/>
                <a:gd name="T29" fmla="*/ 38 h 56"/>
                <a:gd name="T30" fmla="*/ 156 w 187"/>
                <a:gd name="T31" fmla="*/ 38 h 56"/>
                <a:gd name="T32" fmla="*/ 163 w 187"/>
                <a:gd name="T33" fmla="*/ 44 h 56"/>
                <a:gd name="T34" fmla="*/ 176 w 187"/>
                <a:gd name="T35" fmla="*/ 44 h 56"/>
                <a:gd name="T36" fmla="*/ 186 w 187"/>
                <a:gd name="T37" fmla="*/ 55 h 56"/>
                <a:gd name="T38" fmla="*/ 181 w 187"/>
                <a:gd name="T39" fmla="*/ 55 h 56"/>
                <a:gd name="T40" fmla="*/ 176 w 187"/>
                <a:gd name="T41" fmla="*/ 52 h 56"/>
                <a:gd name="T42" fmla="*/ 174 w 187"/>
                <a:gd name="T43" fmla="*/ 50 h 56"/>
                <a:gd name="T44" fmla="*/ 163 w 187"/>
                <a:gd name="T45" fmla="*/ 52 h 56"/>
                <a:gd name="T46" fmla="*/ 156 w 187"/>
                <a:gd name="T47" fmla="*/ 55 h 56"/>
                <a:gd name="T48" fmla="*/ 149 w 187"/>
                <a:gd name="T49" fmla="*/ 55 h 56"/>
                <a:gd name="T50" fmla="*/ 131 w 187"/>
                <a:gd name="T51" fmla="*/ 55 h 56"/>
                <a:gd name="T52" fmla="*/ 122 w 187"/>
                <a:gd name="T53" fmla="*/ 55 h 56"/>
                <a:gd name="T54" fmla="*/ 122 w 187"/>
                <a:gd name="T55" fmla="*/ 50 h 56"/>
                <a:gd name="T56" fmla="*/ 102 w 187"/>
                <a:gd name="T57" fmla="*/ 38 h 56"/>
                <a:gd name="T58" fmla="*/ 102 w 187"/>
                <a:gd name="T59" fmla="*/ 28 h 56"/>
                <a:gd name="T60" fmla="*/ 85 w 187"/>
                <a:gd name="T61" fmla="*/ 28 h 56"/>
                <a:gd name="T62" fmla="*/ 77 w 187"/>
                <a:gd name="T63" fmla="*/ 27 h 56"/>
                <a:gd name="T64" fmla="*/ 72 w 187"/>
                <a:gd name="T65" fmla="*/ 28 h 56"/>
                <a:gd name="T66" fmla="*/ 67 w 187"/>
                <a:gd name="T67" fmla="*/ 24 h 56"/>
                <a:gd name="T68" fmla="*/ 60 w 187"/>
                <a:gd name="T69" fmla="*/ 24 h 56"/>
                <a:gd name="T70" fmla="*/ 60 w 187"/>
                <a:gd name="T71" fmla="*/ 13 h 56"/>
                <a:gd name="T72" fmla="*/ 55 w 187"/>
                <a:gd name="T73" fmla="*/ 9 h 56"/>
                <a:gd name="T74" fmla="*/ 40 w 187"/>
                <a:gd name="T75" fmla="*/ 11 h 56"/>
                <a:gd name="T76" fmla="*/ 28 w 187"/>
                <a:gd name="T77" fmla="*/ 24 h 56"/>
                <a:gd name="T78" fmla="*/ 17 w 187"/>
                <a:gd name="T79" fmla="*/ 27 h 56"/>
                <a:gd name="T80" fmla="*/ 0 w 187"/>
                <a:gd name="T81" fmla="*/ 28 h 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"/>
                <a:gd name="T124" fmla="*/ 0 h 56"/>
                <a:gd name="T125" fmla="*/ 187 w 187"/>
                <a:gd name="T126" fmla="*/ 56 h 5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" h="56">
                  <a:moveTo>
                    <a:pt x="0" y="28"/>
                  </a:moveTo>
                  <a:lnTo>
                    <a:pt x="18" y="9"/>
                  </a:lnTo>
                  <a:lnTo>
                    <a:pt x="25" y="9"/>
                  </a:lnTo>
                  <a:lnTo>
                    <a:pt x="37" y="2"/>
                  </a:lnTo>
                  <a:lnTo>
                    <a:pt x="52" y="2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79" y="9"/>
                  </a:lnTo>
                  <a:lnTo>
                    <a:pt x="85" y="16"/>
                  </a:lnTo>
                  <a:lnTo>
                    <a:pt x="90" y="11"/>
                  </a:lnTo>
                  <a:lnTo>
                    <a:pt x="102" y="20"/>
                  </a:lnTo>
                  <a:lnTo>
                    <a:pt x="112" y="20"/>
                  </a:lnTo>
                  <a:lnTo>
                    <a:pt x="122" y="27"/>
                  </a:lnTo>
                  <a:lnTo>
                    <a:pt x="132" y="28"/>
                  </a:lnTo>
                  <a:lnTo>
                    <a:pt x="132" y="38"/>
                  </a:lnTo>
                  <a:lnTo>
                    <a:pt x="156" y="38"/>
                  </a:lnTo>
                  <a:lnTo>
                    <a:pt x="163" y="44"/>
                  </a:lnTo>
                  <a:lnTo>
                    <a:pt x="176" y="44"/>
                  </a:lnTo>
                  <a:lnTo>
                    <a:pt x="186" y="55"/>
                  </a:lnTo>
                  <a:lnTo>
                    <a:pt x="181" y="55"/>
                  </a:lnTo>
                  <a:lnTo>
                    <a:pt x="176" y="52"/>
                  </a:lnTo>
                  <a:lnTo>
                    <a:pt x="174" y="50"/>
                  </a:lnTo>
                  <a:lnTo>
                    <a:pt x="163" y="52"/>
                  </a:lnTo>
                  <a:lnTo>
                    <a:pt x="156" y="55"/>
                  </a:lnTo>
                  <a:lnTo>
                    <a:pt x="149" y="55"/>
                  </a:lnTo>
                  <a:lnTo>
                    <a:pt x="131" y="55"/>
                  </a:lnTo>
                  <a:lnTo>
                    <a:pt x="122" y="55"/>
                  </a:lnTo>
                  <a:lnTo>
                    <a:pt x="122" y="50"/>
                  </a:lnTo>
                  <a:lnTo>
                    <a:pt x="102" y="38"/>
                  </a:lnTo>
                  <a:lnTo>
                    <a:pt x="102" y="28"/>
                  </a:lnTo>
                  <a:lnTo>
                    <a:pt x="85" y="28"/>
                  </a:lnTo>
                  <a:lnTo>
                    <a:pt x="77" y="27"/>
                  </a:lnTo>
                  <a:lnTo>
                    <a:pt x="72" y="28"/>
                  </a:lnTo>
                  <a:lnTo>
                    <a:pt x="67" y="24"/>
                  </a:lnTo>
                  <a:lnTo>
                    <a:pt x="60" y="24"/>
                  </a:lnTo>
                  <a:lnTo>
                    <a:pt x="60" y="13"/>
                  </a:lnTo>
                  <a:lnTo>
                    <a:pt x="55" y="9"/>
                  </a:lnTo>
                  <a:lnTo>
                    <a:pt x="40" y="11"/>
                  </a:lnTo>
                  <a:lnTo>
                    <a:pt x="28" y="24"/>
                  </a:lnTo>
                  <a:lnTo>
                    <a:pt x="17" y="27"/>
                  </a:lnTo>
                  <a:lnTo>
                    <a:pt x="0" y="28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2" name="Freeform 36"/>
            <p:cNvSpPr>
              <a:spLocks/>
            </p:cNvSpPr>
            <p:nvPr/>
          </p:nvSpPr>
          <p:spPr bwMode="auto">
            <a:xfrm>
              <a:off x="1279" y="1851"/>
              <a:ext cx="113" cy="48"/>
            </a:xfrm>
            <a:custGeom>
              <a:avLst/>
              <a:gdLst>
                <a:gd name="T0" fmla="*/ 0 w 113"/>
                <a:gd name="T1" fmla="*/ 36 h 48"/>
                <a:gd name="T2" fmla="*/ 10 w 113"/>
                <a:gd name="T3" fmla="*/ 38 h 48"/>
                <a:gd name="T4" fmla="*/ 32 w 113"/>
                <a:gd name="T5" fmla="*/ 36 h 48"/>
                <a:gd name="T6" fmla="*/ 45 w 113"/>
                <a:gd name="T7" fmla="*/ 44 h 48"/>
                <a:gd name="T8" fmla="*/ 56 w 113"/>
                <a:gd name="T9" fmla="*/ 47 h 48"/>
                <a:gd name="T10" fmla="*/ 66 w 113"/>
                <a:gd name="T11" fmla="*/ 36 h 48"/>
                <a:gd name="T12" fmla="*/ 61 w 113"/>
                <a:gd name="T13" fmla="*/ 32 h 48"/>
                <a:gd name="T14" fmla="*/ 67 w 113"/>
                <a:gd name="T15" fmla="*/ 30 h 48"/>
                <a:gd name="T16" fmla="*/ 83 w 113"/>
                <a:gd name="T17" fmla="*/ 36 h 48"/>
                <a:gd name="T18" fmla="*/ 94 w 113"/>
                <a:gd name="T19" fmla="*/ 36 h 48"/>
                <a:gd name="T20" fmla="*/ 94 w 113"/>
                <a:gd name="T21" fmla="*/ 30 h 48"/>
                <a:gd name="T22" fmla="*/ 101 w 113"/>
                <a:gd name="T23" fmla="*/ 30 h 48"/>
                <a:gd name="T24" fmla="*/ 112 w 113"/>
                <a:gd name="T25" fmla="*/ 24 h 48"/>
                <a:gd name="T26" fmla="*/ 102 w 113"/>
                <a:gd name="T27" fmla="*/ 24 h 48"/>
                <a:gd name="T28" fmla="*/ 102 w 113"/>
                <a:gd name="T29" fmla="*/ 14 h 48"/>
                <a:gd name="T30" fmla="*/ 102 w 113"/>
                <a:gd name="T31" fmla="*/ 6 h 48"/>
                <a:gd name="T32" fmla="*/ 90 w 113"/>
                <a:gd name="T33" fmla="*/ 5 h 48"/>
                <a:gd name="T34" fmla="*/ 78 w 113"/>
                <a:gd name="T35" fmla="*/ 6 h 48"/>
                <a:gd name="T36" fmla="*/ 66 w 113"/>
                <a:gd name="T37" fmla="*/ 6 h 48"/>
                <a:gd name="T38" fmla="*/ 51 w 113"/>
                <a:gd name="T39" fmla="*/ 5 h 48"/>
                <a:gd name="T40" fmla="*/ 38 w 113"/>
                <a:gd name="T41" fmla="*/ 0 h 48"/>
                <a:gd name="T42" fmla="*/ 32 w 113"/>
                <a:gd name="T43" fmla="*/ 5 h 48"/>
                <a:gd name="T44" fmla="*/ 32 w 113"/>
                <a:gd name="T45" fmla="*/ 14 h 48"/>
                <a:gd name="T46" fmla="*/ 21 w 113"/>
                <a:gd name="T47" fmla="*/ 14 h 48"/>
                <a:gd name="T48" fmla="*/ 16 w 113"/>
                <a:gd name="T49" fmla="*/ 24 h 48"/>
                <a:gd name="T50" fmla="*/ 10 w 113"/>
                <a:gd name="T51" fmla="*/ 27 h 48"/>
                <a:gd name="T52" fmla="*/ 0 w 113"/>
                <a:gd name="T53" fmla="*/ 36 h 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3"/>
                <a:gd name="T82" fmla="*/ 0 h 48"/>
                <a:gd name="T83" fmla="*/ 113 w 113"/>
                <a:gd name="T84" fmla="*/ 48 h 4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3" h="48">
                  <a:moveTo>
                    <a:pt x="0" y="36"/>
                  </a:moveTo>
                  <a:lnTo>
                    <a:pt x="10" y="38"/>
                  </a:lnTo>
                  <a:lnTo>
                    <a:pt x="32" y="36"/>
                  </a:lnTo>
                  <a:lnTo>
                    <a:pt x="45" y="44"/>
                  </a:lnTo>
                  <a:lnTo>
                    <a:pt x="56" y="47"/>
                  </a:lnTo>
                  <a:lnTo>
                    <a:pt x="66" y="36"/>
                  </a:lnTo>
                  <a:lnTo>
                    <a:pt x="61" y="32"/>
                  </a:lnTo>
                  <a:lnTo>
                    <a:pt x="67" y="30"/>
                  </a:lnTo>
                  <a:lnTo>
                    <a:pt x="83" y="36"/>
                  </a:lnTo>
                  <a:lnTo>
                    <a:pt x="94" y="36"/>
                  </a:lnTo>
                  <a:lnTo>
                    <a:pt x="94" y="30"/>
                  </a:lnTo>
                  <a:lnTo>
                    <a:pt x="101" y="30"/>
                  </a:lnTo>
                  <a:lnTo>
                    <a:pt x="112" y="24"/>
                  </a:lnTo>
                  <a:lnTo>
                    <a:pt x="102" y="24"/>
                  </a:lnTo>
                  <a:lnTo>
                    <a:pt x="102" y="14"/>
                  </a:lnTo>
                  <a:lnTo>
                    <a:pt x="102" y="6"/>
                  </a:lnTo>
                  <a:lnTo>
                    <a:pt x="90" y="5"/>
                  </a:lnTo>
                  <a:lnTo>
                    <a:pt x="78" y="6"/>
                  </a:lnTo>
                  <a:lnTo>
                    <a:pt x="66" y="6"/>
                  </a:lnTo>
                  <a:lnTo>
                    <a:pt x="51" y="5"/>
                  </a:lnTo>
                  <a:lnTo>
                    <a:pt x="38" y="0"/>
                  </a:lnTo>
                  <a:lnTo>
                    <a:pt x="32" y="5"/>
                  </a:lnTo>
                  <a:lnTo>
                    <a:pt x="32" y="14"/>
                  </a:lnTo>
                  <a:lnTo>
                    <a:pt x="21" y="14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0" y="36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3" name="Freeform 37"/>
            <p:cNvSpPr>
              <a:spLocks/>
            </p:cNvSpPr>
            <p:nvPr/>
          </p:nvSpPr>
          <p:spPr bwMode="auto">
            <a:xfrm>
              <a:off x="1198" y="2040"/>
              <a:ext cx="796" cy="1343"/>
            </a:xfrm>
            <a:custGeom>
              <a:avLst/>
              <a:gdLst>
                <a:gd name="T0" fmla="*/ 89 w 796"/>
                <a:gd name="T1" fmla="*/ 22 h 1343"/>
                <a:gd name="T2" fmla="*/ 148 w 796"/>
                <a:gd name="T3" fmla="*/ 2 h 1343"/>
                <a:gd name="T4" fmla="*/ 123 w 796"/>
                <a:gd name="T5" fmla="*/ 47 h 1343"/>
                <a:gd name="T6" fmla="*/ 148 w 796"/>
                <a:gd name="T7" fmla="*/ 45 h 1343"/>
                <a:gd name="T8" fmla="*/ 174 w 796"/>
                <a:gd name="T9" fmla="*/ 41 h 1343"/>
                <a:gd name="T10" fmla="*/ 212 w 796"/>
                <a:gd name="T11" fmla="*/ 55 h 1343"/>
                <a:gd name="T12" fmla="*/ 320 w 796"/>
                <a:gd name="T13" fmla="*/ 84 h 1343"/>
                <a:gd name="T14" fmla="*/ 372 w 796"/>
                <a:gd name="T15" fmla="*/ 106 h 1343"/>
                <a:gd name="T16" fmla="*/ 432 w 796"/>
                <a:gd name="T17" fmla="*/ 118 h 1343"/>
                <a:gd name="T18" fmla="*/ 526 w 796"/>
                <a:gd name="T19" fmla="*/ 186 h 1343"/>
                <a:gd name="T20" fmla="*/ 576 w 796"/>
                <a:gd name="T21" fmla="*/ 265 h 1343"/>
                <a:gd name="T22" fmla="*/ 772 w 796"/>
                <a:gd name="T23" fmla="*/ 334 h 1343"/>
                <a:gd name="T24" fmla="*/ 775 w 796"/>
                <a:gd name="T25" fmla="*/ 445 h 1343"/>
                <a:gd name="T26" fmla="*/ 726 w 796"/>
                <a:gd name="T27" fmla="*/ 510 h 1343"/>
                <a:gd name="T28" fmla="*/ 717 w 796"/>
                <a:gd name="T29" fmla="*/ 596 h 1343"/>
                <a:gd name="T30" fmla="*/ 687 w 796"/>
                <a:gd name="T31" fmla="*/ 634 h 1343"/>
                <a:gd name="T32" fmla="*/ 642 w 796"/>
                <a:gd name="T33" fmla="*/ 693 h 1343"/>
                <a:gd name="T34" fmla="*/ 573 w 796"/>
                <a:gd name="T35" fmla="*/ 722 h 1343"/>
                <a:gd name="T36" fmla="*/ 535 w 796"/>
                <a:gd name="T37" fmla="*/ 783 h 1343"/>
                <a:gd name="T38" fmla="*/ 528 w 796"/>
                <a:gd name="T39" fmla="*/ 838 h 1343"/>
                <a:gd name="T40" fmla="*/ 477 w 796"/>
                <a:gd name="T41" fmla="*/ 889 h 1343"/>
                <a:gd name="T42" fmla="*/ 445 w 796"/>
                <a:gd name="T43" fmla="*/ 930 h 1343"/>
                <a:gd name="T44" fmla="*/ 423 w 796"/>
                <a:gd name="T45" fmla="*/ 950 h 1343"/>
                <a:gd name="T46" fmla="*/ 413 w 796"/>
                <a:gd name="T47" fmla="*/ 1001 h 1343"/>
                <a:gd name="T48" fmla="*/ 356 w 796"/>
                <a:gd name="T49" fmla="*/ 1022 h 1343"/>
                <a:gd name="T50" fmla="*/ 315 w 796"/>
                <a:gd name="T51" fmla="*/ 1044 h 1343"/>
                <a:gd name="T52" fmla="*/ 315 w 796"/>
                <a:gd name="T53" fmla="*/ 1095 h 1343"/>
                <a:gd name="T54" fmla="*/ 270 w 796"/>
                <a:gd name="T55" fmla="*/ 1138 h 1343"/>
                <a:gd name="T56" fmla="*/ 297 w 796"/>
                <a:gd name="T57" fmla="*/ 1173 h 1343"/>
                <a:gd name="T58" fmla="*/ 258 w 796"/>
                <a:gd name="T59" fmla="*/ 1205 h 1343"/>
                <a:gd name="T60" fmla="*/ 237 w 796"/>
                <a:gd name="T61" fmla="*/ 1262 h 1343"/>
                <a:gd name="T62" fmla="*/ 290 w 796"/>
                <a:gd name="T63" fmla="*/ 1342 h 1343"/>
                <a:gd name="T64" fmla="*/ 226 w 796"/>
                <a:gd name="T65" fmla="*/ 1301 h 1343"/>
                <a:gd name="T66" fmla="*/ 185 w 796"/>
                <a:gd name="T67" fmla="*/ 1232 h 1343"/>
                <a:gd name="T68" fmla="*/ 180 w 796"/>
                <a:gd name="T69" fmla="*/ 1044 h 1343"/>
                <a:gd name="T70" fmla="*/ 174 w 796"/>
                <a:gd name="T71" fmla="*/ 967 h 1343"/>
                <a:gd name="T72" fmla="*/ 178 w 796"/>
                <a:gd name="T73" fmla="*/ 881 h 1343"/>
                <a:gd name="T74" fmla="*/ 185 w 796"/>
                <a:gd name="T75" fmla="*/ 812 h 1343"/>
                <a:gd name="T76" fmla="*/ 183 w 796"/>
                <a:gd name="T77" fmla="*/ 702 h 1343"/>
                <a:gd name="T78" fmla="*/ 187 w 796"/>
                <a:gd name="T79" fmla="*/ 612 h 1343"/>
                <a:gd name="T80" fmla="*/ 141 w 796"/>
                <a:gd name="T81" fmla="*/ 551 h 1343"/>
                <a:gd name="T82" fmla="*/ 69 w 796"/>
                <a:gd name="T83" fmla="*/ 500 h 1343"/>
                <a:gd name="T84" fmla="*/ 44 w 796"/>
                <a:gd name="T85" fmla="*/ 426 h 1343"/>
                <a:gd name="T86" fmla="*/ 12 w 796"/>
                <a:gd name="T87" fmla="*/ 383 h 1343"/>
                <a:gd name="T88" fmla="*/ 12 w 796"/>
                <a:gd name="T89" fmla="*/ 312 h 1343"/>
                <a:gd name="T90" fmla="*/ 7 w 796"/>
                <a:gd name="T91" fmla="*/ 245 h 1343"/>
                <a:gd name="T92" fmla="*/ 57 w 796"/>
                <a:gd name="T93" fmla="*/ 112 h 134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6"/>
                <a:gd name="T142" fmla="*/ 0 h 1343"/>
                <a:gd name="T143" fmla="*/ 796 w 796"/>
                <a:gd name="T144" fmla="*/ 1343 h 134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6" h="1343">
                  <a:moveTo>
                    <a:pt x="62" y="59"/>
                  </a:moveTo>
                  <a:lnTo>
                    <a:pt x="69" y="45"/>
                  </a:lnTo>
                  <a:lnTo>
                    <a:pt x="89" y="22"/>
                  </a:lnTo>
                  <a:lnTo>
                    <a:pt x="119" y="8"/>
                  </a:lnTo>
                  <a:lnTo>
                    <a:pt x="135" y="0"/>
                  </a:lnTo>
                  <a:lnTo>
                    <a:pt x="148" y="2"/>
                  </a:lnTo>
                  <a:lnTo>
                    <a:pt x="146" y="14"/>
                  </a:lnTo>
                  <a:lnTo>
                    <a:pt x="128" y="24"/>
                  </a:lnTo>
                  <a:lnTo>
                    <a:pt x="123" y="47"/>
                  </a:lnTo>
                  <a:lnTo>
                    <a:pt x="128" y="61"/>
                  </a:lnTo>
                  <a:lnTo>
                    <a:pt x="141" y="61"/>
                  </a:lnTo>
                  <a:lnTo>
                    <a:pt x="148" y="45"/>
                  </a:lnTo>
                  <a:lnTo>
                    <a:pt x="153" y="24"/>
                  </a:lnTo>
                  <a:lnTo>
                    <a:pt x="165" y="29"/>
                  </a:lnTo>
                  <a:lnTo>
                    <a:pt x="174" y="41"/>
                  </a:lnTo>
                  <a:lnTo>
                    <a:pt x="192" y="39"/>
                  </a:lnTo>
                  <a:lnTo>
                    <a:pt x="206" y="47"/>
                  </a:lnTo>
                  <a:lnTo>
                    <a:pt x="212" y="55"/>
                  </a:lnTo>
                  <a:lnTo>
                    <a:pt x="238" y="53"/>
                  </a:lnTo>
                  <a:lnTo>
                    <a:pt x="297" y="47"/>
                  </a:lnTo>
                  <a:lnTo>
                    <a:pt x="320" y="84"/>
                  </a:lnTo>
                  <a:lnTo>
                    <a:pt x="354" y="98"/>
                  </a:lnTo>
                  <a:lnTo>
                    <a:pt x="352" y="112"/>
                  </a:lnTo>
                  <a:lnTo>
                    <a:pt x="372" y="106"/>
                  </a:lnTo>
                  <a:lnTo>
                    <a:pt x="386" y="106"/>
                  </a:lnTo>
                  <a:lnTo>
                    <a:pt x="406" y="120"/>
                  </a:lnTo>
                  <a:lnTo>
                    <a:pt x="432" y="118"/>
                  </a:lnTo>
                  <a:lnTo>
                    <a:pt x="455" y="120"/>
                  </a:lnTo>
                  <a:lnTo>
                    <a:pt x="487" y="149"/>
                  </a:lnTo>
                  <a:lnTo>
                    <a:pt x="526" y="186"/>
                  </a:lnTo>
                  <a:lnTo>
                    <a:pt x="544" y="228"/>
                  </a:lnTo>
                  <a:lnTo>
                    <a:pt x="528" y="257"/>
                  </a:lnTo>
                  <a:lnTo>
                    <a:pt x="576" y="265"/>
                  </a:lnTo>
                  <a:lnTo>
                    <a:pt x="649" y="283"/>
                  </a:lnTo>
                  <a:lnTo>
                    <a:pt x="726" y="298"/>
                  </a:lnTo>
                  <a:lnTo>
                    <a:pt x="772" y="334"/>
                  </a:lnTo>
                  <a:lnTo>
                    <a:pt x="795" y="367"/>
                  </a:lnTo>
                  <a:lnTo>
                    <a:pt x="795" y="408"/>
                  </a:lnTo>
                  <a:lnTo>
                    <a:pt x="775" y="445"/>
                  </a:lnTo>
                  <a:lnTo>
                    <a:pt x="756" y="465"/>
                  </a:lnTo>
                  <a:lnTo>
                    <a:pt x="740" y="481"/>
                  </a:lnTo>
                  <a:lnTo>
                    <a:pt x="726" y="510"/>
                  </a:lnTo>
                  <a:lnTo>
                    <a:pt x="724" y="532"/>
                  </a:lnTo>
                  <a:lnTo>
                    <a:pt x="726" y="561"/>
                  </a:lnTo>
                  <a:lnTo>
                    <a:pt x="717" y="596"/>
                  </a:lnTo>
                  <a:lnTo>
                    <a:pt x="708" y="602"/>
                  </a:lnTo>
                  <a:lnTo>
                    <a:pt x="701" y="620"/>
                  </a:lnTo>
                  <a:lnTo>
                    <a:pt x="687" y="634"/>
                  </a:lnTo>
                  <a:lnTo>
                    <a:pt x="685" y="649"/>
                  </a:lnTo>
                  <a:lnTo>
                    <a:pt x="669" y="665"/>
                  </a:lnTo>
                  <a:lnTo>
                    <a:pt x="642" y="693"/>
                  </a:lnTo>
                  <a:lnTo>
                    <a:pt x="617" y="706"/>
                  </a:lnTo>
                  <a:lnTo>
                    <a:pt x="603" y="702"/>
                  </a:lnTo>
                  <a:lnTo>
                    <a:pt x="573" y="722"/>
                  </a:lnTo>
                  <a:lnTo>
                    <a:pt x="546" y="751"/>
                  </a:lnTo>
                  <a:lnTo>
                    <a:pt x="535" y="767"/>
                  </a:lnTo>
                  <a:lnTo>
                    <a:pt x="535" y="783"/>
                  </a:lnTo>
                  <a:lnTo>
                    <a:pt x="546" y="804"/>
                  </a:lnTo>
                  <a:lnTo>
                    <a:pt x="528" y="824"/>
                  </a:lnTo>
                  <a:lnTo>
                    <a:pt x="528" y="838"/>
                  </a:lnTo>
                  <a:lnTo>
                    <a:pt x="507" y="861"/>
                  </a:lnTo>
                  <a:lnTo>
                    <a:pt x="493" y="869"/>
                  </a:lnTo>
                  <a:lnTo>
                    <a:pt x="477" y="889"/>
                  </a:lnTo>
                  <a:lnTo>
                    <a:pt x="471" y="912"/>
                  </a:lnTo>
                  <a:lnTo>
                    <a:pt x="450" y="934"/>
                  </a:lnTo>
                  <a:lnTo>
                    <a:pt x="445" y="930"/>
                  </a:lnTo>
                  <a:lnTo>
                    <a:pt x="429" y="930"/>
                  </a:lnTo>
                  <a:lnTo>
                    <a:pt x="407" y="940"/>
                  </a:lnTo>
                  <a:lnTo>
                    <a:pt x="423" y="950"/>
                  </a:lnTo>
                  <a:lnTo>
                    <a:pt x="423" y="973"/>
                  </a:lnTo>
                  <a:lnTo>
                    <a:pt x="423" y="987"/>
                  </a:lnTo>
                  <a:lnTo>
                    <a:pt x="413" y="1001"/>
                  </a:lnTo>
                  <a:lnTo>
                    <a:pt x="386" y="1008"/>
                  </a:lnTo>
                  <a:lnTo>
                    <a:pt x="366" y="1014"/>
                  </a:lnTo>
                  <a:lnTo>
                    <a:pt x="356" y="1022"/>
                  </a:lnTo>
                  <a:lnTo>
                    <a:pt x="356" y="1044"/>
                  </a:lnTo>
                  <a:lnTo>
                    <a:pt x="334" y="1048"/>
                  </a:lnTo>
                  <a:lnTo>
                    <a:pt x="315" y="1044"/>
                  </a:lnTo>
                  <a:lnTo>
                    <a:pt x="309" y="1056"/>
                  </a:lnTo>
                  <a:lnTo>
                    <a:pt x="320" y="1067"/>
                  </a:lnTo>
                  <a:lnTo>
                    <a:pt x="315" y="1095"/>
                  </a:lnTo>
                  <a:lnTo>
                    <a:pt x="304" y="1124"/>
                  </a:lnTo>
                  <a:lnTo>
                    <a:pt x="279" y="1124"/>
                  </a:lnTo>
                  <a:lnTo>
                    <a:pt x="270" y="1138"/>
                  </a:lnTo>
                  <a:lnTo>
                    <a:pt x="272" y="1160"/>
                  </a:lnTo>
                  <a:lnTo>
                    <a:pt x="290" y="1160"/>
                  </a:lnTo>
                  <a:lnTo>
                    <a:pt x="297" y="1173"/>
                  </a:lnTo>
                  <a:lnTo>
                    <a:pt x="292" y="1195"/>
                  </a:lnTo>
                  <a:lnTo>
                    <a:pt x="277" y="1195"/>
                  </a:lnTo>
                  <a:lnTo>
                    <a:pt x="258" y="1205"/>
                  </a:lnTo>
                  <a:lnTo>
                    <a:pt x="251" y="1222"/>
                  </a:lnTo>
                  <a:lnTo>
                    <a:pt x="251" y="1250"/>
                  </a:lnTo>
                  <a:lnTo>
                    <a:pt x="237" y="1262"/>
                  </a:lnTo>
                  <a:lnTo>
                    <a:pt x="283" y="1307"/>
                  </a:lnTo>
                  <a:lnTo>
                    <a:pt x="297" y="1328"/>
                  </a:lnTo>
                  <a:lnTo>
                    <a:pt x="290" y="1342"/>
                  </a:lnTo>
                  <a:lnTo>
                    <a:pt x="270" y="1332"/>
                  </a:lnTo>
                  <a:lnTo>
                    <a:pt x="251" y="1315"/>
                  </a:lnTo>
                  <a:lnTo>
                    <a:pt x="226" y="1301"/>
                  </a:lnTo>
                  <a:lnTo>
                    <a:pt x="203" y="1279"/>
                  </a:lnTo>
                  <a:lnTo>
                    <a:pt x="185" y="1256"/>
                  </a:lnTo>
                  <a:lnTo>
                    <a:pt x="185" y="1232"/>
                  </a:lnTo>
                  <a:lnTo>
                    <a:pt x="187" y="1214"/>
                  </a:lnTo>
                  <a:lnTo>
                    <a:pt x="185" y="1071"/>
                  </a:lnTo>
                  <a:lnTo>
                    <a:pt x="180" y="1044"/>
                  </a:lnTo>
                  <a:lnTo>
                    <a:pt x="165" y="1018"/>
                  </a:lnTo>
                  <a:lnTo>
                    <a:pt x="165" y="995"/>
                  </a:lnTo>
                  <a:lnTo>
                    <a:pt x="174" y="967"/>
                  </a:lnTo>
                  <a:lnTo>
                    <a:pt x="185" y="930"/>
                  </a:lnTo>
                  <a:lnTo>
                    <a:pt x="180" y="893"/>
                  </a:lnTo>
                  <a:lnTo>
                    <a:pt x="178" y="881"/>
                  </a:lnTo>
                  <a:lnTo>
                    <a:pt x="178" y="863"/>
                  </a:lnTo>
                  <a:lnTo>
                    <a:pt x="183" y="853"/>
                  </a:lnTo>
                  <a:lnTo>
                    <a:pt x="185" y="812"/>
                  </a:lnTo>
                  <a:lnTo>
                    <a:pt x="183" y="793"/>
                  </a:lnTo>
                  <a:lnTo>
                    <a:pt x="190" y="744"/>
                  </a:lnTo>
                  <a:lnTo>
                    <a:pt x="183" y="702"/>
                  </a:lnTo>
                  <a:lnTo>
                    <a:pt x="187" y="683"/>
                  </a:lnTo>
                  <a:lnTo>
                    <a:pt x="197" y="638"/>
                  </a:lnTo>
                  <a:lnTo>
                    <a:pt x="187" y="612"/>
                  </a:lnTo>
                  <a:lnTo>
                    <a:pt x="167" y="591"/>
                  </a:lnTo>
                  <a:lnTo>
                    <a:pt x="165" y="573"/>
                  </a:lnTo>
                  <a:lnTo>
                    <a:pt x="141" y="551"/>
                  </a:lnTo>
                  <a:lnTo>
                    <a:pt x="119" y="538"/>
                  </a:lnTo>
                  <a:lnTo>
                    <a:pt x="87" y="532"/>
                  </a:lnTo>
                  <a:lnTo>
                    <a:pt x="69" y="500"/>
                  </a:lnTo>
                  <a:lnTo>
                    <a:pt x="50" y="473"/>
                  </a:lnTo>
                  <a:lnTo>
                    <a:pt x="46" y="445"/>
                  </a:lnTo>
                  <a:lnTo>
                    <a:pt x="44" y="426"/>
                  </a:lnTo>
                  <a:lnTo>
                    <a:pt x="39" y="408"/>
                  </a:lnTo>
                  <a:lnTo>
                    <a:pt x="27" y="392"/>
                  </a:lnTo>
                  <a:lnTo>
                    <a:pt x="12" y="383"/>
                  </a:lnTo>
                  <a:lnTo>
                    <a:pt x="0" y="367"/>
                  </a:lnTo>
                  <a:lnTo>
                    <a:pt x="12" y="349"/>
                  </a:lnTo>
                  <a:lnTo>
                    <a:pt x="12" y="312"/>
                  </a:lnTo>
                  <a:lnTo>
                    <a:pt x="7" y="294"/>
                  </a:lnTo>
                  <a:lnTo>
                    <a:pt x="0" y="271"/>
                  </a:lnTo>
                  <a:lnTo>
                    <a:pt x="7" y="245"/>
                  </a:lnTo>
                  <a:lnTo>
                    <a:pt x="37" y="171"/>
                  </a:lnTo>
                  <a:lnTo>
                    <a:pt x="39" y="143"/>
                  </a:lnTo>
                  <a:lnTo>
                    <a:pt x="57" y="112"/>
                  </a:lnTo>
                  <a:lnTo>
                    <a:pt x="57" y="92"/>
                  </a:lnTo>
                  <a:lnTo>
                    <a:pt x="62" y="59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21507" name="Picture 43" descr="http://www.lonelyplanet.com/maps/asia/indonesia/map_of_indonesia.jpg"/>
          <p:cNvSpPr>
            <a:spLocks noChangeAspect="1" noChangeArrowheads="1"/>
          </p:cNvSpPr>
          <p:nvPr/>
        </p:nvSpPr>
        <p:spPr bwMode="auto">
          <a:xfrm>
            <a:off x="1828800" y="1371600"/>
            <a:ext cx="8382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2400" i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152401"/>
            <a:ext cx="96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000" b="1" i="0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  <a:t>Make Disciples of All Nations: </a:t>
            </a:r>
            <a:r>
              <a:rPr lang="en-US" sz="4000" b="1" i="0" dirty="0">
                <a:solidFill>
                  <a:srgbClr val="FFFF00"/>
                </a:solidFill>
                <a:latin typeface="+mj-lt"/>
                <a:ea typeface="나눔명조 Bold"/>
                <a:cs typeface="나눔명조 Bold"/>
              </a:rPr>
              <a:t>Kalimantan</a:t>
            </a:r>
          </a:p>
        </p:txBody>
      </p:sp>
      <p:pic>
        <p:nvPicPr>
          <p:cNvPr id="45" name="Picture 1" descr="http://www.lonelyplanet.com/maps/asia/indonesia/map_of_indone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356" y="1066800"/>
            <a:ext cx="91440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Straight Arrow Connector 45"/>
          <p:cNvCxnSpPr/>
          <p:nvPr/>
        </p:nvCxnSpPr>
        <p:spPr>
          <a:xfrm flipV="1">
            <a:off x="4038600" y="4038600"/>
            <a:ext cx="533400" cy="838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4038600" y="4572000"/>
            <a:ext cx="5029200" cy="2286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038600" y="4953000"/>
            <a:ext cx="685800" cy="1524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21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81200" y="5334000"/>
            <a:ext cx="8229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400" b="1" i="0" dirty="0">
                <a:solidFill>
                  <a:srgbClr val="FFFF00"/>
                </a:solidFill>
                <a:latin typeface="Arial" charset="0"/>
              </a:rPr>
              <a:t>The man (center white clothes) is from a Ba-du-</a:t>
            </a:r>
            <a:r>
              <a:rPr lang="en-US" sz="2400" b="1" i="0" dirty="0" err="1">
                <a:solidFill>
                  <a:srgbClr val="FFFF00"/>
                </a:solidFill>
                <a:latin typeface="Arial" charset="0"/>
              </a:rPr>
              <a:t>yi</a:t>
            </a:r>
            <a:r>
              <a:rPr lang="en-US" sz="2400" b="1" i="0" dirty="0">
                <a:solidFill>
                  <a:srgbClr val="FFFF00"/>
                </a:solidFill>
                <a:latin typeface="Arial" charset="0"/>
              </a:rPr>
              <a:t> tribe, an unreached people group in Indonesia.  Virtually no one is a Christ-follower among that people group.  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4289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67" y="0"/>
            <a:ext cx="9160933" cy="518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400" y="5257801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0" dirty="0">
                <a:solidFill>
                  <a:srgbClr val="FFFF00"/>
                </a:solidFill>
                <a:latin typeface="Arial" charset="0"/>
              </a:rPr>
              <a:t>The Good News Club that we operate in many of the Muslim neighborhoods.  Christmas party with 300+ children</a:t>
            </a:r>
          </a:p>
        </p:txBody>
      </p:sp>
    </p:spTree>
    <p:extLst>
      <p:ext uri="{BB962C8B-B14F-4D97-AF65-F5344CB8AC3E}">
        <p14:creationId xmlns:p14="http://schemas.microsoft.com/office/powerpoint/2010/main" val="429366487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09800" y="1600200"/>
            <a:ext cx="7772400" cy="4495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00"/>
                </a:solidFill>
                <a:latin typeface="+mj-lt"/>
              </a:rPr>
              <a:t>Finally,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00"/>
                </a:solidFill>
                <a:latin typeface="+mj-lt"/>
              </a:rPr>
              <a:t>What a God-sized Assignment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00"/>
                </a:solidFill>
                <a:latin typeface="+mj-lt"/>
              </a:rPr>
              <a:t>can look like</a:t>
            </a:r>
            <a:r>
              <a:rPr lang="is-IS" sz="4400" b="1" dirty="0">
                <a:solidFill>
                  <a:srgbClr val="FFFF00"/>
                </a:solidFill>
                <a:latin typeface="+mj-lt"/>
              </a:rPr>
              <a:t>…</a:t>
            </a:r>
          </a:p>
          <a:p>
            <a:pPr marL="0" indent="0" algn="ctr">
              <a:buNone/>
            </a:pPr>
            <a:endParaRPr lang="is-I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5013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2"/>
          <p:cNvGrpSpPr>
            <a:grpSpLocks/>
          </p:cNvGrpSpPr>
          <p:nvPr/>
        </p:nvGrpSpPr>
        <p:grpSpPr bwMode="auto">
          <a:xfrm>
            <a:off x="1720850" y="1177925"/>
            <a:ext cx="8916988" cy="4192588"/>
            <a:chOff x="124" y="742"/>
            <a:chExt cx="5617" cy="2641"/>
          </a:xfrm>
        </p:grpSpPr>
        <p:sp>
          <p:nvSpPr>
            <p:cNvPr id="21509" name="Freeform 3"/>
            <p:cNvSpPr>
              <a:spLocks/>
            </p:cNvSpPr>
            <p:nvPr/>
          </p:nvSpPr>
          <p:spPr bwMode="auto">
            <a:xfrm>
              <a:off x="2956" y="1488"/>
              <a:ext cx="20" cy="17"/>
            </a:xfrm>
            <a:custGeom>
              <a:avLst/>
              <a:gdLst>
                <a:gd name="T0" fmla="*/ 19 w 20"/>
                <a:gd name="T1" fmla="*/ 0 h 17"/>
                <a:gd name="T2" fmla="*/ 19 w 20"/>
                <a:gd name="T3" fmla="*/ 13 h 17"/>
                <a:gd name="T4" fmla="*/ 12 w 20"/>
                <a:gd name="T5" fmla="*/ 16 h 17"/>
                <a:gd name="T6" fmla="*/ 0 w 20"/>
                <a:gd name="T7" fmla="*/ 2 h 17"/>
                <a:gd name="T8" fmla="*/ 6 w 20"/>
                <a:gd name="T9" fmla="*/ 0 h 17"/>
                <a:gd name="T10" fmla="*/ 19 w 2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7"/>
                <a:gd name="T20" fmla="*/ 20 w 2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7">
                  <a:moveTo>
                    <a:pt x="19" y="0"/>
                  </a:moveTo>
                  <a:lnTo>
                    <a:pt x="19" y="13"/>
                  </a:lnTo>
                  <a:lnTo>
                    <a:pt x="12" y="16"/>
                  </a:lnTo>
                  <a:lnTo>
                    <a:pt x="0" y="2"/>
                  </a:lnTo>
                  <a:lnTo>
                    <a:pt x="6" y="0"/>
                  </a:lnTo>
                  <a:lnTo>
                    <a:pt x="19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0" name="Freeform 4"/>
            <p:cNvSpPr>
              <a:spLocks/>
            </p:cNvSpPr>
            <p:nvPr/>
          </p:nvSpPr>
          <p:spPr bwMode="auto">
            <a:xfrm>
              <a:off x="2904" y="1427"/>
              <a:ext cx="17" cy="33"/>
            </a:xfrm>
            <a:custGeom>
              <a:avLst/>
              <a:gdLst>
                <a:gd name="T0" fmla="*/ 16 w 17"/>
                <a:gd name="T1" fmla="*/ 0 h 33"/>
                <a:gd name="T2" fmla="*/ 0 w 17"/>
                <a:gd name="T3" fmla="*/ 9 h 33"/>
                <a:gd name="T4" fmla="*/ 2 w 17"/>
                <a:gd name="T5" fmla="*/ 32 h 33"/>
                <a:gd name="T6" fmla="*/ 13 w 17"/>
                <a:gd name="T7" fmla="*/ 31 h 33"/>
                <a:gd name="T8" fmla="*/ 16 w 17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3"/>
                <a:gd name="T17" fmla="*/ 17 w 1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3">
                  <a:moveTo>
                    <a:pt x="16" y="0"/>
                  </a:moveTo>
                  <a:lnTo>
                    <a:pt x="0" y="9"/>
                  </a:lnTo>
                  <a:lnTo>
                    <a:pt x="2" y="32"/>
                  </a:lnTo>
                  <a:lnTo>
                    <a:pt x="13" y="31"/>
                  </a:lnTo>
                  <a:lnTo>
                    <a:pt x="16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grpSp>
          <p:nvGrpSpPr>
            <p:cNvPr id="21511" name="Group 5"/>
            <p:cNvGrpSpPr>
              <a:grpSpLocks/>
            </p:cNvGrpSpPr>
            <p:nvPr/>
          </p:nvGrpSpPr>
          <p:grpSpPr bwMode="auto">
            <a:xfrm>
              <a:off x="5261" y="2950"/>
              <a:ext cx="480" cy="249"/>
              <a:chOff x="5261" y="2950"/>
              <a:chExt cx="480" cy="249"/>
            </a:xfrm>
          </p:grpSpPr>
          <p:sp>
            <p:nvSpPr>
              <p:cNvPr id="21541" name="Freeform 6"/>
              <p:cNvSpPr>
                <a:spLocks/>
              </p:cNvSpPr>
              <p:nvPr/>
            </p:nvSpPr>
            <p:spPr bwMode="auto">
              <a:xfrm>
                <a:off x="5677" y="2950"/>
                <a:ext cx="64" cy="147"/>
              </a:xfrm>
              <a:custGeom>
                <a:avLst/>
                <a:gdLst>
                  <a:gd name="T0" fmla="*/ 20 w 64"/>
                  <a:gd name="T1" fmla="*/ 2 h 147"/>
                  <a:gd name="T2" fmla="*/ 26 w 64"/>
                  <a:gd name="T3" fmla="*/ 0 h 147"/>
                  <a:gd name="T4" fmla="*/ 38 w 64"/>
                  <a:gd name="T5" fmla="*/ 18 h 147"/>
                  <a:gd name="T6" fmla="*/ 36 w 64"/>
                  <a:gd name="T7" fmla="*/ 63 h 147"/>
                  <a:gd name="T8" fmla="*/ 44 w 64"/>
                  <a:gd name="T9" fmla="*/ 63 h 147"/>
                  <a:gd name="T10" fmla="*/ 47 w 64"/>
                  <a:gd name="T11" fmla="*/ 72 h 147"/>
                  <a:gd name="T12" fmla="*/ 48 w 64"/>
                  <a:gd name="T13" fmla="*/ 76 h 147"/>
                  <a:gd name="T14" fmla="*/ 53 w 64"/>
                  <a:gd name="T15" fmla="*/ 85 h 147"/>
                  <a:gd name="T16" fmla="*/ 57 w 64"/>
                  <a:gd name="T17" fmla="*/ 81 h 147"/>
                  <a:gd name="T18" fmla="*/ 60 w 64"/>
                  <a:gd name="T19" fmla="*/ 74 h 147"/>
                  <a:gd name="T20" fmla="*/ 63 w 64"/>
                  <a:gd name="T21" fmla="*/ 76 h 147"/>
                  <a:gd name="T22" fmla="*/ 59 w 64"/>
                  <a:gd name="T23" fmla="*/ 87 h 147"/>
                  <a:gd name="T24" fmla="*/ 57 w 64"/>
                  <a:gd name="T25" fmla="*/ 92 h 147"/>
                  <a:gd name="T26" fmla="*/ 54 w 64"/>
                  <a:gd name="T27" fmla="*/ 105 h 147"/>
                  <a:gd name="T28" fmla="*/ 48 w 64"/>
                  <a:gd name="T29" fmla="*/ 109 h 147"/>
                  <a:gd name="T30" fmla="*/ 42 w 64"/>
                  <a:gd name="T31" fmla="*/ 113 h 147"/>
                  <a:gd name="T32" fmla="*/ 36 w 64"/>
                  <a:gd name="T33" fmla="*/ 118 h 147"/>
                  <a:gd name="T34" fmla="*/ 33 w 64"/>
                  <a:gd name="T35" fmla="*/ 124 h 147"/>
                  <a:gd name="T36" fmla="*/ 36 w 64"/>
                  <a:gd name="T37" fmla="*/ 128 h 147"/>
                  <a:gd name="T38" fmla="*/ 38 w 64"/>
                  <a:gd name="T39" fmla="*/ 137 h 147"/>
                  <a:gd name="T40" fmla="*/ 32 w 64"/>
                  <a:gd name="T41" fmla="*/ 140 h 147"/>
                  <a:gd name="T42" fmla="*/ 26 w 64"/>
                  <a:gd name="T43" fmla="*/ 144 h 147"/>
                  <a:gd name="T44" fmla="*/ 20 w 64"/>
                  <a:gd name="T45" fmla="*/ 146 h 147"/>
                  <a:gd name="T46" fmla="*/ 15 w 64"/>
                  <a:gd name="T47" fmla="*/ 144 h 147"/>
                  <a:gd name="T48" fmla="*/ 9 w 64"/>
                  <a:gd name="T49" fmla="*/ 140 h 147"/>
                  <a:gd name="T50" fmla="*/ 5 w 64"/>
                  <a:gd name="T51" fmla="*/ 137 h 147"/>
                  <a:gd name="T52" fmla="*/ 9 w 64"/>
                  <a:gd name="T53" fmla="*/ 131 h 147"/>
                  <a:gd name="T54" fmla="*/ 15 w 64"/>
                  <a:gd name="T55" fmla="*/ 128 h 147"/>
                  <a:gd name="T56" fmla="*/ 20 w 64"/>
                  <a:gd name="T57" fmla="*/ 120 h 147"/>
                  <a:gd name="T58" fmla="*/ 20 w 64"/>
                  <a:gd name="T59" fmla="*/ 116 h 147"/>
                  <a:gd name="T60" fmla="*/ 15 w 64"/>
                  <a:gd name="T61" fmla="*/ 113 h 147"/>
                  <a:gd name="T62" fmla="*/ 9 w 64"/>
                  <a:gd name="T63" fmla="*/ 107 h 147"/>
                  <a:gd name="T64" fmla="*/ 5 w 64"/>
                  <a:gd name="T65" fmla="*/ 107 h 147"/>
                  <a:gd name="T66" fmla="*/ 0 w 64"/>
                  <a:gd name="T67" fmla="*/ 105 h 147"/>
                  <a:gd name="T68" fmla="*/ 0 w 64"/>
                  <a:gd name="T69" fmla="*/ 102 h 147"/>
                  <a:gd name="T70" fmla="*/ 0 w 64"/>
                  <a:gd name="T71" fmla="*/ 94 h 147"/>
                  <a:gd name="T72" fmla="*/ 5 w 64"/>
                  <a:gd name="T73" fmla="*/ 94 h 147"/>
                  <a:gd name="T74" fmla="*/ 9 w 64"/>
                  <a:gd name="T75" fmla="*/ 92 h 147"/>
                  <a:gd name="T76" fmla="*/ 15 w 64"/>
                  <a:gd name="T77" fmla="*/ 87 h 147"/>
                  <a:gd name="T78" fmla="*/ 17 w 64"/>
                  <a:gd name="T79" fmla="*/ 85 h 147"/>
                  <a:gd name="T80" fmla="*/ 21 w 64"/>
                  <a:gd name="T81" fmla="*/ 63 h 147"/>
                  <a:gd name="T82" fmla="*/ 17 w 64"/>
                  <a:gd name="T83" fmla="*/ 59 h 147"/>
                  <a:gd name="T84" fmla="*/ 14 w 64"/>
                  <a:gd name="T85" fmla="*/ 52 h 147"/>
                  <a:gd name="T86" fmla="*/ 11 w 64"/>
                  <a:gd name="T87" fmla="*/ 41 h 147"/>
                  <a:gd name="T88" fmla="*/ 14 w 64"/>
                  <a:gd name="T89" fmla="*/ 30 h 147"/>
                  <a:gd name="T90" fmla="*/ 15 w 64"/>
                  <a:gd name="T91" fmla="*/ 22 h 147"/>
                  <a:gd name="T92" fmla="*/ 20 w 64"/>
                  <a:gd name="T93" fmla="*/ 2 h 14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4"/>
                  <a:gd name="T142" fmla="*/ 0 h 147"/>
                  <a:gd name="T143" fmla="*/ 64 w 64"/>
                  <a:gd name="T144" fmla="*/ 147 h 14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4" h="147">
                    <a:moveTo>
                      <a:pt x="20" y="2"/>
                    </a:moveTo>
                    <a:lnTo>
                      <a:pt x="26" y="0"/>
                    </a:lnTo>
                    <a:lnTo>
                      <a:pt x="38" y="18"/>
                    </a:lnTo>
                    <a:lnTo>
                      <a:pt x="36" y="63"/>
                    </a:lnTo>
                    <a:lnTo>
                      <a:pt x="44" y="63"/>
                    </a:lnTo>
                    <a:lnTo>
                      <a:pt x="47" y="72"/>
                    </a:lnTo>
                    <a:lnTo>
                      <a:pt x="48" y="76"/>
                    </a:lnTo>
                    <a:lnTo>
                      <a:pt x="53" y="85"/>
                    </a:lnTo>
                    <a:lnTo>
                      <a:pt x="57" y="81"/>
                    </a:lnTo>
                    <a:lnTo>
                      <a:pt x="60" y="74"/>
                    </a:lnTo>
                    <a:lnTo>
                      <a:pt x="63" y="76"/>
                    </a:lnTo>
                    <a:lnTo>
                      <a:pt x="59" y="87"/>
                    </a:lnTo>
                    <a:lnTo>
                      <a:pt x="57" y="92"/>
                    </a:lnTo>
                    <a:lnTo>
                      <a:pt x="54" y="105"/>
                    </a:lnTo>
                    <a:lnTo>
                      <a:pt x="48" y="109"/>
                    </a:lnTo>
                    <a:lnTo>
                      <a:pt x="42" y="113"/>
                    </a:lnTo>
                    <a:lnTo>
                      <a:pt x="36" y="118"/>
                    </a:lnTo>
                    <a:lnTo>
                      <a:pt x="33" y="124"/>
                    </a:lnTo>
                    <a:lnTo>
                      <a:pt x="36" y="128"/>
                    </a:lnTo>
                    <a:lnTo>
                      <a:pt x="38" y="137"/>
                    </a:lnTo>
                    <a:lnTo>
                      <a:pt x="32" y="140"/>
                    </a:lnTo>
                    <a:lnTo>
                      <a:pt x="26" y="144"/>
                    </a:lnTo>
                    <a:lnTo>
                      <a:pt x="20" y="146"/>
                    </a:lnTo>
                    <a:lnTo>
                      <a:pt x="15" y="144"/>
                    </a:lnTo>
                    <a:lnTo>
                      <a:pt x="9" y="140"/>
                    </a:lnTo>
                    <a:lnTo>
                      <a:pt x="5" y="137"/>
                    </a:lnTo>
                    <a:lnTo>
                      <a:pt x="9" y="131"/>
                    </a:lnTo>
                    <a:lnTo>
                      <a:pt x="15" y="128"/>
                    </a:lnTo>
                    <a:lnTo>
                      <a:pt x="20" y="120"/>
                    </a:lnTo>
                    <a:lnTo>
                      <a:pt x="20" y="116"/>
                    </a:lnTo>
                    <a:lnTo>
                      <a:pt x="15" y="113"/>
                    </a:lnTo>
                    <a:lnTo>
                      <a:pt x="9" y="107"/>
                    </a:lnTo>
                    <a:lnTo>
                      <a:pt x="5" y="107"/>
                    </a:lnTo>
                    <a:lnTo>
                      <a:pt x="0" y="105"/>
                    </a:lnTo>
                    <a:lnTo>
                      <a:pt x="0" y="102"/>
                    </a:lnTo>
                    <a:lnTo>
                      <a:pt x="0" y="94"/>
                    </a:lnTo>
                    <a:lnTo>
                      <a:pt x="5" y="94"/>
                    </a:lnTo>
                    <a:lnTo>
                      <a:pt x="9" y="92"/>
                    </a:lnTo>
                    <a:lnTo>
                      <a:pt x="15" y="87"/>
                    </a:lnTo>
                    <a:lnTo>
                      <a:pt x="17" y="85"/>
                    </a:lnTo>
                    <a:lnTo>
                      <a:pt x="21" y="63"/>
                    </a:lnTo>
                    <a:lnTo>
                      <a:pt x="17" y="59"/>
                    </a:lnTo>
                    <a:lnTo>
                      <a:pt x="14" y="52"/>
                    </a:lnTo>
                    <a:lnTo>
                      <a:pt x="11" y="41"/>
                    </a:lnTo>
                    <a:lnTo>
                      <a:pt x="14" y="30"/>
                    </a:lnTo>
                    <a:lnTo>
                      <a:pt x="15" y="22"/>
                    </a:lnTo>
                    <a:lnTo>
                      <a:pt x="20" y="2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42" name="Freeform 7"/>
              <p:cNvSpPr>
                <a:spLocks/>
              </p:cNvSpPr>
              <p:nvPr/>
            </p:nvSpPr>
            <p:spPr bwMode="auto">
              <a:xfrm>
                <a:off x="5526" y="3078"/>
                <a:ext cx="130" cy="121"/>
              </a:xfrm>
              <a:custGeom>
                <a:avLst/>
                <a:gdLst>
                  <a:gd name="T0" fmla="*/ 90 w 130"/>
                  <a:gd name="T1" fmla="*/ 0 h 121"/>
                  <a:gd name="T2" fmla="*/ 108 w 130"/>
                  <a:gd name="T3" fmla="*/ 0 h 121"/>
                  <a:gd name="T4" fmla="*/ 129 w 130"/>
                  <a:gd name="T5" fmla="*/ 35 h 121"/>
                  <a:gd name="T6" fmla="*/ 106 w 130"/>
                  <a:gd name="T7" fmla="*/ 60 h 121"/>
                  <a:gd name="T8" fmla="*/ 106 w 130"/>
                  <a:gd name="T9" fmla="*/ 73 h 121"/>
                  <a:gd name="T10" fmla="*/ 101 w 130"/>
                  <a:gd name="T11" fmla="*/ 76 h 121"/>
                  <a:gd name="T12" fmla="*/ 83 w 130"/>
                  <a:gd name="T13" fmla="*/ 76 h 121"/>
                  <a:gd name="T14" fmla="*/ 67 w 130"/>
                  <a:gd name="T15" fmla="*/ 89 h 121"/>
                  <a:gd name="T16" fmla="*/ 52 w 130"/>
                  <a:gd name="T17" fmla="*/ 107 h 121"/>
                  <a:gd name="T18" fmla="*/ 42 w 130"/>
                  <a:gd name="T19" fmla="*/ 120 h 121"/>
                  <a:gd name="T20" fmla="*/ 42 w 130"/>
                  <a:gd name="T21" fmla="*/ 107 h 121"/>
                  <a:gd name="T22" fmla="*/ 23 w 130"/>
                  <a:gd name="T23" fmla="*/ 113 h 121"/>
                  <a:gd name="T24" fmla="*/ 11 w 130"/>
                  <a:gd name="T25" fmla="*/ 113 h 121"/>
                  <a:gd name="T26" fmla="*/ 0 w 130"/>
                  <a:gd name="T27" fmla="*/ 113 h 121"/>
                  <a:gd name="T28" fmla="*/ 20 w 130"/>
                  <a:gd name="T29" fmla="*/ 89 h 121"/>
                  <a:gd name="T30" fmla="*/ 26 w 130"/>
                  <a:gd name="T31" fmla="*/ 82 h 121"/>
                  <a:gd name="T32" fmla="*/ 31 w 130"/>
                  <a:gd name="T33" fmla="*/ 82 h 121"/>
                  <a:gd name="T34" fmla="*/ 47 w 130"/>
                  <a:gd name="T35" fmla="*/ 62 h 121"/>
                  <a:gd name="T36" fmla="*/ 52 w 130"/>
                  <a:gd name="T37" fmla="*/ 62 h 121"/>
                  <a:gd name="T38" fmla="*/ 60 w 130"/>
                  <a:gd name="T39" fmla="*/ 56 h 121"/>
                  <a:gd name="T40" fmla="*/ 67 w 130"/>
                  <a:gd name="T41" fmla="*/ 56 h 121"/>
                  <a:gd name="T42" fmla="*/ 65 w 130"/>
                  <a:gd name="T43" fmla="*/ 40 h 121"/>
                  <a:gd name="T44" fmla="*/ 67 w 130"/>
                  <a:gd name="T45" fmla="*/ 40 h 121"/>
                  <a:gd name="T46" fmla="*/ 77 w 130"/>
                  <a:gd name="T47" fmla="*/ 33 h 121"/>
                  <a:gd name="T48" fmla="*/ 77 w 130"/>
                  <a:gd name="T49" fmla="*/ 36 h 121"/>
                  <a:gd name="T50" fmla="*/ 95 w 130"/>
                  <a:gd name="T51" fmla="*/ 24 h 121"/>
                  <a:gd name="T52" fmla="*/ 90 w 130"/>
                  <a:gd name="T53" fmla="*/ 0 h 12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0"/>
                  <a:gd name="T82" fmla="*/ 0 h 121"/>
                  <a:gd name="T83" fmla="*/ 130 w 130"/>
                  <a:gd name="T84" fmla="*/ 121 h 12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0" h="121">
                    <a:moveTo>
                      <a:pt x="90" y="0"/>
                    </a:moveTo>
                    <a:lnTo>
                      <a:pt x="108" y="0"/>
                    </a:lnTo>
                    <a:lnTo>
                      <a:pt x="129" y="35"/>
                    </a:lnTo>
                    <a:lnTo>
                      <a:pt x="106" y="60"/>
                    </a:lnTo>
                    <a:lnTo>
                      <a:pt x="106" y="73"/>
                    </a:lnTo>
                    <a:lnTo>
                      <a:pt x="101" y="76"/>
                    </a:lnTo>
                    <a:lnTo>
                      <a:pt x="83" y="76"/>
                    </a:lnTo>
                    <a:lnTo>
                      <a:pt x="67" y="89"/>
                    </a:lnTo>
                    <a:lnTo>
                      <a:pt x="52" y="107"/>
                    </a:lnTo>
                    <a:lnTo>
                      <a:pt x="42" y="120"/>
                    </a:lnTo>
                    <a:lnTo>
                      <a:pt x="42" y="107"/>
                    </a:lnTo>
                    <a:lnTo>
                      <a:pt x="23" y="113"/>
                    </a:lnTo>
                    <a:lnTo>
                      <a:pt x="11" y="113"/>
                    </a:lnTo>
                    <a:lnTo>
                      <a:pt x="0" y="113"/>
                    </a:lnTo>
                    <a:lnTo>
                      <a:pt x="20" y="89"/>
                    </a:lnTo>
                    <a:lnTo>
                      <a:pt x="26" y="82"/>
                    </a:lnTo>
                    <a:lnTo>
                      <a:pt x="31" y="82"/>
                    </a:lnTo>
                    <a:lnTo>
                      <a:pt x="47" y="62"/>
                    </a:lnTo>
                    <a:lnTo>
                      <a:pt x="52" y="62"/>
                    </a:lnTo>
                    <a:lnTo>
                      <a:pt x="60" y="56"/>
                    </a:lnTo>
                    <a:lnTo>
                      <a:pt x="67" y="56"/>
                    </a:lnTo>
                    <a:lnTo>
                      <a:pt x="65" y="40"/>
                    </a:lnTo>
                    <a:lnTo>
                      <a:pt x="67" y="40"/>
                    </a:lnTo>
                    <a:lnTo>
                      <a:pt x="77" y="33"/>
                    </a:lnTo>
                    <a:lnTo>
                      <a:pt x="77" y="36"/>
                    </a:lnTo>
                    <a:lnTo>
                      <a:pt x="95" y="24"/>
                    </a:lnTo>
                    <a:lnTo>
                      <a:pt x="9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43" name="Freeform 8"/>
              <p:cNvSpPr>
                <a:spLocks/>
              </p:cNvSpPr>
              <p:nvPr/>
            </p:nvSpPr>
            <p:spPr bwMode="auto">
              <a:xfrm>
                <a:off x="5261" y="3087"/>
                <a:ext cx="39" cy="58"/>
              </a:xfrm>
              <a:custGeom>
                <a:avLst/>
                <a:gdLst>
                  <a:gd name="T0" fmla="*/ 0 w 39"/>
                  <a:gd name="T1" fmla="*/ 0 h 58"/>
                  <a:gd name="T2" fmla="*/ 9 w 39"/>
                  <a:gd name="T3" fmla="*/ 0 h 58"/>
                  <a:gd name="T4" fmla="*/ 18 w 39"/>
                  <a:gd name="T5" fmla="*/ 6 h 58"/>
                  <a:gd name="T6" fmla="*/ 38 w 39"/>
                  <a:gd name="T7" fmla="*/ 6 h 58"/>
                  <a:gd name="T8" fmla="*/ 34 w 39"/>
                  <a:gd name="T9" fmla="*/ 17 h 58"/>
                  <a:gd name="T10" fmla="*/ 38 w 39"/>
                  <a:gd name="T11" fmla="*/ 25 h 58"/>
                  <a:gd name="T12" fmla="*/ 32 w 39"/>
                  <a:gd name="T13" fmla="*/ 25 h 58"/>
                  <a:gd name="T14" fmla="*/ 29 w 39"/>
                  <a:gd name="T15" fmla="*/ 29 h 58"/>
                  <a:gd name="T16" fmla="*/ 25 w 39"/>
                  <a:gd name="T17" fmla="*/ 30 h 58"/>
                  <a:gd name="T18" fmla="*/ 29 w 39"/>
                  <a:gd name="T19" fmla="*/ 57 h 58"/>
                  <a:gd name="T20" fmla="*/ 18 w 39"/>
                  <a:gd name="T21" fmla="*/ 54 h 58"/>
                  <a:gd name="T22" fmla="*/ 6 w 39"/>
                  <a:gd name="T23" fmla="*/ 46 h 58"/>
                  <a:gd name="T24" fmla="*/ 6 w 39"/>
                  <a:gd name="T25" fmla="*/ 29 h 58"/>
                  <a:gd name="T26" fmla="*/ 6 w 39"/>
                  <a:gd name="T27" fmla="*/ 24 h 58"/>
                  <a:gd name="T28" fmla="*/ 0 w 39"/>
                  <a:gd name="T29" fmla="*/ 17 h 58"/>
                  <a:gd name="T30" fmla="*/ 0 w 39"/>
                  <a:gd name="T31" fmla="*/ 0 h 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9"/>
                  <a:gd name="T49" fmla="*/ 0 h 58"/>
                  <a:gd name="T50" fmla="*/ 39 w 39"/>
                  <a:gd name="T51" fmla="*/ 58 h 5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9" h="58">
                    <a:moveTo>
                      <a:pt x="0" y="0"/>
                    </a:moveTo>
                    <a:lnTo>
                      <a:pt x="9" y="0"/>
                    </a:lnTo>
                    <a:lnTo>
                      <a:pt x="18" y="6"/>
                    </a:lnTo>
                    <a:lnTo>
                      <a:pt x="38" y="6"/>
                    </a:lnTo>
                    <a:lnTo>
                      <a:pt x="34" y="17"/>
                    </a:lnTo>
                    <a:lnTo>
                      <a:pt x="38" y="25"/>
                    </a:lnTo>
                    <a:lnTo>
                      <a:pt x="32" y="25"/>
                    </a:lnTo>
                    <a:lnTo>
                      <a:pt x="29" y="29"/>
                    </a:lnTo>
                    <a:lnTo>
                      <a:pt x="25" y="30"/>
                    </a:lnTo>
                    <a:lnTo>
                      <a:pt x="29" y="57"/>
                    </a:lnTo>
                    <a:lnTo>
                      <a:pt x="18" y="54"/>
                    </a:lnTo>
                    <a:lnTo>
                      <a:pt x="6" y="46"/>
                    </a:lnTo>
                    <a:lnTo>
                      <a:pt x="6" y="29"/>
                    </a:lnTo>
                    <a:lnTo>
                      <a:pt x="6" y="24"/>
                    </a:ln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21512" name="Freeform 9"/>
            <p:cNvSpPr>
              <a:spLocks/>
            </p:cNvSpPr>
            <p:nvPr/>
          </p:nvSpPr>
          <p:spPr bwMode="auto">
            <a:xfrm>
              <a:off x="5359" y="2315"/>
              <a:ext cx="77" cy="63"/>
            </a:xfrm>
            <a:custGeom>
              <a:avLst/>
              <a:gdLst>
                <a:gd name="T0" fmla="*/ 15 w 77"/>
                <a:gd name="T1" fmla="*/ 24 h 63"/>
                <a:gd name="T2" fmla="*/ 0 w 77"/>
                <a:gd name="T3" fmla="*/ 51 h 63"/>
                <a:gd name="T4" fmla="*/ 5 w 77"/>
                <a:gd name="T5" fmla="*/ 60 h 63"/>
                <a:gd name="T6" fmla="*/ 27 w 77"/>
                <a:gd name="T7" fmla="*/ 62 h 63"/>
                <a:gd name="T8" fmla="*/ 44 w 77"/>
                <a:gd name="T9" fmla="*/ 62 h 63"/>
                <a:gd name="T10" fmla="*/ 53 w 77"/>
                <a:gd name="T11" fmla="*/ 54 h 63"/>
                <a:gd name="T12" fmla="*/ 56 w 77"/>
                <a:gd name="T13" fmla="*/ 42 h 63"/>
                <a:gd name="T14" fmla="*/ 76 w 77"/>
                <a:gd name="T15" fmla="*/ 42 h 63"/>
                <a:gd name="T16" fmla="*/ 71 w 77"/>
                <a:gd name="T17" fmla="*/ 26 h 63"/>
                <a:gd name="T18" fmla="*/ 71 w 77"/>
                <a:gd name="T19" fmla="*/ 13 h 63"/>
                <a:gd name="T20" fmla="*/ 55 w 77"/>
                <a:gd name="T21" fmla="*/ 0 h 63"/>
                <a:gd name="T22" fmla="*/ 50 w 77"/>
                <a:gd name="T23" fmla="*/ 20 h 63"/>
                <a:gd name="T24" fmla="*/ 61 w 77"/>
                <a:gd name="T25" fmla="*/ 29 h 63"/>
                <a:gd name="T26" fmla="*/ 43 w 77"/>
                <a:gd name="T27" fmla="*/ 29 h 63"/>
                <a:gd name="T28" fmla="*/ 36 w 77"/>
                <a:gd name="T29" fmla="*/ 36 h 63"/>
                <a:gd name="T30" fmla="*/ 15 w 77"/>
                <a:gd name="T31" fmla="*/ 24 h 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7"/>
                <a:gd name="T49" fmla="*/ 0 h 63"/>
                <a:gd name="T50" fmla="*/ 77 w 77"/>
                <a:gd name="T51" fmla="*/ 63 h 6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7" h="63">
                  <a:moveTo>
                    <a:pt x="15" y="24"/>
                  </a:moveTo>
                  <a:lnTo>
                    <a:pt x="0" y="51"/>
                  </a:lnTo>
                  <a:lnTo>
                    <a:pt x="5" y="60"/>
                  </a:lnTo>
                  <a:lnTo>
                    <a:pt x="27" y="62"/>
                  </a:lnTo>
                  <a:lnTo>
                    <a:pt x="44" y="62"/>
                  </a:lnTo>
                  <a:lnTo>
                    <a:pt x="53" y="54"/>
                  </a:lnTo>
                  <a:lnTo>
                    <a:pt x="56" y="42"/>
                  </a:lnTo>
                  <a:lnTo>
                    <a:pt x="76" y="42"/>
                  </a:lnTo>
                  <a:lnTo>
                    <a:pt x="71" y="26"/>
                  </a:lnTo>
                  <a:lnTo>
                    <a:pt x="71" y="13"/>
                  </a:lnTo>
                  <a:lnTo>
                    <a:pt x="55" y="0"/>
                  </a:lnTo>
                  <a:lnTo>
                    <a:pt x="50" y="20"/>
                  </a:lnTo>
                  <a:lnTo>
                    <a:pt x="61" y="29"/>
                  </a:lnTo>
                  <a:lnTo>
                    <a:pt x="43" y="29"/>
                  </a:lnTo>
                  <a:lnTo>
                    <a:pt x="36" y="36"/>
                  </a:lnTo>
                  <a:lnTo>
                    <a:pt x="15" y="24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grpSp>
          <p:nvGrpSpPr>
            <p:cNvPr id="21513" name="Group 10"/>
            <p:cNvGrpSpPr>
              <a:grpSpLocks/>
            </p:cNvGrpSpPr>
            <p:nvPr/>
          </p:nvGrpSpPr>
          <p:grpSpPr bwMode="auto">
            <a:xfrm>
              <a:off x="4376" y="1136"/>
              <a:ext cx="1035" cy="1902"/>
              <a:chOff x="4376" y="1136"/>
              <a:chExt cx="1035" cy="1902"/>
            </a:xfrm>
          </p:grpSpPr>
          <p:grpSp>
            <p:nvGrpSpPr>
              <p:cNvPr id="21528" name="Group 11"/>
              <p:cNvGrpSpPr>
                <a:grpSpLocks/>
              </p:cNvGrpSpPr>
              <p:nvPr/>
            </p:nvGrpSpPr>
            <p:grpSpPr bwMode="auto">
              <a:xfrm>
                <a:off x="4544" y="1335"/>
                <a:ext cx="221" cy="559"/>
                <a:chOff x="4544" y="1335"/>
                <a:chExt cx="221" cy="559"/>
              </a:xfrm>
            </p:grpSpPr>
            <p:sp>
              <p:nvSpPr>
                <p:cNvPr id="21538" name="Freeform 12"/>
                <p:cNvSpPr>
                  <a:spLocks/>
                </p:cNvSpPr>
                <p:nvPr/>
              </p:nvSpPr>
              <p:spPr bwMode="auto">
                <a:xfrm>
                  <a:off x="4544" y="1850"/>
                  <a:ext cx="41" cy="44"/>
                </a:xfrm>
                <a:custGeom>
                  <a:avLst/>
                  <a:gdLst>
                    <a:gd name="T0" fmla="*/ 0 w 41"/>
                    <a:gd name="T1" fmla="*/ 32 h 44"/>
                    <a:gd name="T2" fmla="*/ 7 w 41"/>
                    <a:gd name="T3" fmla="*/ 43 h 44"/>
                    <a:gd name="T4" fmla="*/ 16 w 41"/>
                    <a:gd name="T5" fmla="*/ 40 h 44"/>
                    <a:gd name="T6" fmla="*/ 29 w 41"/>
                    <a:gd name="T7" fmla="*/ 43 h 44"/>
                    <a:gd name="T8" fmla="*/ 39 w 41"/>
                    <a:gd name="T9" fmla="*/ 43 h 44"/>
                    <a:gd name="T10" fmla="*/ 40 w 41"/>
                    <a:gd name="T11" fmla="*/ 29 h 44"/>
                    <a:gd name="T12" fmla="*/ 36 w 41"/>
                    <a:gd name="T13" fmla="*/ 17 h 44"/>
                    <a:gd name="T14" fmla="*/ 31 w 41"/>
                    <a:gd name="T15" fmla="*/ 6 h 44"/>
                    <a:gd name="T16" fmla="*/ 24 w 41"/>
                    <a:gd name="T17" fmla="*/ 6 h 44"/>
                    <a:gd name="T18" fmla="*/ 20 w 41"/>
                    <a:gd name="T19" fmla="*/ 0 h 44"/>
                    <a:gd name="T20" fmla="*/ 11 w 41"/>
                    <a:gd name="T21" fmla="*/ 0 h 44"/>
                    <a:gd name="T22" fmla="*/ 11 w 41"/>
                    <a:gd name="T23" fmla="*/ 12 h 44"/>
                    <a:gd name="T24" fmla="*/ 0 w 41"/>
                    <a:gd name="T25" fmla="*/ 32 h 4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1"/>
                    <a:gd name="T40" fmla="*/ 0 h 44"/>
                    <a:gd name="T41" fmla="*/ 41 w 41"/>
                    <a:gd name="T42" fmla="*/ 44 h 4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1" h="44">
                      <a:moveTo>
                        <a:pt x="0" y="32"/>
                      </a:moveTo>
                      <a:lnTo>
                        <a:pt x="7" y="43"/>
                      </a:lnTo>
                      <a:lnTo>
                        <a:pt x="16" y="40"/>
                      </a:lnTo>
                      <a:lnTo>
                        <a:pt x="29" y="43"/>
                      </a:lnTo>
                      <a:lnTo>
                        <a:pt x="39" y="43"/>
                      </a:lnTo>
                      <a:lnTo>
                        <a:pt x="40" y="29"/>
                      </a:lnTo>
                      <a:lnTo>
                        <a:pt x="36" y="17"/>
                      </a:lnTo>
                      <a:lnTo>
                        <a:pt x="31" y="6"/>
                      </a:lnTo>
                      <a:lnTo>
                        <a:pt x="24" y="6"/>
                      </a:lnTo>
                      <a:lnTo>
                        <a:pt x="20" y="0"/>
                      </a:lnTo>
                      <a:lnTo>
                        <a:pt x="11" y="0"/>
                      </a:lnTo>
                      <a:lnTo>
                        <a:pt x="11" y="12"/>
                      </a:lnTo>
                      <a:lnTo>
                        <a:pt x="0" y="32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  <p:sp>
              <p:nvSpPr>
                <p:cNvPr id="21539" name="Freeform 13"/>
                <p:cNvSpPr>
                  <a:spLocks/>
                </p:cNvSpPr>
                <p:nvPr/>
              </p:nvSpPr>
              <p:spPr bwMode="auto">
                <a:xfrm>
                  <a:off x="4695" y="1747"/>
                  <a:ext cx="39" cy="56"/>
                </a:xfrm>
                <a:custGeom>
                  <a:avLst/>
                  <a:gdLst>
                    <a:gd name="T0" fmla="*/ 8 w 39"/>
                    <a:gd name="T1" fmla="*/ 0 h 56"/>
                    <a:gd name="T2" fmla="*/ 22 w 39"/>
                    <a:gd name="T3" fmla="*/ 3 h 56"/>
                    <a:gd name="T4" fmla="*/ 31 w 39"/>
                    <a:gd name="T5" fmla="*/ 17 h 56"/>
                    <a:gd name="T6" fmla="*/ 38 w 39"/>
                    <a:gd name="T7" fmla="*/ 27 h 56"/>
                    <a:gd name="T8" fmla="*/ 33 w 39"/>
                    <a:gd name="T9" fmla="*/ 33 h 56"/>
                    <a:gd name="T10" fmla="*/ 38 w 39"/>
                    <a:gd name="T11" fmla="*/ 41 h 56"/>
                    <a:gd name="T12" fmla="*/ 34 w 39"/>
                    <a:gd name="T13" fmla="*/ 50 h 56"/>
                    <a:gd name="T14" fmla="*/ 29 w 39"/>
                    <a:gd name="T15" fmla="*/ 55 h 56"/>
                    <a:gd name="T16" fmla="*/ 17 w 39"/>
                    <a:gd name="T17" fmla="*/ 55 h 56"/>
                    <a:gd name="T18" fmla="*/ 9 w 39"/>
                    <a:gd name="T19" fmla="*/ 55 h 56"/>
                    <a:gd name="T20" fmla="*/ 5 w 39"/>
                    <a:gd name="T21" fmla="*/ 49 h 56"/>
                    <a:gd name="T22" fmla="*/ 0 w 39"/>
                    <a:gd name="T23" fmla="*/ 39 h 56"/>
                    <a:gd name="T24" fmla="*/ 0 w 39"/>
                    <a:gd name="T25" fmla="*/ 33 h 56"/>
                    <a:gd name="T26" fmla="*/ 0 w 39"/>
                    <a:gd name="T27" fmla="*/ 20 h 56"/>
                    <a:gd name="T28" fmla="*/ 8 w 39"/>
                    <a:gd name="T29" fmla="*/ 0 h 5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9"/>
                    <a:gd name="T46" fmla="*/ 0 h 56"/>
                    <a:gd name="T47" fmla="*/ 39 w 39"/>
                    <a:gd name="T48" fmla="*/ 56 h 5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9" h="56">
                      <a:moveTo>
                        <a:pt x="8" y="0"/>
                      </a:moveTo>
                      <a:lnTo>
                        <a:pt x="22" y="3"/>
                      </a:lnTo>
                      <a:lnTo>
                        <a:pt x="31" y="17"/>
                      </a:lnTo>
                      <a:lnTo>
                        <a:pt x="38" y="27"/>
                      </a:lnTo>
                      <a:lnTo>
                        <a:pt x="33" y="33"/>
                      </a:lnTo>
                      <a:lnTo>
                        <a:pt x="38" y="41"/>
                      </a:lnTo>
                      <a:lnTo>
                        <a:pt x="34" y="50"/>
                      </a:lnTo>
                      <a:lnTo>
                        <a:pt x="29" y="55"/>
                      </a:lnTo>
                      <a:lnTo>
                        <a:pt x="17" y="55"/>
                      </a:lnTo>
                      <a:lnTo>
                        <a:pt x="9" y="55"/>
                      </a:lnTo>
                      <a:lnTo>
                        <a:pt x="5" y="49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0"/>
                      </a:lnTo>
                      <a:lnTo>
                        <a:pt x="8" y="0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  <p:sp>
              <p:nvSpPr>
                <p:cNvPr id="21540" name="Freeform 14"/>
                <p:cNvSpPr>
                  <a:spLocks/>
                </p:cNvSpPr>
                <p:nvPr/>
              </p:nvSpPr>
              <p:spPr bwMode="auto">
                <a:xfrm>
                  <a:off x="4682" y="1335"/>
                  <a:ext cx="83" cy="49"/>
                </a:xfrm>
                <a:custGeom>
                  <a:avLst/>
                  <a:gdLst>
                    <a:gd name="T0" fmla="*/ 12 w 83"/>
                    <a:gd name="T1" fmla="*/ 0 h 49"/>
                    <a:gd name="T2" fmla="*/ 23 w 83"/>
                    <a:gd name="T3" fmla="*/ 6 h 49"/>
                    <a:gd name="T4" fmla="*/ 33 w 83"/>
                    <a:gd name="T5" fmla="*/ 5 h 49"/>
                    <a:gd name="T6" fmla="*/ 50 w 83"/>
                    <a:gd name="T7" fmla="*/ 6 h 49"/>
                    <a:gd name="T8" fmla="*/ 61 w 83"/>
                    <a:gd name="T9" fmla="*/ 6 h 49"/>
                    <a:gd name="T10" fmla="*/ 67 w 83"/>
                    <a:gd name="T11" fmla="*/ 11 h 49"/>
                    <a:gd name="T12" fmla="*/ 76 w 83"/>
                    <a:gd name="T13" fmla="*/ 21 h 49"/>
                    <a:gd name="T14" fmla="*/ 82 w 83"/>
                    <a:gd name="T15" fmla="*/ 24 h 49"/>
                    <a:gd name="T16" fmla="*/ 62 w 83"/>
                    <a:gd name="T17" fmla="*/ 29 h 49"/>
                    <a:gd name="T18" fmla="*/ 56 w 83"/>
                    <a:gd name="T19" fmla="*/ 33 h 49"/>
                    <a:gd name="T20" fmla="*/ 62 w 83"/>
                    <a:gd name="T21" fmla="*/ 41 h 49"/>
                    <a:gd name="T22" fmla="*/ 62 w 83"/>
                    <a:gd name="T23" fmla="*/ 48 h 49"/>
                    <a:gd name="T24" fmla="*/ 46 w 83"/>
                    <a:gd name="T25" fmla="*/ 41 h 49"/>
                    <a:gd name="T26" fmla="*/ 32 w 83"/>
                    <a:gd name="T27" fmla="*/ 38 h 49"/>
                    <a:gd name="T28" fmla="*/ 23 w 83"/>
                    <a:gd name="T29" fmla="*/ 38 h 49"/>
                    <a:gd name="T30" fmla="*/ 23 w 83"/>
                    <a:gd name="T31" fmla="*/ 48 h 49"/>
                    <a:gd name="T32" fmla="*/ 12 w 83"/>
                    <a:gd name="T33" fmla="*/ 48 h 49"/>
                    <a:gd name="T34" fmla="*/ 11 w 83"/>
                    <a:gd name="T35" fmla="*/ 41 h 49"/>
                    <a:gd name="T36" fmla="*/ 8 w 83"/>
                    <a:gd name="T37" fmla="*/ 29 h 49"/>
                    <a:gd name="T38" fmla="*/ 0 w 83"/>
                    <a:gd name="T39" fmla="*/ 27 h 49"/>
                    <a:gd name="T40" fmla="*/ 8 w 83"/>
                    <a:gd name="T41" fmla="*/ 21 h 49"/>
                    <a:gd name="T42" fmla="*/ 15 w 83"/>
                    <a:gd name="T43" fmla="*/ 17 h 49"/>
                    <a:gd name="T44" fmla="*/ 12 w 83"/>
                    <a:gd name="T45" fmla="*/ 0 h 4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83"/>
                    <a:gd name="T70" fmla="*/ 0 h 49"/>
                    <a:gd name="T71" fmla="*/ 83 w 83"/>
                    <a:gd name="T72" fmla="*/ 49 h 4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83" h="49">
                      <a:moveTo>
                        <a:pt x="12" y="0"/>
                      </a:moveTo>
                      <a:lnTo>
                        <a:pt x="23" y="6"/>
                      </a:lnTo>
                      <a:lnTo>
                        <a:pt x="33" y="5"/>
                      </a:lnTo>
                      <a:lnTo>
                        <a:pt x="50" y="6"/>
                      </a:lnTo>
                      <a:lnTo>
                        <a:pt x="61" y="6"/>
                      </a:lnTo>
                      <a:lnTo>
                        <a:pt x="67" y="11"/>
                      </a:lnTo>
                      <a:lnTo>
                        <a:pt x="76" y="21"/>
                      </a:lnTo>
                      <a:lnTo>
                        <a:pt x="82" y="24"/>
                      </a:lnTo>
                      <a:lnTo>
                        <a:pt x="62" y="29"/>
                      </a:lnTo>
                      <a:lnTo>
                        <a:pt x="56" y="33"/>
                      </a:lnTo>
                      <a:lnTo>
                        <a:pt x="62" y="41"/>
                      </a:lnTo>
                      <a:lnTo>
                        <a:pt x="62" y="48"/>
                      </a:lnTo>
                      <a:lnTo>
                        <a:pt x="46" y="41"/>
                      </a:lnTo>
                      <a:lnTo>
                        <a:pt x="32" y="38"/>
                      </a:lnTo>
                      <a:lnTo>
                        <a:pt x="23" y="38"/>
                      </a:lnTo>
                      <a:lnTo>
                        <a:pt x="23" y="48"/>
                      </a:lnTo>
                      <a:lnTo>
                        <a:pt x="12" y="48"/>
                      </a:lnTo>
                      <a:lnTo>
                        <a:pt x="11" y="41"/>
                      </a:lnTo>
                      <a:lnTo>
                        <a:pt x="8" y="29"/>
                      </a:lnTo>
                      <a:lnTo>
                        <a:pt x="0" y="27"/>
                      </a:lnTo>
                      <a:lnTo>
                        <a:pt x="8" y="21"/>
                      </a:lnTo>
                      <a:lnTo>
                        <a:pt x="15" y="17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1529" name="Freeform 15"/>
              <p:cNvSpPr>
                <a:spLocks/>
              </p:cNvSpPr>
              <p:nvPr/>
            </p:nvSpPr>
            <p:spPr bwMode="auto">
              <a:xfrm>
                <a:off x="4764" y="2498"/>
                <a:ext cx="647" cy="540"/>
              </a:xfrm>
              <a:custGeom>
                <a:avLst/>
                <a:gdLst>
                  <a:gd name="T0" fmla="*/ 498 w 647"/>
                  <a:gd name="T1" fmla="*/ 44 h 540"/>
                  <a:gd name="T2" fmla="*/ 522 w 647"/>
                  <a:gd name="T3" fmla="*/ 66 h 540"/>
                  <a:gd name="T4" fmla="*/ 549 w 647"/>
                  <a:gd name="T5" fmla="*/ 144 h 540"/>
                  <a:gd name="T6" fmla="*/ 611 w 647"/>
                  <a:gd name="T7" fmla="*/ 228 h 540"/>
                  <a:gd name="T8" fmla="*/ 646 w 647"/>
                  <a:gd name="T9" fmla="*/ 309 h 540"/>
                  <a:gd name="T10" fmla="*/ 620 w 647"/>
                  <a:gd name="T11" fmla="*/ 385 h 540"/>
                  <a:gd name="T12" fmla="*/ 595 w 647"/>
                  <a:gd name="T13" fmla="*/ 433 h 540"/>
                  <a:gd name="T14" fmla="*/ 579 w 647"/>
                  <a:gd name="T15" fmla="*/ 483 h 540"/>
                  <a:gd name="T16" fmla="*/ 563 w 647"/>
                  <a:gd name="T17" fmla="*/ 515 h 540"/>
                  <a:gd name="T18" fmla="*/ 531 w 647"/>
                  <a:gd name="T19" fmla="*/ 531 h 540"/>
                  <a:gd name="T20" fmla="*/ 484 w 647"/>
                  <a:gd name="T21" fmla="*/ 525 h 540"/>
                  <a:gd name="T22" fmla="*/ 434 w 647"/>
                  <a:gd name="T23" fmla="*/ 515 h 540"/>
                  <a:gd name="T24" fmla="*/ 408 w 647"/>
                  <a:gd name="T25" fmla="*/ 481 h 540"/>
                  <a:gd name="T26" fmla="*/ 401 w 647"/>
                  <a:gd name="T27" fmla="*/ 443 h 540"/>
                  <a:gd name="T28" fmla="*/ 381 w 647"/>
                  <a:gd name="T29" fmla="*/ 425 h 540"/>
                  <a:gd name="T30" fmla="*/ 357 w 647"/>
                  <a:gd name="T31" fmla="*/ 429 h 540"/>
                  <a:gd name="T32" fmla="*/ 328 w 647"/>
                  <a:gd name="T33" fmla="*/ 401 h 540"/>
                  <a:gd name="T34" fmla="*/ 309 w 647"/>
                  <a:gd name="T35" fmla="*/ 393 h 540"/>
                  <a:gd name="T36" fmla="*/ 274 w 647"/>
                  <a:gd name="T37" fmla="*/ 401 h 540"/>
                  <a:gd name="T38" fmla="*/ 244 w 647"/>
                  <a:gd name="T39" fmla="*/ 403 h 540"/>
                  <a:gd name="T40" fmla="*/ 222 w 647"/>
                  <a:gd name="T41" fmla="*/ 421 h 540"/>
                  <a:gd name="T42" fmla="*/ 185 w 647"/>
                  <a:gd name="T43" fmla="*/ 433 h 540"/>
                  <a:gd name="T44" fmla="*/ 148 w 647"/>
                  <a:gd name="T45" fmla="*/ 453 h 540"/>
                  <a:gd name="T46" fmla="*/ 127 w 647"/>
                  <a:gd name="T47" fmla="*/ 461 h 540"/>
                  <a:gd name="T48" fmla="*/ 74 w 647"/>
                  <a:gd name="T49" fmla="*/ 457 h 540"/>
                  <a:gd name="T50" fmla="*/ 64 w 647"/>
                  <a:gd name="T51" fmla="*/ 443 h 540"/>
                  <a:gd name="T52" fmla="*/ 64 w 647"/>
                  <a:gd name="T53" fmla="*/ 385 h 540"/>
                  <a:gd name="T54" fmla="*/ 46 w 647"/>
                  <a:gd name="T55" fmla="*/ 349 h 540"/>
                  <a:gd name="T56" fmla="*/ 28 w 647"/>
                  <a:gd name="T57" fmla="*/ 323 h 540"/>
                  <a:gd name="T58" fmla="*/ 7 w 647"/>
                  <a:gd name="T59" fmla="*/ 228 h 540"/>
                  <a:gd name="T60" fmla="*/ 7 w 647"/>
                  <a:gd name="T61" fmla="*/ 194 h 540"/>
                  <a:gd name="T62" fmla="*/ 55 w 647"/>
                  <a:gd name="T63" fmla="*/ 178 h 540"/>
                  <a:gd name="T64" fmla="*/ 86 w 647"/>
                  <a:gd name="T65" fmla="*/ 172 h 540"/>
                  <a:gd name="T66" fmla="*/ 109 w 647"/>
                  <a:gd name="T67" fmla="*/ 164 h 540"/>
                  <a:gd name="T68" fmla="*/ 118 w 647"/>
                  <a:gd name="T69" fmla="*/ 136 h 540"/>
                  <a:gd name="T70" fmla="*/ 115 w 647"/>
                  <a:gd name="T71" fmla="*/ 122 h 540"/>
                  <a:gd name="T72" fmla="*/ 161 w 647"/>
                  <a:gd name="T73" fmla="*/ 80 h 540"/>
                  <a:gd name="T74" fmla="*/ 198 w 647"/>
                  <a:gd name="T75" fmla="*/ 50 h 540"/>
                  <a:gd name="T76" fmla="*/ 231 w 647"/>
                  <a:gd name="T77" fmla="*/ 72 h 540"/>
                  <a:gd name="T78" fmla="*/ 254 w 647"/>
                  <a:gd name="T79" fmla="*/ 48 h 540"/>
                  <a:gd name="T80" fmla="*/ 281 w 647"/>
                  <a:gd name="T81" fmla="*/ 26 h 540"/>
                  <a:gd name="T82" fmla="*/ 307 w 647"/>
                  <a:gd name="T83" fmla="*/ 8 h 540"/>
                  <a:gd name="T84" fmla="*/ 349 w 647"/>
                  <a:gd name="T85" fmla="*/ 8 h 540"/>
                  <a:gd name="T86" fmla="*/ 365 w 647"/>
                  <a:gd name="T87" fmla="*/ 30 h 540"/>
                  <a:gd name="T88" fmla="*/ 365 w 647"/>
                  <a:gd name="T89" fmla="*/ 58 h 540"/>
                  <a:gd name="T90" fmla="*/ 401 w 647"/>
                  <a:gd name="T91" fmla="*/ 100 h 540"/>
                  <a:gd name="T92" fmla="*/ 432 w 647"/>
                  <a:gd name="T93" fmla="*/ 116 h 540"/>
                  <a:gd name="T94" fmla="*/ 455 w 647"/>
                  <a:gd name="T95" fmla="*/ 72 h 540"/>
                  <a:gd name="T96" fmla="*/ 464 w 647"/>
                  <a:gd name="T97" fmla="*/ 0 h 5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47"/>
                  <a:gd name="T148" fmla="*/ 0 h 540"/>
                  <a:gd name="T149" fmla="*/ 647 w 647"/>
                  <a:gd name="T150" fmla="*/ 540 h 5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47" h="540">
                    <a:moveTo>
                      <a:pt x="464" y="0"/>
                    </a:moveTo>
                    <a:lnTo>
                      <a:pt x="498" y="0"/>
                    </a:lnTo>
                    <a:lnTo>
                      <a:pt x="498" y="44"/>
                    </a:lnTo>
                    <a:lnTo>
                      <a:pt x="512" y="58"/>
                    </a:lnTo>
                    <a:lnTo>
                      <a:pt x="517" y="66"/>
                    </a:lnTo>
                    <a:lnTo>
                      <a:pt x="522" y="66"/>
                    </a:lnTo>
                    <a:lnTo>
                      <a:pt x="528" y="72"/>
                    </a:lnTo>
                    <a:lnTo>
                      <a:pt x="531" y="116"/>
                    </a:lnTo>
                    <a:lnTo>
                      <a:pt x="549" y="144"/>
                    </a:lnTo>
                    <a:lnTo>
                      <a:pt x="579" y="184"/>
                    </a:lnTo>
                    <a:lnTo>
                      <a:pt x="579" y="192"/>
                    </a:lnTo>
                    <a:lnTo>
                      <a:pt x="611" y="228"/>
                    </a:lnTo>
                    <a:lnTo>
                      <a:pt x="611" y="232"/>
                    </a:lnTo>
                    <a:lnTo>
                      <a:pt x="642" y="260"/>
                    </a:lnTo>
                    <a:lnTo>
                      <a:pt x="646" y="309"/>
                    </a:lnTo>
                    <a:lnTo>
                      <a:pt x="642" y="353"/>
                    </a:lnTo>
                    <a:lnTo>
                      <a:pt x="630" y="375"/>
                    </a:lnTo>
                    <a:lnTo>
                      <a:pt x="620" y="385"/>
                    </a:lnTo>
                    <a:lnTo>
                      <a:pt x="614" y="409"/>
                    </a:lnTo>
                    <a:lnTo>
                      <a:pt x="604" y="429"/>
                    </a:lnTo>
                    <a:lnTo>
                      <a:pt x="595" y="433"/>
                    </a:lnTo>
                    <a:lnTo>
                      <a:pt x="598" y="443"/>
                    </a:lnTo>
                    <a:lnTo>
                      <a:pt x="582" y="457"/>
                    </a:lnTo>
                    <a:lnTo>
                      <a:pt x="579" y="483"/>
                    </a:lnTo>
                    <a:lnTo>
                      <a:pt x="575" y="501"/>
                    </a:lnTo>
                    <a:lnTo>
                      <a:pt x="567" y="505"/>
                    </a:lnTo>
                    <a:lnTo>
                      <a:pt x="563" y="515"/>
                    </a:lnTo>
                    <a:lnTo>
                      <a:pt x="556" y="525"/>
                    </a:lnTo>
                    <a:lnTo>
                      <a:pt x="544" y="525"/>
                    </a:lnTo>
                    <a:lnTo>
                      <a:pt x="531" y="531"/>
                    </a:lnTo>
                    <a:lnTo>
                      <a:pt x="519" y="539"/>
                    </a:lnTo>
                    <a:lnTo>
                      <a:pt x="500" y="519"/>
                    </a:lnTo>
                    <a:lnTo>
                      <a:pt x="484" y="525"/>
                    </a:lnTo>
                    <a:lnTo>
                      <a:pt x="477" y="525"/>
                    </a:lnTo>
                    <a:lnTo>
                      <a:pt x="448" y="529"/>
                    </a:lnTo>
                    <a:lnTo>
                      <a:pt x="434" y="515"/>
                    </a:lnTo>
                    <a:lnTo>
                      <a:pt x="420" y="493"/>
                    </a:lnTo>
                    <a:lnTo>
                      <a:pt x="415" y="497"/>
                    </a:lnTo>
                    <a:lnTo>
                      <a:pt x="408" y="481"/>
                    </a:lnTo>
                    <a:lnTo>
                      <a:pt x="402" y="469"/>
                    </a:lnTo>
                    <a:lnTo>
                      <a:pt x="401" y="465"/>
                    </a:lnTo>
                    <a:lnTo>
                      <a:pt x="401" y="443"/>
                    </a:lnTo>
                    <a:lnTo>
                      <a:pt x="401" y="429"/>
                    </a:lnTo>
                    <a:lnTo>
                      <a:pt x="395" y="421"/>
                    </a:lnTo>
                    <a:lnTo>
                      <a:pt x="381" y="425"/>
                    </a:lnTo>
                    <a:lnTo>
                      <a:pt x="372" y="429"/>
                    </a:lnTo>
                    <a:lnTo>
                      <a:pt x="360" y="429"/>
                    </a:lnTo>
                    <a:lnTo>
                      <a:pt x="357" y="429"/>
                    </a:lnTo>
                    <a:lnTo>
                      <a:pt x="349" y="429"/>
                    </a:lnTo>
                    <a:lnTo>
                      <a:pt x="339" y="415"/>
                    </a:lnTo>
                    <a:lnTo>
                      <a:pt x="328" y="401"/>
                    </a:lnTo>
                    <a:lnTo>
                      <a:pt x="327" y="401"/>
                    </a:lnTo>
                    <a:lnTo>
                      <a:pt x="312" y="401"/>
                    </a:lnTo>
                    <a:lnTo>
                      <a:pt x="309" y="393"/>
                    </a:lnTo>
                    <a:lnTo>
                      <a:pt x="297" y="401"/>
                    </a:lnTo>
                    <a:lnTo>
                      <a:pt x="289" y="401"/>
                    </a:lnTo>
                    <a:lnTo>
                      <a:pt x="274" y="401"/>
                    </a:lnTo>
                    <a:lnTo>
                      <a:pt x="268" y="393"/>
                    </a:lnTo>
                    <a:lnTo>
                      <a:pt x="263" y="401"/>
                    </a:lnTo>
                    <a:lnTo>
                      <a:pt x="244" y="403"/>
                    </a:lnTo>
                    <a:lnTo>
                      <a:pt x="242" y="401"/>
                    </a:lnTo>
                    <a:lnTo>
                      <a:pt x="233" y="409"/>
                    </a:lnTo>
                    <a:lnTo>
                      <a:pt x="222" y="421"/>
                    </a:lnTo>
                    <a:lnTo>
                      <a:pt x="212" y="421"/>
                    </a:lnTo>
                    <a:lnTo>
                      <a:pt x="201" y="433"/>
                    </a:lnTo>
                    <a:lnTo>
                      <a:pt x="185" y="433"/>
                    </a:lnTo>
                    <a:lnTo>
                      <a:pt x="169" y="433"/>
                    </a:lnTo>
                    <a:lnTo>
                      <a:pt x="155" y="443"/>
                    </a:lnTo>
                    <a:lnTo>
                      <a:pt x="148" y="453"/>
                    </a:lnTo>
                    <a:lnTo>
                      <a:pt x="141" y="451"/>
                    </a:lnTo>
                    <a:lnTo>
                      <a:pt x="138" y="459"/>
                    </a:lnTo>
                    <a:lnTo>
                      <a:pt x="127" y="461"/>
                    </a:lnTo>
                    <a:lnTo>
                      <a:pt x="118" y="469"/>
                    </a:lnTo>
                    <a:lnTo>
                      <a:pt x="86" y="469"/>
                    </a:lnTo>
                    <a:lnTo>
                      <a:pt x="74" y="457"/>
                    </a:lnTo>
                    <a:lnTo>
                      <a:pt x="72" y="451"/>
                    </a:lnTo>
                    <a:lnTo>
                      <a:pt x="71" y="457"/>
                    </a:lnTo>
                    <a:lnTo>
                      <a:pt x="64" y="443"/>
                    </a:lnTo>
                    <a:lnTo>
                      <a:pt x="65" y="417"/>
                    </a:lnTo>
                    <a:lnTo>
                      <a:pt x="71" y="401"/>
                    </a:lnTo>
                    <a:lnTo>
                      <a:pt x="64" y="385"/>
                    </a:lnTo>
                    <a:lnTo>
                      <a:pt x="58" y="375"/>
                    </a:lnTo>
                    <a:lnTo>
                      <a:pt x="58" y="359"/>
                    </a:lnTo>
                    <a:lnTo>
                      <a:pt x="46" y="349"/>
                    </a:lnTo>
                    <a:lnTo>
                      <a:pt x="42" y="349"/>
                    </a:lnTo>
                    <a:lnTo>
                      <a:pt x="41" y="343"/>
                    </a:lnTo>
                    <a:lnTo>
                      <a:pt x="28" y="323"/>
                    </a:lnTo>
                    <a:lnTo>
                      <a:pt x="11" y="277"/>
                    </a:lnTo>
                    <a:lnTo>
                      <a:pt x="7" y="244"/>
                    </a:lnTo>
                    <a:lnTo>
                      <a:pt x="7" y="228"/>
                    </a:lnTo>
                    <a:lnTo>
                      <a:pt x="0" y="220"/>
                    </a:lnTo>
                    <a:lnTo>
                      <a:pt x="2" y="200"/>
                    </a:lnTo>
                    <a:lnTo>
                      <a:pt x="7" y="194"/>
                    </a:lnTo>
                    <a:lnTo>
                      <a:pt x="28" y="172"/>
                    </a:lnTo>
                    <a:lnTo>
                      <a:pt x="48" y="172"/>
                    </a:lnTo>
                    <a:lnTo>
                      <a:pt x="55" y="178"/>
                    </a:lnTo>
                    <a:lnTo>
                      <a:pt x="79" y="178"/>
                    </a:lnTo>
                    <a:lnTo>
                      <a:pt x="83" y="172"/>
                    </a:lnTo>
                    <a:lnTo>
                      <a:pt x="86" y="172"/>
                    </a:lnTo>
                    <a:lnTo>
                      <a:pt x="97" y="166"/>
                    </a:lnTo>
                    <a:lnTo>
                      <a:pt x="102" y="166"/>
                    </a:lnTo>
                    <a:lnTo>
                      <a:pt x="109" y="164"/>
                    </a:lnTo>
                    <a:lnTo>
                      <a:pt x="106" y="156"/>
                    </a:lnTo>
                    <a:lnTo>
                      <a:pt x="111" y="142"/>
                    </a:lnTo>
                    <a:lnTo>
                      <a:pt x="118" y="136"/>
                    </a:lnTo>
                    <a:lnTo>
                      <a:pt x="115" y="130"/>
                    </a:lnTo>
                    <a:lnTo>
                      <a:pt x="118" y="124"/>
                    </a:lnTo>
                    <a:lnTo>
                      <a:pt x="115" y="122"/>
                    </a:lnTo>
                    <a:lnTo>
                      <a:pt x="127" y="108"/>
                    </a:lnTo>
                    <a:lnTo>
                      <a:pt x="143" y="106"/>
                    </a:lnTo>
                    <a:lnTo>
                      <a:pt x="161" y="80"/>
                    </a:lnTo>
                    <a:lnTo>
                      <a:pt x="182" y="58"/>
                    </a:lnTo>
                    <a:lnTo>
                      <a:pt x="192" y="58"/>
                    </a:lnTo>
                    <a:lnTo>
                      <a:pt x="198" y="50"/>
                    </a:lnTo>
                    <a:lnTo>
                      <a:pt x="207" y="50"/>
                    </a:lnTo>
                    <a:lnTo>
                      <a:pt x="224" y="70"/>
                    </a:lnTo>
                    <a:lnTo>
                      <a:pt x="231" y="72"/>
                    </a:lnTo>
                    <a:lnTo>
                      <a:pt x="237" y="66"/>
                    </a:lnTo>
                    <a:lnTo>
                      <a:pt x="245" y="50"/>
                    </a:lnTo>
                    <a:lnTo>
                      <a:pt x="254" y="48"/>
                    </a:lnTo>
                    <a:lnTo>
                      <a:pt x="263" y="30"/>
                    </a:lnTo>
                    <a:lnTo>
                      <a:pt x="270" y="30"/>
                    </a:lnTo>
                    <a:lnTo>
                      <a:pt x="281" y="26"/>
                    </a:lnTo>
                    <a:lnTo>
                      <a:pt x="289" y="14"/>
                    </a:lnTo>
                    <a:lnTo>
                      <a:pt x="297" y="14"/>
                    </a:lnTo>
                    <a:lnTo>
                      <a:pt x="307" y="8"/>
                    </a:lnTo>
                    <a:lnTo>
                      <a:pt x="318" y="8"/>
                    </a:lnTo>
                    <a:lnTo>
                      <a:pt x="332" y="8"/>
                    </a:lnTo>
                    <a:lnTo>
                      <a:pt x="349" y="8"/>
                    </a:lnTo>
                    <a:lnTo>
                      <a:pt x="360" y="22"/>
                    </a:lnTo>
                    <a:lnTo>
                      <a:pt x="364" y="28"/>
                    </a:lnTo>
                    <a:lnTo>
                      <a:pt x="365" y="30"/>
                    </a:lnTo>
                    <a:lnTo>
                      <a:pt x="369" y="42"/>
                    </a:lnTo>
                    <a:lnTo>
                      <a:pt x="365" y="44"/>
                    </a:lnTo>
                    <a:lnTo>
                      <a:pt x="365" y="58"/>
                    </a:lnTo>
                    <a:lnTo>
                      <a:pt x="364" y="66"/>
                    </a:lnTo>
                    <a:lnTo>
                      <a:pt x="392" y="88"/>
                    </a:lnTo>
                    <a:lnTo>
                      <a:pt x="401" y="100"/>
                    </a:lnTo>
                    <a:lnTo>
                      <a:pt x="413" y="102"/>
                    </a:lnTo>
                    <a:lnTo>
                      <a:pt x="422" y="108"/>
                    </a:lnTo>
                    <a:lnTo>
                      <a:pt x="432" y="116"/>
                    </a:lnTo>
                    <a:lnTo>
                      <a:pt x="445" y="106"/>
                    </a:lnTo>
                    <a:lnTo>
                      <a:pt x="452" y="88"/>
                    </a:lnTo>
                    <a:lnTo>
                      <a:pt x="455" y="72"/>
                    </a:lnTo>
                    <a:lnTo>
                      <a:pt x="459" y="42"/>
                    </a:lnTo>
                    <a:lnTo>
                      <a:pt x="464" y="30"/>
                    </a:lnTo>
                    <a:lnTo>
                      <a:pt x="464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0" name="Freeform 16"/>
              <p:cNvSpPr>
                <a:spLocks/>
              </p:cNvSpPr>
              <p:nvPr/>
            </p:nvSpPr>
            <p:spPr bwMode="auto">
              <a:xfrm>
                <a:off x="4611" y="2380"/>
                <a:ext cx="350" cy="59"/>
              </a:xfrm>
              <a:custGeom>
                <a:avLst/>
                <a:gdLst>
                  <a:gd name="T0" fmla="*/ 24 w 350"/>
                  <a:gd name="T1" fmla="*/ 8 h 59"/>
                  <a:gd name="T2" fmla="*/ 68 w 350"/>
                  <a:gd name="T3" fmla="*/ 8 h 59"/>
                  <a:gd name="T4" fmla="*/ 94 w 350"/>
                  <a:gd name="T5" fmla="*/ 10 h 59"/>
                  <a:gd name="T6" fmla="*/ 118 w 350"/>
                  <a:gd name="T7" fmla="*/ 27 h 59"/>
                  <a:gd name="T8" fmla="*/ 137 w 350"/>
                  <a:gd name="T9" fmla="*/ 32 h 59"/>
                  <a:gd name="T10" fmla="*/ 170 w 350"/>
                  <a:gd name="T11" fmla="*/ 39 h 59"/>
                  <a:gd name="T12" fmla="*/ 188 w 350"/>
                  <a:gd name="T13" fmla="*/ 44 h 59"/>
                  <a:gd name="T14" fmla="*/ 194 w 350"/>
                  <a:gd name="T15" fmla="*/ 27 h 59"/>
                  <a:gd name="T16" fmla="*/ 236 w 350"/>
                  <a:gd name="T17" fmla="*/ 32 h 59"/>
                  <a:gd name="T18" fmla="*/ 267 w 350"/>
                  <a:gd name="T19" fmla="*/ 37 h 59"/>
                  <a:gd name="T20" fmla="*/ 288 w 350"/>
                  <a:gd name="T21" fmla="*/ 39 h 59"/>
                  <a:gd name="T22" fmla="*/ 306 w 350"/>
                  <a:gd name="T23" fmla="*/ 32 h 59"/>
                  <a:gd name="T24" fmla="*/ 330 w 350"/>
                  <a:gd name="T25" fmla="*/ 27 h 59"/>
                  <a:gd name="T26" fmla="*/ 349 w 350"/>
                  <a:gd name="T27" fmla="*/ 26 h 59"/>
                  <a:gd name="T28" fmla="*/ 342 w 350"/>
                  <a:gd name="T29" fmla="*/ 44 h 59"/>
                  <a:gd name="T30" fmla="*/ 330 w 350"/>
                  <a:gd name="T31" fmla="*/ 47 h 59"/>
                  <a:gd name="T32" fmla="*/ 314 w 350"/>
                  <a:gd name="T33" fmla="*/ 50 h 59"/>
                  <a:gd name="T34" fmla="*/ 304 w 350"/>
                  <a:gd name="T35" fmla="*/ 55 h 59"/>
                  <a:gd name="T36" fmla="*/ 286 w 350"/>
                  <a:gd name="T37" fmla="*/ 55 h 59"/>
                  <a:gd name="T38" fmla="*/ 273 w 350"/>
                  <a:gd name="T39" fmla="*/ 55 h 59"/>
                  <a:gd name="T40" fmla="*/ 255 w 350"/>
                  <a:gd name="T41" fmla="*/ 58 h 59"/>
                  <a:gd name="T42" fmla="*/ 238 w 350"/>
                  <a:gd name="T43" fmla="*/ 47 h 59"/>
                  <a:gd name="T44" fmla="*/ 224 w 350"/>
                  <a:gd name="T45" fmla="*/ 58 h 59"/>
                  <a:gd name="T46" fmla="*/ 205 w 350"/>
                  <a:gd name="T47" fmla="*/ 47 h 59"/>
                  <a:gd name="T48" fmla="*/ 193 w 350"/>
                  <a:gd name="T49" fmla="*/ 50 h 59"/>
                  <a:gd name="T50" fmla="*/ 175 w 350"/>
                  <a:gd name="T51" fmla="*/ 55 h 59"/>
                  <a:gd name="T52" fmla="*/ 158 w 350"/>
                  <a:gd name="T53" fmla="*/ 52 h 59"/>
                  <a:gd name="T54" fmla="*/ 139 w 350"/>
                  <a:gd name="T55" fmla="*/ 50 h 59"/>
                  <a:gd name="T56" fmla="*/ 123 w 350"/>
                  <a:gd name="T57" fmla="*/ 55 h 59"/>
                  <a:gd name="T58" fmla="*/ 95 w 350"/>
                  <a:gd name="T59" fmla="*/ 45 h 59"/>
                  <a:gd name="T60" fmla="*/ 63 w 350"/>
                  <a:gd name="T61" fmla="*/ 40 h 59"/>
                  <a:gd name="T62" fmla="*/ 38 w 350"/>
                  <a:gd name="T63" fmla="*/ 37 h 59"/>
                  <a:gd name="T64" fmla="*/ 12 w 350"/>
                  <a:gd name="T65" fmla="*/ 26 h 59"/>
                  <a:gd name="T66" fmla="*/ 0 w 350"/>
                  <a:gd name="T67" fmla="*/ 23 h 59"/>
                  <a:gd name="T68" fmla="*/ 0 w 350"/>
                  <a:gd name="T69" fmla="*/ 0 h 5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0"/>
                  <a:gd name="T106" fmla="*/ 0 h 59"/>
                  <a:gd name="T107" fmla="*/ 350 w 350"/>
                  <a:gd name="T108" fmla="*/ 59 h 5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0" h="59">
                    <a:moveTo>
                      <a:pt x="0" y="0"/>
                    </a:moveTo>
                    <a:lnTo>
                      <a:pt x="24" y="8"/>
                    </a:lnTo>
                    <a:lnTo>
                      <a:pt x="49" y="8"/>
                    </a:lnTo>
                    <a:lnTo>
                      <a:pt x="68" y="8"/>
                    </a:lnTo>
                    <a:lnTo>
                      <a:pt x="82" y="8"/>
                    </a:lnTo>
                    <a:lnTo>
                      <a:pt x="94" y="10"/>
                    </a:lnTo>
                    <a:lnTo>
                      <a:pt x="108" y="15"/>
                    </a:lnTo>
                    <a:lnTo>
                      <a:pt x="118" y="27"/>
                    </a:lnTo>
                    <a:lnTo>
                      <a:pt x="125" y="32"/>
                    </a:lnTo>
                    <a:lnTo>
                      <a:pt x="137" y="32"/>
                    </a:lnTo>
                    <a:lnTo>
                      <a:pt x="155" y="32"/>
                    </a:lnTo>
                    <a:lnTo>
                      <a:pt x="170" y="39"/>
                    </a:lnTo>
                    <a:lnTo>
                      <a:pt x="181" y="44"/>
                    </a:lnTo>
                    <a:lnTo>
                      <a:pt x="188" y="44"/>
                    </a:lnTo>
                    <a:lnTo>
                      <a:pt x="189" y="32"/>
                    </a:lnTo>
                    <a:lnTo>
                      <a:pt x="194" y="27"/>
                    </a:lnTo>
                    <a:lnTo>
                      <a:pt x="219" y="32"/>
                    </a:lnTo>
                    <a:lnTo>
                      <a:pt x="236" y="32"/>
                    </a:lnTo>
                    <a:lnTo>
                      <a:pt x="255" y="32"/>
                    </a:lnTo>
                    <a:lnTo>
                      <a:pt x="267" y="37"/>
                    </a:lnTo>
                    <a:lnTo>
                      <a:pt x="274" y="40"/>
                    </a:lnTo>
                    <a:lnTo>
                      <a:pt x="288" y="39"/>
                    </a:lnTo>
                    <a:lnTo>
                      <a:pt x="299" y="37"/>
                    </a:lnTo>
                    <a:lnTo>
                      <a:pt x="306" y="32"/>
                    </a:lnTo>
                    <a:lnTo>
                      <a:pt x="318" y="32"/>
                    </a:lnTo>
                    <a:lnTo>
                      <a:pt x="330" y="27"/>
                    </a:lnTo>
                    <a:lnTo>
                      <a:pt x="342" y="26"/>
                    </a:lnTo>
                    <a:lnTo>
                      <a:pt x="349" y="26"/>
                    </a:lnTo>
                    <a:lnTo>
                      <a:pt x="346" y="37"/>
                    </a:lnTo>
                    <a:lnTo>
                      <a:pt x="342" y="44"/>
                    </a:lnTo>
                    <a:lnTo>
                      <a:pt x="337" y="47"/>
                    </a:lnTo>
                    <a:lnTo>
                      <a:pt x="330" y="47"/>
                    </a:lnTo>
                    <a:lnTo>
                      <a:pt x="326" y="47"/>
                    </a:lnTo>
                    <a:lnTo>
                      <a:pt x="314" y="50"/>
                    </a:lnTo>
                    <a:lnTo>
                      <a:pt x="307" y="55"/>
                    </a:lnTo>
                    <a:lnTo>
                      <a:pt x="304" y="55"/>
                    </a:lnTo>
                    <a:lnTo>
                      <a:pt x="293" y="52"/>
                    </a:lnTo>
                    <a:lnTo>
                      <a:pt x="286" y="55"/>
                    </a:lnTo>
                    <a:lnTo>
                      <a:pt x="280" y="55"/>
                    </a:lnTo>
                    <a:lnTo>
                      <a:pt x="273" y="55"/>
                    </a:lnTo>
                    <a:lnTo>
                      <a:pt x="267" y="58"/>
                    </a:lnTo>
                    <a:lnTo>
                      <a:pt x="255" y="58"/>
                    </a:lnTo>
                    <a:lnTo>
                      <a:pt x="248" y="55"/>
                    </a:lnTo>
                    <a:lnTo>
                      <a:pt x="238" y="47"/>
                    </a:lnTo>
                    <a:lnTo>
                      <a:pt x="231" y="55"/>
                    </a:lnTo>
                    <a:lnTo>
                      <a:pt x="224" y="58"/>
                    </a:lnTo>
                    <a:lnTo>
                      <a:pt x="217" y="58"/>
                    </a:lnTo>
                    <a:lnTo>
                      <a:pt x="205" y="47"/>
                    </a:lnTo>
                    <a:lnTo>
                      <a:pt x="201" y="50"/>
                    </a:lnTo>
                    <a:lnTo>
                      <a:pt x="193" y="50"/>
                    </a:lnTo>
                    <a:lnTo>
                      <a:pt x="186" y="55"/>
                    </a:lnTo>
                    <a:lnTo>
                      <a:pt x="175" y="55"/>
                    </a:lnTo>
                    <a:lnTo>
                      <a:pt x="163" y="55"/>
                    </a:lnTo>
                    <a:lnTo>
                      <a:pt x="158" y="52"/>
                    </a:lnTo>
                    <a:lnTo>
                      <a:pt x="151" y="47"/>
                    </a:lnTo>
                    <a:lnTo>
                      <a:pt x="139" y="50"/>
                    </a:lnTo>
                    <a:lnTo>
                      <a:pt x="130" y="55"/>
                    </a:lnTo>
                    <a:lnTo>
                      <a:pt x="123" y="55"/>
                    </a:lnTo>
                    <a:lnTo>
                      <a:pt x="108" y="52"/>
                    </a:lnTo>
                    <a:lnTo>
                      <a:pt x="95" y="45"/>
                    </a:lnTo>
                    <a:lnTo>
                      <a:pt x="85" y="45"/>
                    </a:lnTo>
                    <a:lnTo>
                      <a:pt x="63" y="40"/>
                    </a:lnTo>
                    <a:lnTo>
                      <a:pt x="49" y="37"/>
                    </a:lnTo>
                    <a:lnTo>
                      <a:pt x="38" y="37"/>
                    </a:lnTo>
                    <a:lnTo>
                      <a:pt x="24" y="32"/>
                    </a:lnTo>
                    <a:lnTo>
                      <a:pt x="12" y="26"/>
                    </a:lnTo>
                    <a:lnTo>
                      <a:pt x="5" y="26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1" name="Freeform 17"/>
              <p:cNvSpPr>
                <a:spLocks/>
              </p:cNvSpPr>
              <p:nvPr/>
            </p:nvSpPr>
            <p:spPr bwMode="auto">
              <a:xfrm>
                <a:off x="4807" y="2230"/>
                <a:ext cx="154" cy="133"/>
              </a:xfrm>
              <a:custGeom>
                <a:avLst/>
                <a:gdLst>
                  <a:gd name="T0" fmla="*/ 75 w 154"/>
                  <a:gd name="T1" fmla="*/ 4 h 133"/>
                  <a:gd name="T2" fmla="*/ 130 w 154"/>
                  <a:gd name="T3" fmla="*/ 0 h 133"/>
                  <a:gd name="T4" fmla="*/ 140 w 154"/>
                  <a:gd name="T5" fmla="*/ 17 h 133"/>
                  <a:gd name="T6" fmla="*/ 120 w 154"/>
                  <a:gd name="T7" fmla="*/ 24 h 133"/>
                  <a:gd name="T8" fmla="*/ 118 w 154"/>
                  <a:gd name="T9" fmla="*/ 37 h 133"/>
                  <a:gd name="T10" fmla="*/ 110 w 154"/>
                  <a:gd name="T11" fmla="*/ 45 h 133"/>
                  <a:gd name="T12" fmla="*/ 95 w 154"/>
                  <a:gd name="T13" fmla="*/ 45 h 133"/>
                  <a:gd name="T14" fmla="*/ 81 w 154"/>
                  <a:gd name="T15" fmla="*/ 39 h 133"/>
                  <a:gd name="T16" fmla="*/ 68 w 154"/>
                  <a:gd name="T17" fmla="*/ 24 h 133"/>
                  <a:gd name="T18" fmla="*/ 52 w 154"/>
                  <a:gd name="T19" fmla="*/ 24 h 133"/>
                  <a:gd name="T20" fmla="*/ 47 w 154"/>
                  <a:gd name="T21" fmla="*/ 45 h 133"/>
                  <a:gd name="T22" fmla="*/ 52 w 154"/>
                  <a:gd name="T23" fmla="*/ 58 h 133"/>
                  <a:gd name="T24" fmla="*/ 68 w 154"/>
                  <a:gd name="T25" fmla="*/ 50 h 133"/>
                  <a:gd name="T26" fmla="*/ 80 w 154"/>
                  <a:gd name="T27" fmla="*/ 56 h 133"/>
                  <a:gd name="T28" fmla="*/ 77 w 154"/>
                  <a:gd name="T29" fmla="*/ 65 h 133"/>
                  <a:gd name="T30" fmla="*/ 75 w 154"/>
                  <a:gd name="T31" fmla="*/ 73 h 133"/>
                  <a:gd name="T32" fmla="*/ 77 w 154"/>
                  <a:gd name="T33" fmla="*/ 87 h 133"/>
                  <a:gd name="T34" fmla="*/ 86 w 154"/>
                  <a:gd name="T35" fmla="*/ 91 h 133"/>
                  <a:gd name="T36" fmla="*/ 81 w 154"/>
                  <a:gd name="T37" fmla="*/ 106 h 133"/>
                  <a:gd name="T38" fmla="*/ 77 w 154"/>
                  <a:gd name="T39" fmla="*/ 125 h 133"/>
                  <a:gd name="T40" fmla="*/ 65 w 154"/>
                  <a:gd name="T41" fmla="*/ 126 h 133"/>
                  <a:gd name="T42" fmla="*/ 60 w 154"/>
                  <a:gd name="T43" fmla="*/ 117 h 133"/>
                  <a:gd name="T44" fmla="*/ 52 w 154"/>
                  <a:gd name="T45" fmla="*/ 99 h 133"/>
                  <a:gd name="T46" fmla="*/ 52 w 154"/>
                  <a:gd name="T47" fmla="*/ 84 h 133"/>
                  <a:gd name="T48" fmla="*/ 33 w 154"/>
                  <a:gd name="T49" fmla="*/ 84 h 133"/>
                  <a:gd name="T50" fmla="*/ 22 w 154"/>
                  <a:gd name="T51" fmla="*/ 86 h 133"/>
                  <a:gd name="T52" fmla="*/ 38 w 154"/>
                  <a:gd name="T53" fmla="*/ 91 h 133"/>
                  <a:gd name="T54" fmla="*/ 45 w 154"/>
                  <a:gd name="T55" fmla="*/ 104 h 133"/>
                  <a:gd name="T56" fmla="*/ 40 w 154"/>
                  <a:gd name="T57" fmla="*/ 117 h 133"/>
                  <a:gd name="T58" fmla="*/ 28 w 154"/>
                  <a:gd name="T59" fmla="*/ 132 h 133"/>
                  <a:gd name="T60" fmla="*/ 28 w 154"/>
                  <a:gd name="T61" fmla="*/ 117 h 133"/>
                  <a:gd name="T62" fmla="*/ 22 w 154"/>
                  <a:gd name="T63" fmla="*/ 104 h 133"/>
                  <a:gd name="T64" fmla="*/ 12 w 154"/>
                  <a:gd name="T65" fmla="*/ 91 h 133"/>
                  <a:gd name="T66" fmla="*/ 3 w 154"/>
                  <a:gd name="T67" fmla="*/ 76 h 133"/>
                  <a:gd name="T68" fmla="*/ 17 w 154"/>
                  <a:gd name="T69" fmla="*/ 63 h 133"/>
                  <a:gd name="T70" fmla="*/ 22 w 154"/>
                  <a:gd name="T71" fmla="*/ 43 h 133"/>
                  <a:gd name="T72" fmla="*/ 27 w 154"/>
                  <a:gd name="T73" fmla="*/ 26 h 133"/>
                  <a:gd name="T74" fmla="*/ 22 w 154"/>
                  <a:gd name="T75" fmla="*/ 17 h 13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54"/>
                  <a:gd name="T115" fmla="*/ 0 h 133"/>
                  <a:gd name="T116" fmla="*/ 154 w 154"/>
                  <a:gd name="T117" fmla="*/ 133 h 13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54" h="133">
                    <a:moveTo>
                      <a:pt x="40" y="0"/>
                    </a:moveTo>
                    <a:lnTo>
                      <a:pt x="75" y="4"/>
                    </a:lnTo>
                    <a:lnTo>
                      <a:pt x="111" y="4"/>
                    </a:lnTo>
                    <a:lnTo>
                      <a:pt x="130" y="0"/>
                    </a:lnTo>
                    <a:lnTo>
                      <a:pt x="153" y="11"/>
                    </a:lnTo>
                    <a:lnTo>
                      <a:pt x="140" y="17"/>
                    </a:lnTo>
                    <a:lnTo>
                      <a:pt x="130" y="22"/>
                    </a:lnTo>
                    <a:lnTo>
                      <a:pt x="120" y="24"/>
                    </a:lnTo>
                    <a:lnTo>
                      <a:pt x="118" y="30"/>
                    </a:lnTo>
                    <a:lnTo>
                      <a:pt x="118" y="37"/>
                    </a:lnTo>
                    <a:lnTo>
                      <a:pt x="118" y="39"/>
                    </a:lnTo>
                    <a:lnTo>
                      <a:pt x="110" y="45"/>
                    </a:lnTo>
                    <a:lnTo>
                      <a:pt x="100" y="45"/>
                    </a:lnTo>
                    <a:lnTo>
                      <a:pt x="95" y="45"/>
                    </a:lnTo>
                    <a:lnTo>
                      <a:pt x="86" y="45"/>
                    </a:lnTo>
                    <a:lnTo>
                      <a:pt x="81" y="39"/>
                    </a:lnTo>
                    <a:lnTo>
                      <a:pt x="75" y="32"/>
                    </a:lnTo>
                    <a:lnTo>
                      <a:pt x="68" y="24"/>
                    </a:lnTo>
                    <a:lnTo>
                      <a:pt x="53" y="24"/>
                    </a:lnTo>
                    <a:lnTo>
                      <a:pt x="52" y="24"/>
                    </a:lnTo>
                    <a:lnTo>
                      <a:pt x="45" y="39"/>
                    </a:lnTo>
                    <a:lnTo>
                      <a:pt x="47" y="45"/>
                    </a:lnTo>
                    <a:lnTo>
                      <a:pt x="47" y="52"/>
                    </a:lnTo>
                    <a:lnTo>
                      <a:pt x="52" y="58"/>
                    </a:lnTo>
                    <a:lnTo>
                      <a:pt x="58" y="58"/>
                    </a:lnTo>
                    <a:lnTo>
                      <a:pt x="68" y="50"/>
                    </a:lnTo>
                    <a:lnTo>
                      <a:pt x="75" y="50"/>
                    </a:lnTo>
                    <a:lnTo>
                      <a:pt x="80" y="56"/>
                    </a:lnTo>
                    <a:lnTo>
                      <a:pt x="80" y="58"/>
                    </a:lnTo>
                    <a:lnTo>
                      <a:pt x="77" y="65"/>
                    </a:lnTo>
                    <a:lnTo>
                      <a:pt x="75" y="67"/>
                    </a:lnTo>
                    <a:lnTo>
                      <a:pt x="75" y="73"/>
                    </a:lnTo>
                    <a:lnTo>
                      <a:pt x="75" y="80"/>
                    </a:lnTo>
                    <a:lnTo>
                      <a:pt x="77" y="87"/>
                    </a:lnTo>
                    <a:lnTo>
                      <a:pt x="83" y="93"/>
                    </a:lnTo>
                    <a:lnTo>
                      <a:pt x="86" y="91"/>
                    </a:lnTo>
                    <a:lnTo>
                      <a:pt x="86" y="99"/>
                    </a:lnTo>
                    <a:lnTo>
                      <a:pt x="81" y="106"/>
                    </a:lnTo>
                    <a:lnTo>
                      <a:pt x="80" y="112"/>
                    </a:lnTo>
                    <a:lnTo>
                      <a:pt x="77" y="125"/>
                    </a:lnTo>
                    <a:lnTo>
                      <a:pt x="70" y="126"/>
                    </a:lnTo>
                    <a:lnTo>
                      <a:pt x="65" y="126"/>
                    </a:lnTo>
                    <a:lnTo>
                      <a:pt x="60" y="126"/>
                    </a:lnTo>
                    <a:lnTo>
                      <a:pt x="60" y="117"/>
                    </a:lnTo>
                    <a:lnTo>
                      <a:pt x="58" y="104"/>
                    </a:lnTo>
                    <a:lnTo>
                      <a:pt x="52" y="99"/>
                    </a:lnTo>
                    <a:lnTo>
                      <a:pt x="52" y="93"/>
                    </a:lnTo>
                    <a:lnTo>
                      <a:pt x="52" y="84"/>
                    </a:lnTo>
                    <a:lnTo>
                      <a:pt x="45" y="76"/>
                    </a:lnTo>
                    <a:lnTo>
                      <a:pt x="33" y="84"/>
                    </a:lnTo>
                    <a:lnTo>
                      <a:pt x="28" y="76"/>
                    </a:lnTo>
                    <a:lnTo>
                      <a:pt x="22" y="86"/>
                    </a:lnTo>
                    <a:lnTo>
                      <a:pt x="28" y="91"/>
                    </a:lnTo>
                    <a:lnTo>
                      <a:pt x="38" y="91"/>
                    </a:lnTo>
                    <a:lnTo>
                      <a:pt x="40" y="97"/>
                    </a:lnTo>
                    <a:lnTo>
                      <a:pt x="45" y="104"/>
                    </a:lnTo>
                    <a:lnTo>
                      <a:pt x="45" y="110"/>
                    </a:lnTo>
                    <a:lnTo>
                      <a:pt x="40" y="117"/>
                    </a:lnTo>
                    <a:lnTo>
                      <a:pt x="33" y="130"/>
                    </a:lnTo>
                    <a:lnTo>
                      <a:pt x="28" y="132"/>
                    </a:lnTo>
                    <a:lnTo>
                      <a:pt x="28" y="125"/>
                    </a:lnTo>
                    <a:lnTo>
                      <a:pt x="28" y="117"/>
                    </a:lnTo>
                    <a:lnTo>
                      <a:pt x="30" y="110"/>
                    </a:lnTo>
                    <a:lnTo>
                      <a:pt x="22" y="104"/>
                    </a:lnTo>
                    <a:lnTo>
                      <a:pt x="15" y="99"/>
                    </a:lnTo>
                    <a:lnTo>
                      <a:pt x="12" y="91"/>
                    </a:lnTo>
                    <a:lnTo>
                      <a:pt x="0" y="91"/>
                    </a:lnTo>
                    <a:lnTo>
                      <a:pt x="3" y="76"/>
                    </a:lnTo>
                    <a:lnTo>
                      <a:pt x="12" y="71"/>
                    </a:lnTo>
                    <a:lnTo>
                      <a:pt x="17" y="63"/>
                    </a:lnTo>
                    <a:lnTo>
                      <a:pt x="22" y="52"/>
                    </a:lnTo>
                    <a:lnTo>
                      <a:pt x="22" y="43"/>
                    </a:lnTo>
                    <a:lnTo>
                      <a:pt x="22" y="32"/>
                    </a:lnTo>
                    <a:lnTo>
                      <a:pt x="27" y="26"/>
                    </a:lnTo>
                    <a:lnTo>
                      <a:pt x="28" y="24"/>
                    </a:lnTo>
                    <a:lnTo>
                      <a:pt x="22" y="17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2" name="Freeform 18"/>
              <p:cNvSpPr>
                <a:spLocks/>
              </p:cNvSpPr>
              <p:nvPr/>
            </p:nvSpPr>
            <p:spPr bwMode="auto">
              <a:xfrm>
                <a:off x="4637" y="2163"/>
                <a:ext cx="167" cy="192"/>
              </a:xfrm>
              <a:custGeom>
                <a:avLst/>
                <a:gdLst>
                  <a:gd name="T0" fmla="*/ 0 w 167"/>
                  <a:gd name="T1" fmla="*/ 67 h 192"/>
                  <a:gd name="T2" fmla="*/ 32 w 167"/>
                  <a:gd name="T3" fmla="*/ 34 h 192"/>
                  <a:gd name="T4" fmla="*/ 53 w 167"/>
                  <a:gd name="T5" fmla="*/ 21 h 192"/>
                  <a:gd name="T6" fmla="*/ 60 w 167"/>
                  <a:gd name="T7" fmla="*/ 13 h 192"/>
                  <a:gd name="T8" fmla="*/ 85 w 167"/>
                  <a:gd name="T9" fmla="*/ 0 h 192"/>
                  <a:gd name="T10" fmla="*/ 103 w 167"/>
                  <a:gd name="T11" fmla="*/ 27 h 192"/>
                  <a:gd name="T12" fmla="*/ 115 w 167"/>
                  <a:gd name="T13" fmla="*/ 17 h 192"/>
                  <a:gd name="T14" fmla="*/ 121 w 167"/>
                  <a:gd name="T15" fmla="*/ 11 h 192"/>
                  <a:gd name="T16" fmla="*/ 133 w 167"/>
                  <a:gd name="T17" fmla="*/ 0 h 192"/>
                  <a:gd name="T18" fmla="*/ 143 w 167"/>
                  <a:gd name="T19" fmla="*/ 0 h 192"/>
                  <a:gd name="T20" fmla="*/ 143 w 167"/>
                  <a:gd name="T21" fmla="*/ 13 h 192"/>
                  <a:gd name="T22" fmla="*/ 143 w 167"/>
                  <a:gd name="T23" fmla="*/ 19 h 192"/>
                  <a:gd name="T24" fmla="*/ 138 w 167"/>
                  <a:gd name="T25" fmla="*/ 27 h 192"/>
                  <a:gd name="T26" fmla="*/ 138 w 167"/>
                  <a:gd name="T27" fmla="*/ 34 h 192"/>
                  <a:gd name="T28" fmla="*/ 154 w 167"/>
                  <a:gd name="T29" fmla="*/ 61 h 192"/>
                  <a:gd name="T30" fmla="*/ 158 w 167"/>
                  <a:gd name="T31" fmla="*/ 74 h 192"/>
                  <a:gd name="T32" fmla="*/ 163 w 167"/>
                  <a:gd name="T33" fmla="*/ 74 h 192"/>
                  <a:gd name="T34" fmla="*/ 166 w 167"/>
                  <a:gd name="T35" fmla="*/ 86 h 192"/>
                  <a:gd name="T36" fmla="*/ 158 w 167"/>
                  <a:gd name="T37" fmla="*/ 94 h 192"/>
                  <a:gd name="T38" fmla="*/ 154 w 167"/>
                  <a:gd name="T39" fmla="*/ 88 h 192"/>
                  <a:gd name="T40" fmla="*/ 143 w 167"/>
                  <a:gd name="T41" fmla="*/ 96 h 192"/>
                  <a:gd name="T42" fmla="*/ 143 w 167"/>
                  <a:gd name="T43" fmla="*/ 111 h 192"/>
                  <a:gd name="T44" fmla="*/ 128 w 167"/>
                  <a:gd name="T45" fmla="*/ 122 h 192"/>
                  <a:gd name="T46" fmla="*/ 128 w 167"/>
                  <a:gd name="T47" fmla="*/ 151 h 192"/>
                  <a:gd name="T48" fmla="*/ 128 w 167"/>
                  <a:gd name="T49" fmla="*/ 166 h 192"/>
                  <a:gd name="T50" fmla="*/ 121 w 167"/>
                  <a:gd name="T51" fmla="*/ 176 h 192"/>
                  <a:gd name="T52" fmla="*/ 115 w 167"/>
                  <a:gd name="T53" fmla="*/ 191 h 192"/>
                  <a:gd name="T54" fmla="*/ 108 w 167"/>
                  <a:gd name="T55" fmla="*/ 183 h 192"/>
                  <a:gd name="T56" fmla="*/ 98 w 167"/>
                  <a:gd name="T57" fmla="*/ 180 h 192"/>
                  <a:gd name="T58" fmla="*/ 90 w 167"/>
                  <a:gd name="T59" fmla="*/ 176 h 192"/>
                  <a:gd name="T60" fmla="*/ 80 w 167"/>
                  <a:gd name="T61" fmla="*/ 164 h 192"/>
                  <a:gd name="T62" fmla="*/ 55 w 167"/>
                  <a:gd name="T63" fmla="*/ 164 h 192"/>
                  <a:gd name="T64" fmla="*/ 35 w 167"/>
                  <a:gd name="T65" fmla="*/ 159 h 192"/>
                  <a:gd name="T66" fmla="*/ 20 w 167"/>
                  <a:gd name="T67" fmla="*/ 141 h 192"/>
                  <a:gd name="T68" fmla="*/ 12 w 167"/>
                  <a:gd name="T69" fmla="*/ 130 h 192"/>
                  <a:gd name="T70" fmla="*/ 5 w 167"/>
                  <a:gd name="T71" fmla="*/ 122 h 192"/>
                  <a:gd name="T72" fmla="*/ 5 w 167"/>
                  <a:gd name="T73" fmla="*/ 103 h 192"/>
                  <a:gd name="T74" fmla="*/ 0 w 167"/>
                  <a:gd name="T75" fmla="*/ 67 h 1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67"/>
                  <a:gd name="T115" fmla="*/ 0 h 192"/>
                  <a:gd name="T116" fmla="*/ 167 w 167"/>
                  <a:gd name="T117" fmla="*/ 192 h 19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67" h="192">
                    <a:moveTo>
                      <a:pt x="0" y="67"/>
                    </a:moveTo>
                    <a:lnTo>
                      <a:pt x="32" y="34"/>
                    </a:lnTo>
                    <a:lnTo>
                      <a:pt x="53" y="21"/>
                    </a:lnTo>
                    <a:lnTo>
                      <a:pt x="60" y="13"/>
                    </a:lnTo>
                    <a:lnTo>
                      <a:pt x="85" y="0"/>
                    </a:lnTo>
                    <a:lnTo>
                      <a:pt x="103" y="27"/>
                    </a:lnTo>
                    <a:lnTo>
                      <a:pt x="115" y="17"/>
                    </a:lnTo>
                    <a:lnTo>
                      <a:pt x="121" y="11"/>
                    </a:lnTo>
                    <a:lnTo>
                      <a:pt x="133" y="0"/>
                    </a:lnTo>
                    <a:lnTo>
                      <a:pt x="143" y="0"/>
                    </a:lnTo>
                    <a:lnTo>
                      <a:pt x="143" y="13"/>
                    </a:lnTo>
                    <a:lnTo>
                      <a:pt x="143" y="19"/>
                    </a:lnTo>
                    <a:lnTo>
                      <a:pt x="138" y="27"/>
                    </a:lnTo>
                    <a:lnTo>
                      <a:pt x="138" y="34"/>
                    </a:lnTo>
                    <a:lnTo>
                      <a:pt x="154" y="61"/>
                    </a:lnTo>
                    <a:lnTo>
                      <a:pt x="158" y="74"/>
                    </a:lnTo>
                    <a:lnTo>
                      <a:pt x="163" y="74"/>
                    </a:lnTo>
                    <a:lnTo>
                      <a:pt x="166" y="86"/>
                    </a:lnTo>
                    <a:lnTo>
                      <a:pt x="158" y="94"/>
                    </a:lnTo>
                    <a:lnTo>
                      <a:pt x="154" y="88"/>
                    </a:lnTo>
                    <a:lnTo>
                      <a:pt x="143" y="96"/>
                    </a:lnTo>
                    <a:lnTo>
                      <a:pt x="143" y="111"/>
                    </a:lnTo>
                    <a:lnTo>
                      <a:pt x="128" y="122"/>
                    </a:lnTo>
                    <a:lnTo>
                      <a:pt x="128" y="151"/>
                    </a:lnTo>
                    <a:lnTo>
                      <a:pt x="128" y="166"/>
                    </a:lnTo>
                    <a:lnTo>
                      <a:pt x="121" y="176"/>
                    </a:lnTo>
                    <a:lnTo>
                      <a:pt x="115" y="191"/>
                    </a:lnTo>
                    <a:lnTo>
                      <a:pt x="108" y="183"/>
                    </a:lnTo>
                    <a:lnTo>
                      <a:pt x="98" y="180"/>
                    </a:lnTo>
                    <a:lnTo>
                      <a:pt x="90" y="176"/>
                    </a:lnTo>
                    <a:lnTo>
                      <a:pt x="80" y="164"/>
                    </a:lnTo>
                    <a:lnTo>
                      <a:pt x="55" y="164"/>
                    </a:lnTo>
                    <a:lnTo>
                      <a:pt x="35" y="159"/>
                    </a:lnTo>
                    <a:lnTo>
                      <a:pt x="20" y="141"/>
                    </a:lnTo>
                    <a:lnTo>
                      <a:pt x="12" y="130"/>
                    </a:lnTo>
                    <a:lnTo>
                      <a:pt x="5" y="122"/>
                    </a:lnTo>
                    <a:lnTo>
                      <a:pt x="5" y="103"/>
                    </a:lnTo>
                    <a:lnTo>
                      <a:pt x="0" y="67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3" name="Freeform 19"/>
              <p:cNvSpPr>
                <a:spLocks/>
              </p:cNvSpPr>
              <p:nvPr/>
            </p:nvSpPr>
            <p:spPr bwMode="auto">
              <a:xfrm>
                <a:off x="5024" y="2281"/>
                <a:ext cx="336" cy="170"/>
              </a:xfrm>
              <a:custGeom>
                <a:avLst/>
                <a:gdLst>
                  <a:gd name="T0" fmla="*/ 31 w 336"/>
                  <a:gd name="T1" fmla="*/ 0 h 170"/>
                  <a:gd name="T2" fmla="*/ 64 w 336"/>
                  <a:gd name="T3" fmla="*/ 26 h 170"/>
                  <a:gd name="T4" fmla="*/ 69 w 336"/>
                  <a:gd name="T5" fmla="*/ 41 h 170"/>
                  <a:gd name="T6" fmla="*/ 90 w 336"/>
                  <a:gd name="T7" fmla="*/ 32 h 170"/>
                  <a:gd name="T8" fmla="*/ 102 w 336"/>
                  <a:gd name="T9" fmla="*/ 39 h 170"/>
                  <a:gd name="T10" fmla="*/ 115 w 336"/>
                  <a:gd name="T11" fmla="*/ 26 h 170"/>
                  <a:gd name="T12" fmla="*/ 135 w 336"/>
                  <a:gd name="T13" fmla="*/ 20 h 170"/>
                  <a:gd name="T14" fmla="*/ 179 w 336"/>
                  <a:gd name="T15" fmla="*/ 32 h 170"/>
                  <a:gd name="T16" fmla="*/ 203 w 336"/>
                  <a:gd name="T17" fmla="*/ 46 h 170"/>
                  <a:gd name="T18" fmla="*/ 226 w 336"/>
                  <a:gd name="T19" fmla="*/ 56 h 170"/>
                  <a:gd name="T20" fmla="*/ 260 w 336"/>
                  <a:gd name="T21" fmla="*/ 80 h 170"/>
                  <a:gd name="T22" fmla="*/ 264 w 336"/>
                  <a:gd name="T23" fmla="*/ 93 h 170"/>
                  <a:gd name="T24" fmla="*/ 281 w 336"/>
                  <a:gd name="T25" fmla="*/ 100 h 170"/>
                  <a:gd name="T26" fmla="*/ 295 w 336"/>
                  <a:gd name="T27" fmla="*/ 106 h 170"/>
                  <a:gd name="T28" fmla="*/ 312 w 336"/>
                  <a:gd name="T29" fmla="*/ 126 h 170"/>
                  <a:gd name="T30" fmla="*/ 321 w 336"/>
                  <a:gd name="T31" fmla="*/ 139 h 170"/>
                  <a:gd name="T32" fmla="*/ 321 w 336"/>
                  <a:gd name="T33" fmla="*/ 169 h 170"/>
                  <a:gd name="T34" fmla="*/ 309 w 336"/>
                  <a:gd name="T35" fmla="*/ 169 h 170"/>
                  <a:gd name="T36" fmla="*/ 300 w 336"/>
                  <a:gd name="T37" fmla="*/ 162 h 170"/>
                  <a:gd name="T38" fmla="*/ 264 w 336"/>
                  <a:gd name="T39" fmla="*/ 132 h 170"/>
                  <a:gd name="T40" fmla="*/ 229 w 336"/>
                  <a:gd name="T41" fmla="*/ 132 h 170"/>
                  <a:gd name="T42" fmla="*/ 219 w 336"/>
                  <a:gd name="T43" fmla="*/ 141 h 170"/>
                  <a:gd name="T44" fmla="*/ 213 w 336"/>
                  <a:gd name="T45" fmla="*/ 149 h 170"/>
                  <a:gd name="T46" fmla="*/ 187 w 336"/>
                  <a:gd name="T47" fmla="*/ 154 h 170"/>
                  <a:gd name="T48" fmla="*/ 167 w 336"/>
                  <a:gd name="T49" fmla="*/ 152 h 170"/>
                  <a:gd name="T50" fmla="*/ 153 w 336"/>
                  <a:gd name="T51" fmla="*/ 152 h 170"/>
                  <a:gd name="T52" fmla="*/ 134 w 336"/>
                  <a:gd name="T53" fmla="*/ 113 h 170"/>
                  <a:gd name="T54" fmla="*/ 109 w 336"/>
                  <a:gd name="T55" fmla="*/ 80 h 170"/>
                  <a:gd name="T56" fmla="*/ 78 w 336"/>
                  <a:gd name="T57" fmla="*/ 67 h 170"/>
                  <a:gd name="T58" fmla="*/ 50 w 336"/>
                  <a:gd name="T59" fmla="*/ 65 h 170"/>
                  <a:gd name="T60" fmla="*/ 21 w 336"/>
                  <a:gd name="T61" fmla="*/ 54 h 170"/>
                  <a:gd name="T62" fmla="*/ 23 w 336"/>
                  <a:gd name="T63" fmla="*/ 19 h 1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6"/>
                  <a:gd name="T97" fmla="*/ 0 h 170"/>
                  <a:gd name="T98" fmla="*/ 336 w 336"/>
                  <a:gd name="T99" fmla="*/ 170 h 1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6" h="170">
                    <a:moveTo>
                      <a:pt x="0" y="0"/>
                    </a:moveTo>
                    <a:lnTo>
                      <a:pt x="31" y="0"/>
                    </a:lnTo>
                    <a:lnTo>
                      <a:pt x="54" y="2"/>
                    </a:lnTo>
                    <a:lnTo>
                      <a:pt x="64" y="26"/>
                    </a:lnTo>
                    <a:lnTo>
                      <a:pt x="66" y="35"/>
                    </a:lnTo>
                    <a:lnTo>
                      <a:pt x="69" y="41"/>
                    </a:lnTo>
                    <a:lnTo>
                      <a:pt x="78" y="32"/>
                    </a:lnTo>
                    <a:lnTo>
                      <a:pt x="90" y="32"/>
                    </a:lnTo>
                    <a:lnTo>
                      <a:pt x="101" y="41"/>
                    </a:lnTo>
                    <a:lnTo>
                      <a:pt x="102" y="39"/>
                    </a:lnTo>
                    <a:lnTo>
                      <a:pt x="113" y="26"/>
                    </a:lnTo>
                    <a:lnTo>
                      <a:pt x="115" y="26"/>
                    </a:lnTo>
                    <a:lnTo>
                      <a:pt x="125" y="20"/>
                    </a:lnTo>
                    <a:lnTo>
                      <a:pt x="135" y="20"/>
                    </a:lnTo>
                    <a:lnTo>
                      <a:pt x="163" y="32"/>
                    </a:lnTo>
                    <a:lnTo>
                      <a:pt x="179" y="32"/>
                    </a:lnTo>
                    <a:lnTo>
                      <a:pt x="191" y="46"/>
                    </a:lnTo>
                    <a:lnTo>
                      <a:pt x="203" y="46"/>
                    </a:lnTo>
                    <a:lnTo>
                      <a:pt x="215" y="54"/>
                    </a:lnTo>
                    <a:lnTo>
                      <a:pt x="226" y="56"/>
                    </a:lnTo>
                    <a:lnTo>
                      <a:pt x="250" y="65"/>
                    </a:lnTo>
                    <a:lnTo>
                      <a:pt x="260" y="80"/>
                    </a:lnTo>
                    <a:lnTo>
                      <a:pt x="266" y="87"/>
                    </a:lnTo>
                    <a:lnTo>
                      <a:pt x="264" y="93"/>
                    </a:lnTo>
                    <a:lnTo>
                      <a:pt x="273" y="98"/>
                    </a:lnTo>
                    <a:lnTo>
                      <a:pt x="281" y="100"/>
                    </a:lnTo>
                    <a:lnTo>
                      <a:pt x="285" y="102"/>
                    </a:lnTo>
                    <a:lnTo>
                      <a:pt x="295" y="106"/>
                    </a:lnTo>
                    <a:lnTo>
                      <a:pt x="312" y="119"/>
                    </a:lnTo>
                    <a:lnTo>
                      <a:pt x="312" y="126"/>
                    </a:lnTo>
                    <a:lnTo>
                      <a:pt x="319" y="134"/>
                    </a:lnTo>
                    <a:lnTo>
                      <a:pt x="321" y="139"/>
                    </a:lnTo>
                    <a:lnTo>
                      <a:pt x="335" y="152"/>
                    </a:lnTo>
                    <a:lnTo>
                      <a:pt x="321" y="169"/>
                    </a:lnTo>
                    <a:lnTo>
                      <a:pt x="319" y="169"/>
                    </a:lnTo>
                    <a:lnTo>
                      <a:pt x="309" y="169"/>
                    </a:lnTo>
                    <a:lnTo>
                      <a:pt x="304" y="162"/>
                    </a:lnTo>
                    <a:lnTo>
                      <a:pt x="300" y="162"/>
                    </a:lnTo>
                    <a:lnTo>
                      <a:pt x="290" y="162"/>
                    </a:lnTo>
                    <a:lnTo>
                      <a:pt x="264" y="132"/>
                    </a:lnTo>
                    <a:lnTo>
                      <a:pt x="246" y="134"/>
                    </a:lnTo>
                    <a:lnTo>
                      <a:pt x="229" y="132"/>
                    </a:lnTo>
                    <a:lnTo>
                      <a:pt x="226" y="136"/>
                    </a:lnTo>
                    <a:lnTo>
                      <a:pt x="219" y="141"/>
                    </a:lnTo>
                    <a:lnTo>
                      <a:pt x="219" y="139"/>
                    </a:lnTo>
                    <a:lnTo>
                      <a:pt x="213" y="149"/>
                    </a:lnTo>
                    <a:lnTo>
                      <a:pt x="198" y="162"/>
                    </a:lnTo>
                    <a:lnTo>
                      <a:pt x="187" y="154"/>
                    </a:lnTo>
                    <a:lnTo>
                      <a:pt x="179" y="152"/>
                    </a:lnTo>
                    <a:lnTo>
                      <a:pt x="167" y="152"/>
                    </a:lnTo>
                    <a:lnTo>
                      <a:pt x="160" y="149"/>
                    </a:lnTo>
                    <a:lnTo>
                      <a:pt x="153" y="152"/>
                    </a:lnTo>
                    <a:lnTo>
                      <a:pt x="146" y="132"/>
                    </a:lnTo>
                    <a:lnTo>
                      <a:pt x="134" y="113"/>
                    </a:lnTo>
                    <a:lnTo>
                      <a:pt x="116" y="93"/>
                    </a:lnTo>
                    <a:lnTo>
                      <a:pt x="109" y="80"/>
                    </a:lnTo>
                    <a:lnTo>
                      <a:pt x="101" y="67"/>
                    </a:lnTo>
                    <a:lnTo>
                      <a:pt x="78" y="67"/>
                    </a:lnTo>
                    <a:lnTo>
                      <a:pt x="62" y="72"/>
                    </a:lnTo>
                    <a:lnTo>
                      <a:pt x="50" y="65"/>
                    </a:lnTo>
                    <a:lnTo>
                      <a:pt x="31" y="59"/>
                    </a:lnTo>
                    <a:lnTo>
                      <a:pt x="21" y="54"/>
                    </a:lnTo>
                    <a:lnTo>
                      <a:pt x="21" y="28"/>
                    </a:lnTo>
                    <a:lnTo>
                      <a:pt x="2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4" name="Freeform 20"/>
              <p:cNvSpPr>
                <a:spLocks/>
              </p:cNvSpPr>
              <p:nvPr/>
            </p:nvSpPr>
            <p:spPr bwMode="auto">
              <a:xfrm>
                <a:off x="4376" y="2146"/>
                <a:ext cx="199" cy="229"/>
              </a:xfrm>
              <a:custGeom>
                <a:avLst/>
                <a:gdLst>
                  <a:gd name="T0" fmla="*/ 0 w 199"/>
                  <a:gd name="T1" fmla="*/ 8 h 229"/>
                  <a:gd name="T2" fmla="*/ 20 w 199"/>
                  <a:gd name="T3" fmla="*/ 0 h 229"/>
                  <a:gd name="T4" fmla="*/ 44 w 199"/>
                  <a:gd name="T5" fmla="*/ 8 h 229"/>
                  <a:gd name="T6" fmla="*/ 47 w 199"/>
                  <a:gd name="T7" fmla="*/ 19 h 229"/>
                  <a:gd name="T8" fmla="*/ 47 w 199"/>
                  <a:gd name="T9" fmla="*/ 27 h 229"/>
                  <a:gd name="T10" fmla="*/ 55 w 199"/>
                  <a:gd name="T11" fmla="*/ 29 h 229"/>
                  <a:gd name="T12" fmla="*/ 55 w 199"/>
                  <a:gd name="T13" fmla="*/ 33 h 229"/>
                  <a:gd name="T14" fmla="*/ 60 w 199"/>
                  <a:gd name="T15" fmla="*/ 34 h 229"/>
                  <a:gd name="T16" fmla="*/ 60 w 199"/>
                  <a:gd name="T17" fmla="*/ 42 h 229"/>
                  <a:gd name="T18" fmla="*/ 81 w 199"/>
                  <a:gd name="T19" fmla="*/ 63 h 229"/>
                  <a:gd name="T20" fmla="*/ 86 w 199"/>
                  <a:gd name="T21" fmla="*/ 63 h 229"/>
                  <a:gd name="T22" fmla="*/ 91 w 199"/>
                  <a:gd name="T23" fmla="*/ 71 h 229"/>
                  <a:gd name="T24" fmla="*/ 96 w 199"/>
                  <a:gd name="T25" fmla="*/ 79 h 229"/>
                  <a:gd name="T26" fmla="*/ 99 w 199"/>
                  <a:gd name="T27" fmla="*/ 79 h 229"/>
                  <a:gd name="T28" fmla="*/ 114 w 199"/>
                  <a:gd name="T29" fmla="*/ 88 h 229"/>
                  <a:gd name="T30" fmla="*/ 146 w 199"/>
                  <a:gd name="T31" fmla="*/ 90 h 229"/>
                  <a:gd name="T32" fmla="*/ 149 w 199"/>
                  <a:gd name="T33" fmla="*/ 119 h 229"/>
                  <a:gd name="T34" fmla="*/ 153 w 199"/>
                  <a:gd name="T35" fmla="*/ 125 h 229"/>
                  <a:gd name="T36" fmla="*/ 151 w 199"/>
                  <a:gd name="T37" fmla="*/ 136 h 229"/>
                  <a:gd name="T38" fmla="*/ 169 w 199"/>
                  <a:gd name="T39" fmla="*/ 148 h 229"/>
                  <a:gd name="T40" fmla="*/ 188 w 199"/>
                  <a:gd name="T41" fmla="*/ 153 h 229"/>
                  <a:gd name="T42" fmla="*/ 188 w 199"/>
                  <a:gd name="T43" fmla="*/ 199 h 229"/>
                  <a:gd name="T44" fmla="*/ 198 w 199"/>
                  <a:gd name="T45" fmla="*/ 222 h 229"/>
                  <a:gd name="T46" fmla="*/ 190 w 199"/>
                  <a:gd name="T47" fmla="*/ 226 h 229"/>
                  <a:gd name="T48" fmla="*/ 181 w 199"/>
                  <a:gd name="T49" fmla="*/ 228 h 229"/>
                  <a:gd name="T50" fmla="*/ 180 w 199"/>
                  <a:gd name="T51" fmla="*/ 215 h 229"/>
                  <a:gd name="T52" fmla="*/ 158 w 199"/>
                  <a:gd name="T53" fmla="*/ 228 h 229"/>
                  <a:gd name="T54" fmla="*/ 149 w 199"/>
                  <a:gd name="T55" fmla="*/ 207 h 229"/>
                  <a:gd name="T56" fmla="*/ 141 w 199"/>
                  <a:gd name="T57" fmla="*/ 188 h 229"/>
                  <a:gd name="T58" fmla="*/ 119 w 199"/>
                  <a:gd name="T59" fmla="*/ 167 h 229"/>
                  <a:gd name="T60" fmla="*/ 111 w 199"/>
                  <a:gd name="T61" fmla="*/ 167 h 229"/>
                  <a:gd name="T62" fmla="*/ 91 w 199"/>
                  <a:gd name="T63" fmla="*/ 151 h 229"/>
                  <a:gd name="T64" fmla="*/ 89 w 199"/>
                  <a:gd name="T65" fmla="*/ 140 h 229"/>
                  <a:gd name="T66" fmla="*/ 89 w 199"/>
                  <a:gd name="T67" fmla="*/ 132 h 229"/>
                  <a:gd name="T68" fmla="*/ 74 w 199"/>
                  <a:gd name="T69" fmla="*/ 98 h 229"/>
                  <a:gd name="T70" fmla="*/ 65 w 199"/>
                  <a:gd name="T71" fmla="*/ 79 h 229"/>
                  <a:gd name="T72" fmla="*/ 44 w 199"/>
                  <a:gd name="T73" fmla="*/ 61 h 229"/>
                  <a:gd name="T74" fmla="*/ 18 w 199"/>
                  <a:gd name="T75" fmla="*/ 33 h 229"/>
                  <a:gd name="T76" fmla="*/ 0 w 199"/>
                  <a:gd name="T77" fmla="*/ 8 h 22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99"/>
                  <a:gd name="T118" fmla="*/ 0 h 229"/>
                  <a:gd name="T119" fmla="*/ 199 w 199"/>
                  <a:gd name="T120" fmla="*/ 229 h 22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99" h="229">
                    <a:moveTo>
                      <a:pt x="0" y="8"/>
                    </a:moveTo>
                    <a:lnTo>
                      <a:pt x="20" y="0"/>
                    </a:lnTo>
                    <a:lnTo>
                      <a:pt x="44" y="8"/>
                    </a:lnTo>
                    <a:lnTo>
                      <a:pt x="47" y="19"/>
                    </a:lnTo>
                    <a:lnTo>
                      <a:pt x="47" y="27"/>
                    </a:lnTo>
                    <a:lnTo>
                      <a:pt x="55" y="29"/>
                    </a:lnTo>
                    <a:lnTo>
                      <a:pt x="55" y="33"/>
                    </a:lnTo>
                    <a:lnTo>
                      <a:pt x="60" y="34"/>
                    </a:lnTo>
                    <a:lnTo>
                      <a:pt x="60" y="42"/>
                    </a:lnTo>
                    <a:lnTo>
                      <a:pt x="81" y="63"/>
                    </a:lnTo>
                    <a:lnTo>
                      <a:pt x="86" y="63"/>
                    </a:lnTo>
                    <a:lnTo>
                      <a:pt x="91" y="71"/>
                    </a:lnTo>
                    <a:lnTo>
                      <a:pt x="96" y="79"/>
                    </a:lnTo>
                    <a:lnTo>
                      <a:pt x="99" y="79"/>
                    </a:lnTo>
                    <a:lnTo>
                      <a:pt x="114" y="88"/>
                    </a:lnTo>
                    <a:lnTo>
                      <a:pt x="146" y="90"/>
                    </a:lnTo>
                    <a:lnTo>
                      <a:pt x="149" y="119"/>
                    </a:lnTo>
                    <a:lnTo>
                      <a:pt x="153" y="125"/>
                    </a:lnTo>
                    <a:lnTo>
                      <a:pt x="151" y="136"/>
                    </a:lnTo>
                    <a:lnTo>
                      <a:pt x="169" y="148"/>
                    </a:lnTo>
                    <a:lnTo>
                      <a:pt x="188" y="153"/>
                    </a:lnTo>
                    <a:lnTo>
                      <a:pt x="188" y="199"/>
                    </a:lnTo>
                    <a:lnTo>
                      <a:pt x="198" y="222"/>
                    </a:lnTo>
                    <a:lnTo>
                      <a:pt x="190" y="226"/>
                    </a:lnTo>
                    <a:lnTo>
                      <a:pt x="181" y="228"/>
                    </a:lnTo>
                    <a:lnTo>
                      <a:pt x="180" y="215"/>
                    </a:lnTo>
                    <a:lnTo>
                      <a:pt x="158" y="228"/>
                    </a:lnTo>
                    <a:lnTo>
                      <a:pt x="149" y="207"/>
                    </a:lnTo>
                    <a:lnTo>
                      <a:pt x="141" y="188"/>
                    </a:lnTo>
                    <a:lnTo>
                      <a:pt x="119" y="167"/>
                    </a:lnTo>
                    <a:lnTo>
                      <a:pt x="111" y="167"/>
                    </a:lnTo>
                    <a:lnTo>
                      <a:pt x="91" y="151"/>
                    </a:lnTo>
                    <a:lnTo>
                      <a:pt x="89" y="140"/>
                    </a:lnTo>
                    <a:lnTo>
                      <a:pt x="89" y="132"/>
                    </a:lnTo>
                    <a:lnTo>
                      <a:pt x="74" y="98"/>
                    </a:lnTo>
                    <a:lnTo>
                      <a:pt x="65" y="79"/>
                    </a:lnTo>
                    <a:lnTo>
                      <a:pt x="44" y="61"/>
                    </a:lnTo>
                    <a:lnTo>
                      <a:pt x="18" y="33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5" name="Freeform 21"/>
              <p:cNvSpPr>
                <a:spLocks/>
              </p:cNvSpPr>
              <p:nvPr/>
            </p:nvSpPr>
            <p:spPr bwMode="auto">
              <a:xfrm>
                <a:off x="4752" y="1877"/>
                <a:ext cx="194" cy="264"/>
              </a:xfrm>
              <a:custGeom>
                <a:avLst/>
                <a:gdLst>
                  <a:gd name="T0" fmla="*/ 13 w 194"/>
                  <a:gd name="T1" fmla="*/ 0 h 264"/>
                  <a:gd name="T2" fmla="*/ 32 w 194"/>
                  <a:gd name="T3" fmla="*/ 0 h 264"/>
                  <a:gd name="T4" fmla="*/ 49 w 194"/>
                  <a:gd name="T5" fmla="*/ 27 h 264"/>
                  <a:gd name="T6" fmla="*/ 44 w 194"/>
                  <a:gd name="T7" fmla="*/ 53 h 264"/>
                  <a:gd name="T8" fmla="*/ 55 w 194"/>
                  <a:gd name="T9" fmla="*/ 63 h 264"/>
                  <a:gd name="T10" fmla="*/ 60 w 194"/>
                  <a:gd name="T11" fmla="*/ 79 h 264"/>
                  <a:gd name="T12" fmla="*/ 74 w 194"/>
                  <a:gd name="T13" fmla="*/ 86 h 264"/>
                  <a:gd name="T14" fmla="*/ 87 w 194"/>
                  <a:gd name="T15" fmla="*/ 88 h 264"/>
                  <a:gd name="T16" fmla="*/ 111 w 194"/>
                  <a:gd name="T17" fmla="*/ 102 h 264"/>
                  <a:gd name="T18" fmla="*/ 124 w 194"/>
                  <a:gd name="T19" fmla="*/ 120 h 264"/>
                  <a:gd name="T20" fmla="*/ 128 w 194"/>
                  <a:gd name="T21" fmla="*/ 120 h 264"/>
                  <a:gd name="T22" fmla="*/ 146 w 194"/>
                  <a:gd name="T23" fmla="*/ 130 h 264"/>
                  <a:gd name="T24" fmla="*/ 146 w 194"/>
                  <a:gd name="T25" fmla="*/ 163 h 264"/>
                  <a:gd name="T26" fmla="*/ 153 w 194"/>
                  <a:gd name="T27" fmla="*/ 179 h 264"/>
                  <a:gd name="T28" fmla="*/ 158 w 194"/>
                  <a:gd name="T29" fmla="*/ 186 h 264"/>
                  <a:gd name="T30" fmla="*/ 164 w 194"/>
                  <a:gd name="T31" fmla="*/ 194 h 264"/>
                  <a:gd name="T32" fmla="*/ 171 w 194"/>
                  <a:gd name="T33" fmla="*/ 206 h 264"/>
                  <a:gd name="T34" fmla="*/ 173 w 194"/>
                  <a:gd name="T35" fmla="*/ 218 h 264"/>
                  <a:gd name="T36" fmla="*/ 193 w 194"/>
                  <a:gd name="T37" fmla="*/ 228 h 264"/>
                  <a:gd name="T38" fmla="*/ 190 w 194"/>
                  <a:gd name="T39" fmla="*/ 241 h 264"/>
                  <a:gd name="T40" fmla="*/ 173 w 194"/>
                  <a:gd name="T41" fmla="*/ 243 h 264"/>
                  <a:gd name="T42" fmla="*/ 166 w 194"/>
                  <a:gd name="T43" fmla="*/ 236 h 264"/>
                  <a:gd name="T44" fmla="*/ 158 w 194"/>
                  <a:gd name="T45" fmla="*/ 236 h 264"/>
                  <a:gd name="T46" fmla="*/ 158 w 194"/>
                  <a:gd name="T47" fmla="*/ 263 h 264"/>
                  <a:gd name="T48" fmla="*/ 148 w 194"/>
                  <a:gd name="T49" fmla="*/ 263 h 264"/>
                  <a:gd name="T50" fmla="*/ 136 w 194"/>
                  <a:gd name="T51" fmla="*/ 249 h 264"/>
                  <a:gd name="T52" fmla="*/ 129 w 194"/>
                  <a:gd name="T53" fmla="*/ 241 h 264"/>
                  <a:gd name="T54" fmla="*/ 129 w 194"/>
                  <a:gd name="T55" fmla="*/ 228 h 264"/>
                  <a:gd name="T56" fmla="*/ 116 w 194"/>
                  <a:gd name="T57" fmla="*/ 228 h 264"/>
                  <a:gd name="T58" fmla="*/ 109 w 194"/>
                  <a:gd name="T59" fmla="*/ 241 h 264"/>
                  <a:gd name="T60" fmla="*/ 104 w 194"/>
                  <a:gd name="T61" fmla="*/ 228 h 264"/>
                  <a:gd name="T62" fmla="*/ 99 w 194"/>
                  <a:gd name="T63" fmla="*/ 212 h 264"/>
                  <a:gd name="T64" fmla="*/ 121 w 194"/>
                  <a:gd name="T65" fmla="*/ 206 h 264"/>
                  <a:gd name="T66" fmla="*/ 133 w 194"/>
                  <a:gd name="T67" fmla="*/ 208 h 264"/>
                  <a:gd name="T68" fmla="*/ 133 w 194"/>
                  <a:gd name="T69" fmla="*/ 183 h 264"/>
                  <a:gd name="T70" fmla="*/ 123 w 194"/>
                  <a:gd name="T71" fmla="*/ 177 h 264"/>
                  <a:gd name="T72" fmla="*/ 116 w 194"/>
                  <a:gd name="T73" fmla="*/ 155 h 264"/>
                  <a:gd name="T74" fmla="*/ 111 w 194"/>
                  <a:gd name="T75" fmla="*/ 128 h 264"/>
                  <a:gd name="T76" fmla="*/ 91 w 194"/>
                  <a:gd name="T77" fmla="*/ 122 h 264"/>
                  <a:gd name="T78" fmla="*/ 81 w 194"/>
                  <a:gd name="T79" fmla="*/ 108 h 264"/>
                  <a:gd name="T80" fmla="*/ 67 w 194"/>
                  <a:gd name="T81" fmla="*/ 102 h 264"/>
                  <a:gd name="T82" fmla="*/ 74 w 194"/>
                  <a:gd name="T83" fmla="*/ 124 h 264"/>
                  <a:gd name="T84" fmla="*/ 55 w 194"/>
                  <a:gd name="T85" fmla="*/ 135 h 264"/>
                  <a:gd name="T86" fmla="*/ 44 w 194"/>
                  <a:gd name="T87" fmla="*/ 112 h 264"/>
                  <a:gd name="T88" fmla="*/ 37 w 194"/>
                  <a:gd name="T89" fmla="*/ 102 h 264"/>
                  <a:gd name="T90" fmla="*/ 37 w 194"/>
                  <a:gd name="T91" fmla="*/ 88 h 264"/>
                  <a:gd name="T92" fmla="*/ 22 w 194"/>
                  <a:gd name="T93" fmla="*/ 71 h 264"/>
                  <a:gd name="T94" fmla="*/ 7 w 194"/>
                  <a:gd name="T95" fmla="*/ 63 h 264"/>
                  <a:gd name="T96" fmla="*/ 0 w 194"/>
                  <a:gd name="T97" fmla="*/ 51 h 264"/>
                  <a:gd name="T98" fmla="*/ 3 w 194"/>
                  <a:gd name="T99" fmla="*/ 41 h 264"/>
                  <a:gd name="T100" fmla="*/ 15 w 194"/>
                  <a:gd name="T101" fmla="*/ 49 h 264"/>
                  <a:gd name="T102" fmla="*/ 18 w 194"/>
                  <a:gd name="T103" fmla="*/ 35 h 264"/>
                  <a:gd name="T104" fmla="*/ 15 w 194"/>
                  <a:gd name="T105" fmla="*/ 22 h 264"/>
                  <a:gd name="T106" fmla="*/ 13 w 194"/>
                  <a:gd name="T107" fmla="*/ 0 h 26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94"/>
                  <a:gd name="T163" fmla="*/ 0 h 264"/>
                  <a:gd name="T164" fmla="*/ 194 w 194"/>
                  <a:gd name="T165" fmla="*/ 264 h 26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94" h="264">
                    <a:moveTo>
                      <a:pt x="13" y="0"/>
                    </a:moveTo>
                    <a:lnTo>
                      <a:pt x="32" y="0"/>
                    </a:lnTo>
                    <a:lnTo>
                      <a:pt x="49" y="27"/>
                    </a:lnTo>
                    <a:lnTo>
                      <a:pt x="44" y="53"/>
                    </a:lnTo>
                    <a:lnTo>
                      <a:pt x="55" y="63"/>
                    </a:lnTo>
                    <a:lnTo>
                      <a:pt x="60" y="79"/>
                    </a:lnTo>
                    <a:lnTo>
                      <a:pt x="74" y="86"/>
                    </a:lnTo>
                    <a:lnTo>
                      <a:pt x="87" y="88"/>
                    </a:lnTo>
                    <a:lnTo>
                      <a:pt x="111" y="102"/>
                    </a:lnTo>
                    <a:lnTo>
                      <a:pt x="124" y="120"/>
                    </a:lnTo>
                    <a:lnTo>
                      <a:pt x="128" y="120"/>
                    </a:lnTo>
                    <a:lnTo>
                      <a:pt x="146" y="130"/>
                    </a:lnTo>
                    <a:lnTo>
                      <a:pt x="146" y="163"/>
                    </a:lnTo>
                    <a:lnTo>
                      <a:pt x="153" y="179"/>
                    </a:lnTo>
                    <a:lnTo>
                      <a:pt x="158" y="186"/>
                    </a:lnTo>
                    <a:lnTo>
                      <a:pt x="164" y="194"/>
                    </a:lnTo>
                    <a:lnTo>
                      <a:pt x="171" y="206"/>
                    </a:lnTo>
                    <a:lnTo>
                      <a:pt x="173" y="218"/>
                    </a:lnTo>
                    <a:lnTo>
                      <a:pt x="193" y="228"/>
                    </a:lnTo>
                    <a:lnTo>
                      <a:pt x="190" y="241"/>
                    </a:lnTo>
                    <a:lnTo>
                      <a:pt x="173" y="243"/>
                    </a:lnTo>
                    <a:lnTo>
                      <a:pt x="166" y="236"/>
                    </a:lnTo>
                    <a:lnTo>
                      <a:pt x="158" y="236"/>
                    </a:lnTo>
                    <a:lnTo>
                      <a:pt x="158" y="263"/>
                    </a:lnTo>
                    <a:lnTo>
                      <a:pt x="148" y="263"/>
                    </a:lnTo>
                    <a:lnTo>
                      <a:pt x="136" y="249"/>
                    </a:lnTo>
                    <a:lnTo>
                      <a:pt x="129" y="241"/>
                    </a:lnTo>
                    <a:lnTo>
                      <a:pt x="129" y="228"/>
                    </a:lnTo>
                    <a:lnTo>
                      <a:pt x="116" y="228"/>
                    </a:lnTo>
                    <a:lnTo>
                      <a:pt x="109" y="241"/>
                    </a:lnTo>
                    <a:lnTo>
                      <a:pt x="104" y="228"/>
                    </a:lnTo>
                    <a:lnTo>
                      <a:pt x="99" y="212"/>
                    </a:lnTo>
                    <a:lnTo>
                      <a:pt x="121" y="206"/>
                    </a:lnTo>
                    <a:lnTo>
                      <a:pt x="133" y="208"/>
                    </a:lnTo>
                    <a:lnTo>
                      <a:pt x="133" y="183"/>
                    </a:lnTo>
                    <a:lnTo>
                      <a:pt x="123" y="177"/>
                    </a:lnTo>
                    <a:lnTo>
                      <a:pt x="116" y="155"/>
                    </a:lnTo>
                    <a:lnTo>
                      <a:pt x="111" y="128"/>
                    </a:lnTo>
                    <a:lnTo>
                      <a:pt x="91" y="122"/>
                    </a:lnTo>
                    <a:lnTo>
                      <a:pt x="81" y="108"/>
                    </a:lnTo>
                    <a:lnTo>
                      <a:pt x="67" y="102"/>
                    </a:lnTo>
                    <a:lnTo>
                      <a:pt x="74" y="124"/>
                    </a:lnTo>
                    <a:lnTo>
                      <a:pt x="55" y="135"/>
                    </a:lnTo>
                    <a:lnTo>
                      <a:pt x="44" y="112"/>
                    </a:lnTo>
                    <a:lnTo>
                      <a:pt x="37" y="102"/>
                    </a:lnTo>
                    <a:lnTo>
                      <a:pt x="37" y="88"/>
                    </a:lnTo>
                    <a:lnTo>
                      <a:pt x="22" y="71"/>
                    </a:lnTo>
                    <a:lnTo>
                      <a:pt x="7" y="63"/>
                    </a:lnTo>
                    <a:lnTo>
                      <a:pt x="0" y="51"/>
                    </a:lnTo>
                    <a:lnTo>
                      <a:pt x="3" y="41"/>
                    </a:lnTo>
                    <a:lnTo>
                      <a:pt x="15" y="49"/>
                    </a:lnTo>
                    <a:lnTo>
                      <a:pt x="18" y="35"/>
                    </a:lnTo>
                    <a:lnTo>
                      <a:pt x="15" y="22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6" name="Freeform 22"/>
              <p:cNvSpPr>
                <a:spLocks/>
              </p:cNvSpPr>
              <p:nvPr/>
            </p:nvSpPr>
            <p:spPr bwMode="auto">
              <a:xfrm>
                <a:off x="4706" y="1414"/>
                <a:ext cx="138" cy="215"/>
              </a:xfrm>
              <a:custGeom>
                <a:avLst/>
                <a:gdLst>
                  <a:gd name="T0" fmla="*/ 30 w 138"/>
                  <a:gd name="T1" fmla="*/ 0 h 215"/>
                  <a:gd name="T2" fmla="*/ 54 w 138"/>
                  <a:gd name="T3" fmla="*/ 11 h 215"/>
                  <a:gd name="T4" fmla="*/ 73 w 138"/>
                  <a:gd name="T5" fmla="*/ 29 h 215"/>
                  <a:gd name="T6" fmla="*/ 83 w 138"/>
                  <a:gd name="T7" fmla="*/ 46 h 215"/>
                  <a:gd name="T8" fmla="*/ 89 w 138"/>
                  <a:gd name="T9" fmla="*/ 46 h 215"/>
                  <a:gd name="T10" fmla="*/ 89 w 138"/>
                  <a:gd name="T11" fmla="*/ 57 h 215"/>
                  <a:gd name="T12" fmla="*/ 97 w 138"/>
                  <a:gd name="T13" fmla="*/ 69 h 215"/>
                  <a:gd name="T14" fmla="*/ 107 w 138"/>
                  <a:gd name="T15" fmla="*/ 80 h 215"/>
                  <a:gd name="T16" fmla="*/ 125 w 138"/>
                  <a:gd name="T17" fmla="*/ 103 h 215"/>
                  <a:gd name="T18" fmla="*/ 137 w 138"/>
                  <a:gd name="T19" fmla="*/ 134 h 215"/>
                  <a:gd name="T20" fmla="*/ 114 w 138"/>
                  <a:gd name="T21" fmla="*/ 132 h 215"/>
                  <a:gd name="T22" fmla="*/ 96 w 138"/>
                  <a:gd name="T23" fmla="*/ 126 h 215"/>
                  <a:gd name="T24" fmla="*/ 109 w 138"/>
                  <a:gd name="T25" fmla="*/ 147 h 215"/>
                  <a:gd name="T26" fmla="*/ 109 w 138"/>
                  <a:gd name="T27" fmla="*/ 161 h 215"/>
                  <a:gd name="T28" fmla="*/ 109 w 138"/>
                  <a:gd name="T29" fmla="*/ 172 h 215"/>
                  <a:gd name="T30" fmla="*/ 101 w 138"/>
                  <a:gd name="T31" fmla="*/ 168 h 215"/>
                  <a:gd name="T32" fmla="*/ 91 w 138"/>
                  <a:gd name="T33" fmla="*/ 159 h 215"/>
                  <a:gd name="T34" fmla="*/ 78 w 138"/>
                  <a:gd name="T35" fmla="*/ 141 h 215"/>
                  <a:gd name="T36" fmla="*/ 68 w 138"/>
                  <a:gd name="T37" fmla="*/ 138 h 215"/>
                  <a:gd name="T38" fmla="*/ 53 w 138"/>
                  <a:gd name="T39" fmla="*/ 141 h 215"/>
                  <a:gd name="T40" fmla="*/ 43 w 138"/>
                  <a:gd name="T41" fmla="*/ 147 h 215"/>
                  <a:gd name="T42" fmla="*/ 48 w 138"/>
                  <a:gd name="T43" fmla="*/ 159 h 215"/>
                  <a:gd name="T44" fmla="*/ 63 w 138"/>
                  <a:gd name="T45" fmla="*/ 168 h 215"/>
                  <a:gd name="T46" fmla="*/ 78 w 138"/>
                  <a:gd name="T47" fmla="*/ 174 h 215"/>
                  <a:gd name="T48" fmla="*/ 84 w 138"/>
                  <a:gd name="T49" fmla="*/ 189 h 215"/>
                  <a:gd name="T50" fmla="*/ 83 w 138"/>
                  <a:gd name="T51" fmla="*/ 208 h 215"/>
                  <a:gd name="T52" fmla="*/ 83 w 138"/>
                  <a:gd name="T53" fmla="*/ 214 h 215"/>
                  <a:gd name="T54" fmla="*/ 78 w 138"/>
                  <a:gd name="T55" fmla="*/ 214 h 215"/>
                  <a:gd name="T56" fmla="*/ 68 w 138"/>
                  <a:gd name="T57" fmla="*/ 208 h 215"/>
                  <a:gd name="T58" fmla="*/ 63 w 138"/>
                  <a:gd name="T59" fmla="*/ 206 h 215"/>
                  <a:gd name="T60" fmla="*/ 59 w 138"/>
                  <a:gd name="T61" fmla="*/ 203 h 215"/>
                  <a:gd name="T62" fmla="*/ 53 w 138"/>
                  <a:gd name="T63" fmla="*/ 210 h 215"/>
                  <a:gd name="T64" fmla="*/ 43 w 138"/>
                  <a:gd name="T65" fmla="*/ 214 h 215"/>
                  <a:gd name="T66" fmla="*/ 38 w 138"/>
                  <a:gd name="T67" fmla="*/ 206 h 215"/>
                  <a:gd name="T68" fmla="*/ 38 w 138"/>
                  <a:gd name="T69" fmla="*/ 187 h 215"/>
                  <a:gd name="T70" fmla="*/ 36 w 138"/>
                  <a:gd name="T71" fmla="*/ 176 h 215"/>
                  <a:gd name="T72" fmla="*/ 26 w 138"/>
                  <a:gd name="T73" fmla="*/ 168 h 215"/>
                  <a:gd name="T74" fmla="*/ 15 w 138"/>
                  <a:gd name="T75" fmla="*/ 182 h 215"/>
                  <a:gd name="T76" fmla="*/ 2 w 138"/>
                  <a:gd name="T77" fmla="*/ 182 h 215"/>
                  <a:gd name="T78" fmla="*/ 0 w 138"/>
                  <a:gd name="T79" fmla="*/ 172 h 215"/>
                  <a:gd name="T80" fmla="*/ 2 w 138"/>
                  <a:gd name="T81" fmla="*/ 149 h 215"/>
                  <a:gd name="T82" fmla="*/ 13 w 138"/>
                  <a:gd name="T83" fmla="*/ 139 h 215"/>
                  <a:gd name="T84" fmla="*/ 12 w 138"/>
                  <a:gd name="T85" fmla="*/ 107 h 215"/>
                  <a:gd name="T86" fmla="*/ 12 w 138"/>
                  <a:gd name="T87" fmla="*/ 97 h 215"/>
                  <a:gd name="T88" fmla="*/ 20 w 138"/>
                  <a:gd name="T89" fmla="*/ 94 h 215"/>
                  <a:gd name="T90" fmla="*/ 31 w 138"/>
                  <a:gd name="T91" fmla="*/ 103 h 215"/>
                  <a:gd name="T92" fmla="*/ 48 w 138"/>
                  <a:gd name="T93" fmla="*/ 111 h 215"/>
                  <a:gd name="T94" fmla="*/ 48 w 138"/>
                  <a:gd name="T95" fmla="*/ 92 h 215"/>
                  <a:gd name="T96" fmla="*/ 38 w 138"/>
                  <a:gd name="T97" fmla="*/ 86 h 215"/>
                  <a:gd name="T98" fmla="*/ 38 w 138"/>
                  <a:gd name="T99" fmla="*/ 80 h 215"/>
                  <a:gd name="T100" fmla="*/ 41 w 138"/>
                  <a:gd name="T101" fmla="*/ 80 h 215"/>
                  <a:gd name="T102" fmla="*/ 45 w 138"/>
                  <a:gd name="T103" fmla="*/ 80 h 215"/>
                  <a:gd name="T104" fmla="*/ 48 w 138"/>
                  <a:gd name="T105" fmla="*/ 80 h 215"/>
                  <a:gd name="T106" fmla="*/ 53 w 138"/>
                  <a:gd name="T107" fmla="*/ 80 h 215"/>
                  <a:gd name="T108" fmla="*/ 59 w 138"/>
                  <a:gd name="T109" fmla="*/ 73 h 215"/>
                  <a:gd name="T110" fmla="*/ 56 w 138"/>
                  <a:gd name="T111" fmla="*/ 69 h 215"/>
                  <a:gd name="T112" fmla="*/ 50 w 138"/>
                  <a:gd name="T113" fmla="*/ 52 h 215"/>
                  <a:gd name="T114" fmla="*/ 38 w 138"/>
                  <a:gd name="T115" fmla="*/ 38 h 215"/>
                  <a:gd name="T116" fmla="*/ 26 w 138"/>
                  <a:gd name="T117" fmla="*/ 31 h 215"/>
                  <a:gd name="T118" fmla="*/ 18 w 138"/>
                  <a:gd name="T119" fmla="*/ 21 h 215"/>
                  <a:gd name="T120" fmla="*/ 30 w 138"/>
                  <a:gd name="T121" fmla="*/ 0 h 2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8"/>
                  <a:gd name="T184" fmla="*/ 0 h 215"/>
                  <a:gd name="T185" fmla="*/ 138 w 138"/>
                  <a:gd name="T186" fmla="*/ 215 h 21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8" h="215">
                    <a:moveTo>
                      <a:pt x="30" y="0"/>
                    </a:moveTo>
                    <a:lnTo>
                      <a:pt x="54" y="11"/>
                    </a:lnTo>
                    <a:lnTo>
                      <a:pt x="73" y="29"/>
                    </a:lnTo>
                    <a:lnTo>
                      <a:pt x="83" y="46"/>
                    </a:lnTo>
                    <a:lnTo>
                      <a:pt x="89" y="46"/>
                    </a:lnTo>
                    <a:lnTo>
                      <a:pt x="89" y="57"/>
                    </a:lnTo>
                    <a:lnTo>
                      <a:pt x="97" y="69"/>
                    </a:lnTo>
                    <a:lnTo>
                      <a:pt x="107" y="80"/>
                    </a:lnTo>
                    <a:lnTo>
                      <a:pt x="125" y="103"/>
                    </a:lnTo>
                    <a:lnTo>
                      <a:pt x="137" y="134"/>
                    </a:lnTo>
                    <a:lnTo>
                      <a:pt x="114" y="132"/>
                    </a:lnTo>
                    <a:lnTo>
                      <a:pt x="96" y="126"/>
                    </a:lnTo>
                    <a:lnTo>
                      <a:pt x="109" y="147"/>
                    </a:lnTo>
                    <a:lnTo>
                      <a:pt x="109" y="161"/>
                    </a:lnTo>
                    <a:lnTo>
                      <a:pt x="109" y="172"/>
                    </a:lnTo>
                    <a:lnTo>
                      <a:pt x="101" y="168"/>
                    </a:lnTo>
                    <a:lnTo>
                      <a:pt x="91" y="159"/>
                    </a:lnTo>
                    <a:lnTo>
                      <a:pt x="78" y="141"/>
                    </a:lnTo>
                    <a:lnTo>
                      <a:pt x="68" y="138"/>
                    </a:lnTo>
                    <a:lnTo>
                      <a:pt x="53" y="141"/>
                    </a:lnTo>
                    <a:lnTo>
                      <a:pt x="43" y="147"/>
                    </a:lnTo>
                    <a:lnTo>
                      <a:pt x="48" y="159"/>
                    </a:lnTo>
                    <a:lnTo>
                      <a:pt x="63" y="168"/>
                    </a:lnTo>
                    <a:lnTo>
                      <a:pt x="78" y="174"/>
                    </a:lnTo>
                    <a:lnTo>
                      <a:pt x="84" y="189"/>
                    </a:lnTo>
                    <a:lnTo>
                      <a:pt x="83" y="208"/>
                    </a:lnTo>
                    <a:lnTo>
                      <a:pt x="83" y="214"/>
                    </a:lnTo>
                    <a:lnTo>
                      <a:pt x="78" y="214"/>
                    </a:lnTo>
                    <a:lnTo>
                      <a:pt x="68" y="208"/>
                    </a:lnTo>
                    <a:lnTo>
                      <a:pt x="63" y="206"/>
                    </a:lnTo>
                    <a:lnTo>
                      <a:pt x="59" y="203"/>
                    </a:lnTo>
                    <a:lnTo>
                      <a:pt x="53" y="210"/>
                    </a:lnTo>
                    <a:lnTo>
                      <a:pt x="43" y="214"/>
                    </a:lnTo>
                    <a:lnTo>
                      <a:pt x="38" y="206"/>
                    </a:lnTo>
                    <a:lnTo>
                      <a:pt x="38" y="187"/>
                    </a:lnTo>
                    <a:lnTo>
                      <a:pt x="36" y="176"/>
                    </a:lnTo>
                    <a:lnTo>
                      <a:pt x="26" y="168"/>
                    </a:lnTo>
                    <a:lnTo>
                      <a:pt x="15" y="182"/>
                    </a:lnTo>
                    <a:lnTo>
                      <a:pt x="2" y="182"/>
                    </a:lnTo>
                    <a:lnTo>
                      <a:pt x="0" y="172"/>
                    </a:lnTo>
                    <a:lnTo>
                      <a:pt x="2" y="149"/>
                    </a:lnTo>
                    <a:lnTo>
                      <a:pt x="13" y="139"/>
                    </a:lnTo>
                    <a:lnTo>
                      <a:pt x="12" y="107"/>
                    </a:lnTo>
                    <a:lnTo>
                      <a:pt x="12" y="97"/>
                    </a:lnTo>
                    <a:lnTo>
                      <a:pt x="20" y="94"/>
                    </a:lnTo>
                    <a:lnTo>
                      <a:pt x="31" y="103"/>
                    </a:lnTo>
                    <a:lnTo>
                      <a:pt x="48" y="111"/>
                    </a:lnTo>
                    <a:lnTo>
                      <a:pt x="48" y="92"/>
                    </a:lnTo>
                    <a:lnTo>
                      <a:pt x="38" y="86"/>
                    </a:lnTo>
                    <a:lnTo>
                      <a:pt x="38" y="80"/>
                    </a:lnTo>
                    <a:lnTo>
                      <a:pt x="41" y="80"/>
                    </a:lnTo>
                    <a:lnTo>
                      <a:pt x="45" y="80"/>
                    </a:lnTo>
                    <a:lnTo>
                      <a:pt x="48" y="80"/>
                    </a:lnTo>
                    <a:lnTo>
                      <a:pt x="53" y="80"/>
                    </a:lnTo>
                    <a:lnTo>
                      <a:pt x="59" y="73"/>
                    </a:lnTo>
                    <a:lnTo>
                      <a:pt x="56" y="69"/>
                    </a:lnTo>
                    <a:lnTo>
                      <a:pt x="50" y="52"/>
                    </a:lnTo>
                    <a:lnTo>
                      <a:pt x="38" y="38"/>
                    </a:lnTo>
                    <a:lnTo>
                      <a:pt x="26" y="31"/>
                    </a:lnTo>
                    <a:lnTo>
                      <a:pt x="18" y="21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7" name="Freeform 23"/>
              <p:cNvSpPr>
                <a:spLocks/>
              </p:cNvSpPr>
              <p:nvPr/>
            </p:nvSpPr>
            <p:spPr bwMode="auto">
              <a:xfrm>
                <a:off x="4532" y="1136"/>
                <a:ext cx="151" cy="175"/>
              </a:xfrm>
              <a:custGeom>
                <a:avLst/>
                <a:gdLst>
                  <a:gd name="T0" fmla="*/ 0 w 151"/>
                  <a:gd name="T1" fmla="*/ 0 h 175"/>
                  <a:gd name="T2" fmla="*/ 12 w 151"/>
                  <a:gd name="T3" fmla="*/ 0 h 175"/>
                  <a:gd name="T4" fmla="*/ 18 w 151"/>
                  <a:gd name="T5" fmla="*/ 13 h 175"/>
                  <a:gd name="T6" fmla="*/ 40 w 151"/>
                  <a:gd name="T7" fmla="*/ 30 h 175"/>
                  <a:gd name="T8" fmla="*/ 48 w 151"/>
                  <a:gd name="T9" fmla="*/ 51 h 175"/>
                  <a:gd name="T10" fmla="*/ 63 w 151"/>
                  <a:gd name="T11" fmla="*/ 53 h 175"/>
                  <a:gd name="T12" fmla="*/ 73 w 151"/>
                  <a:gd name="T13" fmla="*/ 55 h 175"/>
                  <a:gd name="T14" fmla="*/ 83 w 151"/>
                  <a:gd name="T15" fmla="*/ 66 h 175"/>
                  <a:gd name="T16" fmla="*/ 95 w 151"/>
                  <a:gd name="T17" fmla="*/ 66 h 175"/>
                  <a:gd name="T18" fmla="*/ 107 w 151"/>
                  <a:gd name="T19" fmla="*/ 74 h 175"/>
                  <a:gd name="T20" fmla="*/ 118 w 151"/>
                  <a:gd name="T21" fmla="*/ 85 h 175"/>
                  <a:gd name="T22" fmla="*/ 130 w 151"/>
                  <a:gd name="T23" fmla="*/ 95 h 175"/>
                  <a:gd name="T24" fmla="*/ 127 w 151"/>
                  <a:gd name="T25" fmla="*/ 100 h 175"/>
                  <a:gd name="T26" fmla="*/ 120 w 151"/>
                  <a:gd name="T27" fmla="*/ 102 h 175"/>
                  <a:gd name="T28" fmla="*/ 113 w 151"/>
                  <a:gd name="T29" fmla="*/ 102 h 175"/>
                  <a:gd name="T30" fmla="*/ 112 w 151"/>
                  <a:gd name="T31" fmla="*/ 108 h 175"/>
                  <a:gd name="T32" fmla="*/ 125 w 151"/>
                  <a:gd name="T33" fmla="*/ 121 h 175"/>
                  <a:gd name="T34" fmla="*/ 133 w 151"/>
                  <a:gd name="T35" fmla="*/ 132 h 175"/>
                  <a:gd name="T36" fmla="*/ 150 w 151"/>
                  <a:gd name="T37" fmla="*/ 148 h 175"/>
                  <a:gd name="T38" fmla="*/ 142 w 151"/>
                  <a:gd name="T39" fmla="*/ 161 h 175"/>
                  <a:gd name="T40" fmla="*/ 132 w 151"/>
                  <a:gd name="T41" fmla="*/ 163 h 175"/>
                  <a:gd name="T42" fmla="*/ 132 w 151"/>
                  <a:gd name="T43" fmla="*/ 174 h 175"/>
                  <a:gd name="T44" fmla="*/ 118 w 151"/>
                  <a:gd name="T45" fmla="*/ 174 h 175"/>
                  <a:gd name="T46" fmla="*/ 113 w 151"/>
                  <a:gd name="T47" fmla="*/ 166 h 175"/>
                  <a:gd name="T48" fmla="*/ 100 w 151"/>
                  <a:gd name="T49" fmla="*/ 153 h 175"/>
                  <a:gd name="T50" fmla="*/ 90 w 151"/>
                  <a:gd name="T51" fmla="*/ 136 h 175"/>
                  <a:gd name="T52" fmla="*/ 77 w 151"/>
                  <a:gd name="T53" fmla="*/ 110 h 175"/>
                  <a:gd name="T54" fmla="*/ 58 w 151"/>
                  <a:gd name="T55" fmla="*/ 95 h 175"/>
                  <a:gd name="T56" fmla="*/ 42 w 151"/>
                  <a:gd name="T57" fmla="*/ 66 h 175"/>
                  <a:gd name="T58" fmla="*/ 30 w 151"/>
                  <a:gd name="T59" fmla="*/ 59 h 175"/>
                  <a:gd name="T60" fmla="*/ 22 w 151"/>
                  <a:gd name="T61" fmla="*/ 53 h 175"/>
                  <a:gd name="T62" fmla="*/ 17 w 151"/>
                  <a:gd name="T63" fmla="*/ 38 h 175"/>
                  <a:gd name="T64" fmla="*/ 3 w 151"/>
                  <a:gd name="T65" fmla="*/ 25 h 175"/>
                  <a:gd name="T66" fmla="*/ 3 w 151"/>
                  <a:gd name="T67" fmla="*/ 19 h 175"/>
                  <a:gd name="T68" fmla="*/ 0 w 151"/>
                  <a:gd name="T69" fmla="*/ 0 h 17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1"/>
                  <a:gd name="T106" fmla="*/ 0 h 175"/>
                  <a:gd name="T107" fmla="*/ 151 w 151"/>
                  <a:gd name="T108" fmla="*/ 175 h 17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1" h="175">
                    <a:moveTo>
                      <a:pt x="0" y="0"/>
                    </a:moveTo>
                    <a:lnTo>
                      <a:pt x="12" y="0"/>
                    </a:lnTo>
                    <a:lnTo>
                      <a:pt x="18" y="13"/>
                    </a:lnTo>
                    <a:lnTo>
                      <a:pt x="40" y="30"/>
                    </a:lnTo>
                    <a:lnTo>
                      <a:pt x="48" y="51"/>
                    </a:lnTo>
                    <a:lnTo>
                      <a:pt x="63" y="53"/>
                    </a:lnTo>
                    <a:lnTo>
                      <a:pt x="73" y="55"/>
                    </a:lnTo>
                    <a:lnTo>
                      <a:pt x="83" y="66"/>
                    </a:lnTo>
                    <a:lnTo>
                      <a:pt x="95" y="66"/>
                    </a:lnTo>
                    <a:lnTo>
                      <a:pt x="107" y="74"/>
                    </a:lnTo>
                    <a:lnTo>
                      <a:pt x="118" y="85"/>
                    </a:lnTo>
                    <a:lnTo>
                      <a:pt x="130" y="95"/>
                    </a:lnTo>
                    <a:lnTo>
                      <a:pt x="127" y="100"/>
                    </a:lnTo>
                    <a:lnTo>
                      <a:pt x="120" y="102"/>
                    </a:lnTo>
                    <a:lnTo>
                      <a:pt x="113" y="102"/>
                    </a:lnTo>
                    <a:lnTo>
                      <a:pt x="112" y="108"/>
                    </a:lnTo>
                    <a:lnTo>
                      <a:pt x="125" y="121"/>
                    </a:lnTo>
                    <a:lnTo>
                      <a:pt x="133" y="132"/>
                    </a:lnTo>
                    <a:lnTo>
                      <a:pt x="150" y="148"/>
                    </a:lnTo>
                    <a:lnTo>
                      <a:pt x="142" y="161"/>
                    </a:lnTo>
                    <a:lnTo>
                      <a:pt x="132" y="163"/>
                    </a:lnTo>
                    <a:lnTo>
                      <a:pt x="132" y="174"/>
                    </a:lnTo>
                    <a:lnTo>
                      <a:pt x="118" y="174"/>
                    </a:lnTo>
                    <a:lnTo>
                      <a:pt x="113" y="166"/>
                    </a:lnTo>
                    <a:lnTo>
                      <a:pt x="100" y="153"/>
                    </a:lnTo>
                    <a:lnTo>
                      <a:pt x="90" y="136"/>
                    </a:lnTo>
                    <a:lnTo>
                      <a:pt x="77" y="110"/>
                    </a:lnTo>
                    <a:lnTo>
                      <a:pt x="58" y="95"/>
                    </a:lnTo>
                    <a:lnTo>
                      <a:pt x="42" y="66"/>
                    </a:lnTo>
                    <a:lnTo>
                      <a:pt x="30" y="59"/>
                    </a:lnTo>
                    <a:lnTo>
                      <a:pt x="22" y="53"/>
                    </a:lnTo>
                    <a:lnTo>
                      <a:pt x="17" y="38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21514" name="Freeform 24"/>
            <p:cNvSpPr>
              <a:spLocks/>
            </p:cNvSpPr>
            <p:nvPr/>
          </p:nvSpPr>
          <p:spPr bwMode="auto">
            <a:xfrm>
              <a:off x="2372" y="1521"/>
              <a:ext cx="1184" cy="1430"/>
            </a:xfrm>
            <a:custGeom>
              <a:avLst/>
              <a:gdLst>
                <a:gd name="T0" fmla="*/ 906 w 1184"/>
                <a:gd name="T1" fmla="*/ 231 h 1430"/>
                <a:gd name="T2" fmla="*/ 1015 w 1184"/>
                <a:gd name="T3" fmla="*/ 470 h 1430"/>
                <a:gd name="T4" fmla="*/ 1060 w 1184"/>
                <a:gd name="T5" fmla="*/ 531 h 1430"/>
                <a:gd name="T6" fmla="*/ 1158 w 1184"/>
                <a:gd name="T7" fmla="*/ 514 h 1430"/>
                <a:gd name="T8" fmla="*/ 1181 w 1184"/>
                <a:gd name="T9" fmla="*/ 570 h 1430"/>
                <a:gd name="T10" fmla="*/ 1069 w 1184"/>
                <a:gd name="T11" fmla="*/ 729 h 1430"/>
                <a:gd name="T12" fmla="*/ 970 w 1184"/>
                <a:gd name="T13" fmla="*/ 915 h 1430"/>
                <a:gd name="T14" fmla="*/ 985 w 1184"/>
                <a:gd name="T15" fmla="*/ 978 h 1430"/>
                <a:gd name="T16" fmla="*/ 985 w 1184"/>
                <a:gd name="T17" fmla="*/ 1047 h 1430"/>
                <a:gd name="T18" fmla="*/ 945 w 1184"/>
                <a:gd name="T19" fmla="*/ 1070 h 1430"/>
                <a:gd name="T20" fmla="*/ 881 w 1184"/>
                <a:gd name="T21" fmla="*/ 1164 h 1430"/>
                <a:gd name="T22" fmla="*/ 860 w 1184"/>
                <a:gd name="T23" fmla="*/ 1239 h 1430"/>
                <a:gd name="T24" fmla="*/ 797 w 1184"/>
                <a:gd name="T25" fmla="*/ 1347 h 1430"/>
                <a:gd name="T26" fmla="*/ 765 w 1184"/>
                <a:gd name="T27" fmla="*/ 1370 h 1430"/>
                <a:gd name="T28" fmla="*/ 692 w 1184"/>
                <a:gd name="T29" fmla="*/ 1423 h 1430"/>
                <a:gd name="T30" fmla="*/ 608 w 1184"/>
                <a:gd name="T31" fmla="*/ 1405 h 1430"/>
                <a:gd name="T32" fmla="*/ 595 w 1184"/>
                <a:gd name="T33" fmla="*/ 1353 h 1430"/>
                <a:gd name="T34" fmla="*/ 554 w 1184"/>
                <a:gd name="T35" fmla="*/ 1286 h 1430"/>
                <a:gd name="T36" fmla="*/ 547 w 1184"/>
                <a:gd name="T37" fmla="*/ 1223 h 1430"/>
                <a:gd name="T38" fmla="*/ 538 w 1184"/>
                <a:gd name="T39" fmla="*/ 1186 h 1430"/>
                <a:gd name="T40" fmla="*/ 502 w 1184"/>
                <a:gd name="T41" fmla="*/ 1141 h 1430"/>
                <a:gd name="T42" fmla="*/ 481 w 1184"/>
                <a:gd name="T43" fmla="*/ 1084 h 1430"/>
                <a:gd name="T44" fmla="*/ 509 w 1184"/>
                <a:gd name="T45" fmla="*/ 986 h 1430"/>
                <a:gd name="T46" fmla="*/ 497 w 1184"/>
                <a:gd name="T47" fmla="*/ 847 h 1430"/>
                <a:gd name="T48" fmla="*/ 443 w 1184"/>
                <a:gd name="T49" fmla="*/ 776 h 1430"/>
                <a:gd name="T50" fmla="*/ 438 w 1184"/>
                <a:gd name="T51" fmla="*/ 672 h 1430"/>
                <a:gd name="T52" fmla="*/ 361 w 1184"/>
                <a:gd name="T53" fmla="*/ 629 h 1430"/>
                <a:gd name="T54" fmla="*/ 259 w 1184"/>
                <a:gd name="T55" fmla="*/ 641 h 1430"/>
                <a:gd name="T56" fmla="*/ 59 w 1184"/>
                <a:gd name="T57" fmla="*/ 555 h 1430"/>
                <a:gd name="T58" fmla="*/ 11 w 1184"/>
                <a:gd name="T59" fmla="*/ 418 h 1430"/>
                <a:gd name="T60" fmla="*/ 45 w 1184"/>
                <a:gd name="T61" fmla="*/ 316 h 1430"/>
                <a:gd name="T62" fmla="*/ 116 w 1184"/>
                <a:gd name="T63" fmla="*/ 208 h 1430"/>
                <a:gd name="T64" fmla="*/ 218 w 1184"/>
                <a:gd name="T65" fmla="*/ 125 h 1430"/>
                <a:gd name="T66" fmla="*/ 291 w 1184"/>
                <a:gd name="T67" fmla="*/ 37 h 1430"/>
                <a:gd name="T68" fmla="*/ 361 w 1184"/>
                <a:gd name="T69" fmla="*/ 63 h 1430"/>
                <a:gd name="T70" fmla="*/ 438 w 1184"/>
                <a:gd name="T71" fmla="*/ 22 h 1430"/>
                <a:gd name="T72" fmla="*/ 490 w 1184"/>
                <a:gd name="T73" fmla="*/ 4 h 1430"/>
                <a:gd name="T74" fmla="*/ 531 w 1184"/>
                <a:gd name="T75" fmla="*/ 45 h 1430"/>
                <a:gd name="T76" fmla="*/ 615 w 1184"/>
                <a:gd name="T77" fmla="*/ 118 h 1430"/>
                <a:gd name="T78" fmla="*/ 667 w 1184"/>
                <a:gd name="T79" fmla="*/ 88 h 1430"/>
                <a:gd name="T80" fmla="*/ 752 w 1184"/>
                <a:gd name="T81" fmla="*/ 110 h 1430"/>
                <a:gd name="T82" fmla="*/ 847 w 1184"/>
                <a:gd name="T83" fmla="*/ 110 h 143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84"/>
                <a:gd name="T127" fmla="*/ 0 h 1430"/>
                <a:gd name="T128" fmla="*/ 1184 w 1184"/>
                <a:gd name="T129" fmla="*/ 1430 h 143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84" h="1430">
                  <a:moveTo>
                    <a:pt x="886" y="169"/>
                  </a:moveTo>
                  <a:lnTo>
                    <a:pt x="906" y="231"/>
                  </a:lnTo>
                  <a:lnTo>
                    <a:pt x="945" y="323"/>
                  </a:lnTo>
                  <a:lnTo>
                    <a:pt x="1015" y="470"/>
                  </a:lnTo>
                  <a:lnTo>
                    <a:pt x="1045" y="486"/>
                  </a:lnTo>
                  <a:lnTo>
                    <a:pt x="1060" y="531"/>
                  </a:lnTo>
                  <a:lnTo>
                    <a:pt x="1119" y="529"/>
                  </a:lnTo>
                  <a:lnTo>
                    <a:pt x="1158" y="514"/>
                  </a:lnTo>
                  <a:lnTo>
                    <a:pt x="1183" y="514"/>
                  </a:lnTo>
                  <a:lnTo>
                    <a:pt x="1181" y="570"/>
                  </a:lnTo>
                  <a:lnTo>
                    <a:pt x="1176" y="602"/>
                  </a:lnTo>
                  <a:lnTo>
                    <a:pt x="1069" y="729"/>
                  </a:lnTo>
                  <a:lnTo>
                    <a:pt x="970" y="861"/>
                  </a:lnTo>
                  <a:lnTo>
                    <a:pt x="970" y="915"/>
                  </a:lnTo>
                  <a:lnTo>
                    <a:pt x="1001" y="951"/>
                  </a:lnTo>
                  <a:lnTo>
                    <a:pt x="985" y="978"/>
                  </a:lnTo>
                  <a:lnTo>
                    <a:pt x="995" y="1019"/>
                  </a:lnTo>
                  <a:lnTo>
                    <a:pt x="985" y="1047"/>
                  </a:lnTo>
                  <a:lnTo>
                    <a:pt x="963" y="1070"/>
                  </a:lnTo>
                  <a:lnTo>
                    <a:pt x="945" y="1070"/>
                  </a:lnTo>
                  <a:lnTo>
                    <a:pt x="911" y="1113"/>
                  </a:lnTo>
                  <a:lnTo>
                    <a:pt x="881" y="1164"/>
                  </a:lnTo>
                  <a:lnTo>
                    <a:pt x="886" y="1215"/>
                  </a:lnTo>
                  <a:lnTo>
                    <a:pt x="860" y="1239"/>
                  </a:lnTo>
                  <a:lnTo>
                    <a:pt x="829" y="1294"/>
                  </a:lnTo>
                  <a:lnTo>
                    <a:pt x="797" y="1347"/>
                  </a:lnTo>
                  <a:lnTo>
                    <a:pt x="779" y="1364"/>
                  </a:lnTo>
                  <a:lnTo>
                    <a:pt x="765" y="1370"/>
                  </a:lnTo>
                  <a:lnTo>
                    <a:pt x="738" y="1405"/>
                  </a:lnTo>
                  <a:lnTo>
                    <a:pt x="692" y="1423"/>
                  </a:lnTo>
                  <a:lnTo>
                    <a:pt x="636" y="1429"/>
                  </a:lnTo>
                  <a:lnTo>
                    <a:pt x="608" y="1405"/>
                  </a:lnTo>
                  <a:lnTo>
                    <a:pt x="599" y="1384"/>
                  </a:lnTo>
                  <a:lnTo>
                    <a:pt x="595" y="1353"/>
                  </a:lnTo>
                  <a:lnTo>
                    <a:pt x="575" y="1339"/>
                  </a:lnTo>
                  <a:lnTo>
                    <a:pt x="554" y="1286"/>
                  </a:lnTo>
                  <a:lnTo>
                    <a:pt x="550" y="1258"/>
                  </a:lnTo>
                  <a:lnTo>
                    <a:pt x="547" y="1223"/>
                  </a:lnTo>
                  <a:lnTo>
                    <a:pt x="538" y="1200"/>
                  </a:lnTo>
                  <a:lnTo>
                    <a:pt x="538" y="1186"/>
                  </a:lnTo>
                  <a:lnTo>
                    <a:pt x="520" y="1162"/>
                  </a:lnTo>
                  <a:lnTo>
                    <a:pt x="502" y="1141"/>
                  </a:lnTo>
                  <a:lnTo>
                    <a:pt x="488" y="1106"/>
                  </a:lnTo>
                  <a:lnTo>
                    <a:pt x="481" y="1084"/>
                  </a:lnTo>
                  <a:lnTo>
                    <a:pt x="484" y="1043"/>
                  </a:lnTo>
                  <a:lnTo>
                    <a:pt x="509" y="986"/>
                  </a:lnTo>
                  <a:lnTo>
                    <a:pt x="515" y="919"/>
                  </a:lnTo>
                  <a:lnTo>
                    <a:pt x="497" y="847"/>
                  </a:lnTo>
                  <a:lnTo>
                    <a:pt x="465" y="819"/>
                  </a:lnTo>
                  <a:lnTo>
                    <a:pt x="443" y="776"/>
                  </a:lnTo>
                  <a:lnTo>
                    <a:pt x="452" y="715"/>
                  </a:lnTo>
                  <a:lnTo>
                    <a:pt x="438" y="672"/>
                  </a:lnTo>
                  <a:lnTo>
                    <a:pt x="400" y="666"/>
                  </a:lnTo>
                  <a:lnTo>
                    <a:pt x="361" y="629"/>
                  </a:lnTo>
                  <a:lnTo>
                    <a:pt x="311" y="612"/>
                  </a:lnTo>
                  <a:lnTo>
                    <a:pt x="259" y="641"/>
                  </a:lnTo>
                  <a:lnTo>
                    <a:pt x="129" y="633"/>
                  </a:lnTo>
                  <a:lnTo>
                    <a:pt x="59" y="555"/>
                  </a:lnTo>
                  <a:lnTo>
                    <a:pt x="0" y="455"/>
                  </a:lnTo>
                  <a:lnTo>
                    <a:pt x="11" y="418"/>
                  </a:lnTo>
                  <a:lnTo>
                    <a:pt x="38" y="386"/>
                  </a:lnTo>
                  <a:lnTo>
                    <a:pt x="45" y="316"/>
                  </a:lnTo>
                  <a:lnTo>
                    <a:pt x="66" y="265"/>
                  </a:lnTo>
                  <a:lnTo>
                    <a:pt x="116" y="208"/>
                  </a:lnTo>
                  <a:lnTo>
                    <a:pt x="168" y="182"/>
                  </a:lnTo>
                  <a:lnTo>
                    <a:pt x="218" y="125"/>
                  </a:lnTo>
                  <a:lnTo>
                    <a:pt x="227" y="100"/>
                  </a:lnTo>
                  <a:lnTo>
                    <a:pt x="291" y="37"/>
                  </a:lnTo>
                  <a:lnTo>
                    <a:pt x="332" y="63"/>
                  </a:lnTo>
                  <a:lnTo>
                    <a:pt x="361" y="63"/>
                  </a:lnTo>
                  <a:lnTo>
                    <a:pt x="399" y="27"/>
                  </a:lnTo>
                  <a:lnTo>
                    <a:pt x="438" y="22"/>
                  </a:lnTo>
                  <a:lnTo>
                    <a:pt x="465" y="31"/>
                  </a:lnTo>
                  <a:lnTo>
                    <a:pt x="490" y="4"/>
                  </a:lnTo>
                  <a:lnTo>
                    <a:pt x="522" y="0"/>
                  </a:lnTo>
                  <a:lnTo>
                    <a:pt x="531" y="45"/>
                  </a:lnTo>
                  <a:lnTo>
                    <a:pt x="550" y="82"/>
                  </a:lnTo>
                  <a:lnTo>
                    <a:pt x="615" y="118"/>
                  </a:lnTo>
                  <a:lnTo>
                    <a:pt x="663" y="127"/>
                  </a:lnTo>
                  <a:lnTo>
                    <a:pt x="667" y="88"/>
                  </a:lnTo>
                  <a:lnTo>
                    <a:pt x="706" y="88"/>
                  </a:lnTo>
                  <a:lnTo>
                    <a:pt x="752" y="110"/>
                  </a:lnTo>
                  <a:lnTo>
                    <a:pt x="802" y="125"/>
                  </a:lnTo>
                  <a:lnTo>
                    <a:pt x="847" y="110"/>
                  </a:lnTo>
                  <a:lnTo>
                    <a:pt x="886" y="169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grpSp>
          <p:nvGrpSpPr>
            <p:cNvPr id="21515" name="Group 25"/>
            <p:cNvGrpSpPr>
              <a:grpSpLocks/>
            </p:cNvGrpSpPr>
            <p:nvPr/>
          </p:nvGrpSpPr>
          <p:grpSpPr bwMode="auto">
            <a:xfrm>
              <a:off x="2456" y="746"/>
              <a:ext cx="514" cy="477"/>
              <a:chOff x="2456" y="746"/>
              <a:chExt cx="514" cy="477"/>
            </a:xfrm>
          </p:grpSpPr>
          <p:grpSp>
            <p:nvGrpSpPr>
              <p:cNvPr id="21524" name="Group 26"/>
              <p:cNvGrpSpPr>
                <a:grpSpLocks/>
              </p:cNvGrpSpPr>
              <p:nvPr/>
            </p:nvGrpSpPr>
            <p:grpSpPr bwMode="auto">
              <a:xfrm>
                <a:off x="2665" y="1052"/>
                <a:ext cx="150" cy="171"/>
                <a:chOff x="2665" y="1052"/>
                <a:chExt cx="150" cy="171"/>
              </a:xfrm>
            </p:grpSpPr>
            <p:sp>
              <p:nvSpPr>
                <p:cNvPr id="21526" name="Freeform 27"/>
                <p:cNvSpPr>
                  <a:spLocks/>
                </p:cNvSpPr>
                <p:nvPr/>
              </p:nvSpPr>
              <p:spPr bwMode="auto">
                <a:xfrm>
                  <a:off x="2665" y="1123"/>
                  <a:ext cx="64" cy="86"/>
                </a:xfrm>
                <a:custGeom>
                  <a:avLst/>
                  <a:gdLst>
                    <a:gd name="T0" fmla="*/ 15 w 64"/>
                    <a:gd name="T1" fmla="*/ 29 h 86"/>
                    <a:gd name="T2" fmla="*/ 21 w 64"/>
                    <a:gd name="T3" fmla="*/ 19 h 86"/>
                    <a:gd name="T4" fmla="*/ 32 w 64"/>
                    <a:gd name="T5" fmla="*/ 19 h 86"/>
                    <a:gd name="T6" fmla="*/ 47 w 64"/>
                    <a:gd name="T7" fmla="*/ 0 h 86"/>
                    <a:gd name="T8" fmla="*/ 53 w 64"/>
                    <a:gd name="T9" fmla="*/ 12 h 86"/>
                    <a:gd name="T10" fmla="*/ 59 w 64"/>
                    <a:gd name="T11" fmla="*/ 12 h 86"/>
                    <a:gd name="T12" fmla="*/ 63 w 64"/>
                    <a:gd name="T13" fmla="*/ 19 h 86"/>
                    <a:gd name="T14" fmla="*/ 59 w 64"/>
                    <a:gd name="T15" fmla="*/ 29 h 86"/>
                    <a:gd name="T16" fmla="*/ 53 w 64"/>
                    <a:gd name="T17" fmla="*/ 29 h 86"/>
                    <a:gd name="T18" fmla="*/ 53 w 64"/>
                    <a:gd name="T19" fmla="*/ 39 h 86"/>
                    <a:gd name="T20" fmla="*/ 53 w 64"/>
                    <a:gd name="T21" fmla="*/ 41 h 86"/>
                    <a:gd name="T22" fmla="*/ 48 w 64"/>
                    <a:gd name="T23" fmla="*/ 48 h 86"/>
                    <a:gd name="T24" fmla="*/ 53 w 64"/>
                    <a:gd name="T25" fmla="*/ 54 h 86"/>
                    <a:gd name="T26" fmla="*/ 47 w 64"/>
                    <a:gd name="T27" fmla="*/ 61 h 86"/>
                    <a:gd name="T28" fmla="*/ 41 w 64"/>
                    <a:gd name="T29" fmla="*/ 66 h 86"/>
                    <a:gd name="T30" fmla="*/ 37 w 64"/>
                    <a:gd name="T31" fmla="*/ 66 h 86"/>
                    <a:gd name="T32" fmla="*/ 35 w 64"/>
                    <a:gd name="T33" fmla="*/ 66 h 86"/>
                    <a:gd name="T34" fmla="*/ 35 w 64"/>
                    <a:gd name="T35" fmla="*/ 73 h 86"/>
                    <a:gd name="T36" fmla="*/ 26 w 64"/>
                    <a:gd name="T37" fmla="*/ 77 h 86"/>
                    <a:gd name="T38" fmla="*/ 26 w 64"/>
                    <a:gd name="T39" fmla="*/ 73 h 86"/>
                    <a:gd name="T40" fmla="*/ 18 w 64"/>
                    <a:gd name="T41" fmla="*/ 78 h 86"/>
                    <a:gd name="T42" fmla="*/ 15 w 64"/>
                    <a:gd name="T43" fmla="*/ 78 h 86"/>
                    <a:gd name="T44" fmla="*/ 9 w 64"/>
                    <a:gd name="T45" fmla="*/ 85 h 86"/>
                    <a:gd name="T46" fmla="*/ 6 w 64"/>
                    <a:gd name="T47" fmla="*/ 85 h 86"/>
                    <a:gd name="T48" fmla="*/ 4 w 64"/>
                    <a:gd name="T49" fmla="*/ 80 h 86"/>
                    <a:gd name="T50" fmla="*/ 1 w 64"/>
                    <a:gd name="T51" fmla="*/ 73 h 86"/>
                    <a:gd name="T52" fmla="*/ 0 w 64"/>
                    <a:gd name="T53" fmla="*/ 71 h 86"/>
                    <a:gd name="T54" fmla="*/ 0 w 64"/>
                    <a:gd name="T55" fmla="*/ 65 h 86"/>
                    <a:gd name="T56" fmla="*/ 6 w 64"/>
                    <a:gd name="T57" fmla="*/ 60 h 86"/>
                    <a:gd name="T58" fmla="*/ 10 w 64"/>
                    <a:gd name="T59" fmla="*/ 58 h 86"/>
                    <a:gd name="T60" fmla="*/ 12 w 64"/>
                    <a:gd name="T61" fmla="*/ 48 h 86"/>
                    <a:gd name="T62" fmla="*/ 18 w 64"/>
                    <a:gd name="T63" fmla="*/ 48 h 86"/>
                    <a:gd name="T64" fmla="*/ 22 w 64"/>
                    <a:gd name="T65" fmla="*/ 54 h 86"/>
                    <a:gd name="T66" fmla="*/ 26 w 64"/>
                    <a:gd name="T67" fmla="*/ 48 h 86"/>
                    <a:gd name="T68" fmla="*/ 22 w 64"/>
                    <a:gd name="T69" fmla="*/ 48 h 86"/>
                    <a:gd name="T70" fmla="*/ 15 w 64"/>
                    <a:gd name="T71" fmla="*/ 29 h 8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64"/>
                    <a:gd name="T109" fmla="*/ 0 h 86"/>
                    <a:gd name="T110" fmla="*/ 64 w 64"/>
                    <a:gd name="T111" fmla="*/ 86 h 8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64" h="86">
                      <a:moveTo>
                        <a:pt x="15" y="29"/>
                      </a:moveTo>
                      <a:lnTo>
                        <a:pt x="21" y="19"/>
                      </a:lnTo>
                      <a:lnTo>
                        <a:pt x="32" y="19"/>
                      </a:lnTo>
                      <a:lnTo>
                        <a:pt x="47" y="0"/>
                      </a:lnTo>
                      <a:lnTo>
                        <a:pt x="53" y="12"/>
                      </a:lnTo>
                      <a:lnTo>
                        <a:pt x="59" y="12"/>
                      </a:lnTo>
                      <a:lnTo>
                        <a:pt x="63" y="19"/>
                      </a:lnTo>
                      <a:lnTo>
                        <a:pt x="59" y="29"/>
                      </a:lnTo>
                      <a:lnTo>
                        <a:pt x="53" y="29"/>
                      </a:lnTo>
                      <a:lnTo>
                        <a:pt x="53" y="39"/>
                      </a:lnTo>
                      <a:lnTo>
                        <a:pt x="53" y="41"/>
                      </a:lnTo>
                      <a:lnTo>
                        <a:pt x="48" y="48"/>
                      </a:lnTo>
                      <a:lnTo>
                        <a:pt x="53" y="54"/>
                      </a:lnTo>
                      <a:lnTo>
                        <a:pt x="47" y="61"/>
                      </a:lnTo>
                      <a:lnTo>
                        <a:pt x="41" y="66"/>
                      </a:lnTo>
                      <a:lnTo>
                        <a:pt x="37" y="66"/>
                      </a:lnTo>
                      <a:lnTo>
                        <a:pt x="35" y="66"/>
                      </a:lnTo>
                      <a:lnTo>
                        <a:pt x="35" y="73"/>
                      </a:lnTo>
                      <a:lnTo>
                        <a:pt x="26" y="77"/>
                      </a:lnTo>
                      <a:lnTo>
                        <a:pt x="26" y="73"/>
                      </a:lnTo>
                      <a:lnTo>
                        <a:pt x="18" y="78"/>
                      </a:lnTo>
                      <a:lnTo>
                        <a:pt x="15" y="78"/>
                      </a:lnTo>
                      <a:lnTo>
                        <a:pt x="9" y="85"/>
                      </a:lnTo>
                      <a:lnTo>
                        <a:pt x="6" y="85"/>
                      </a:lnTo>
                      <a:lnTo>
                        <a:pt x="4" y="80"/>
                      </a:lnTo>
                      <a:lnTo>
                        <a:pt x="1" y="73"/>
                      </a:lnTo>
                      <a:lnTo>
                        <a:pt x="0" y="71"/>
                      </a:lnTo>
                      <a:lnTo>
                        <a:pt x="0" y="65"/>
                      </a:lnTo>
                      <a:lnTo>
                        <a:pt x="6" y="60"/>
                      </a:lnTo>
                      <a:lnTo>
                        <a:pt x="10" y="58"/>
                      </a:lnTo>
                      <a:lnTo>
                        <a:pt x="12" y="48"/>
                      </a:lnTo>
                      <a:lnTo>
                        <a:pt x="18" y="48"/>
                      </a:lnTo>
                      <a:lnTo>
                        <a:pt x="22" y="54"/>
                      </a:lnTo>
                      <a:lnTo>
                        <a:pt x="26" y="48"/>
                      </a:lnTo>
                      <a:lnTo>
                        <a:pt x="22" y="48"/>
                      </a:lnTo>
                      <a:lnTo>
                        <a:pt x="15" y="29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  <p:sp>
              <p:nvSpPr>
                <p:cNvPr id="21527" name="Freeform 28"/>
                <p:cNvSpPr>
                  <a:spLocks/>
                </p:cNvSpPr>
                <p:nvPr/>
              </p:nvSpPr>
              <p:spPr bwMode="auto">
                <a:xfrm>
                  <a:off x="2737" y="1052"/>
                  <a:ext cx="78" cy="171"/>
                </a:xfrm>
                <a:custGeom>
                  <a:avLst/>
                  <a:gdLst>
                    <a:gd name="T0" fmla="*/ 32 w 78"/>
                    <a:gd name="T1" fmla="*/ 19 h 171"/>
                    <a:gd name="T2" fmla="*/ 47 w 78"/>
                    <a:gd name="T3" fmla="*/ 15 h 171"/>
                    <a:gd name="T4" fmla="*/ 53 w 78"/>
                    <a:gd name="T5" fmla="*/ 11 h 171"/>
                    <a:gd name="T6" fmla="*/ 60 w 78"/>
                    <a:gd name="T7" fmla="*/ 6 h 171"/>
                    <a:gd name="T8" fmla="*/ 77 w 78"/>
                    <a:gd name="T9" fmla="*/ 4 h 171"/>
                    <a:gd name="T10" fmla="*/ 74 w 78"/>
                    <a:gd name="T11" fmla="*/ 15 h 171"/>
                    <a:gd name="T12" fmla="*/ 65 w 78"/>
                    <a:gd name="T13" fmla="*/ 21 h 171"/>
                    <a:gd name="T14" fmla="*/ 54 w 78"/>
                    <a:gd name="T15" fmla="*/ 34 h 171"/>
                    <a:gd name="T16" fmla="*/ 66 w 78"/>
                    <a:gd name="T17" fmla="*/ 34 h 171"/>
                    <a:gd name="T18" fmla="*/ 77 w 78"/>
                    <a:gd name="T19" fmla="*/ 34 h 171"/>
                    <a:gd name="T20" fmla="*/ 69 w 78"/>
                    <a:gd name="T21" fmla="*/ 47 h 171"/>
                    <a:gd name="T22" fmla="*/ 59 w 78"/>
                    <a:gd name="T23" fmla="*/ 55 h 171"/>
                    <a:gd name="T24" fmla="*/ 57 w 78"/>
                    <a:gd name="T25" fmla="*/ 62 h 171"/>
                    <a:gd name="T26" fmla="*/ 66 w 78"/>
                    <a:gd name="T27" fmla="*/ 79 h 171"/>
                    <a:gd name="T28" fmla="*/ 74 w 78"/>
                    <a:gd name="T29" fmla="*/ 94 h 171"/>
                    <a:gd name="T30" fmla="*/ 77 w 78"/>
                    <a:gd name="T31" fmla="*/ 110 h 171"/>
                    <a:gd name="T32" fmla="*/ 74 w 78"/>
                    <a:gd name="T33" fmla="*/ 134 h 171"/>
                    <a:gd name="T34" fmla="*/ 65 w 78"/>
                    <a:gd name="T35" fmla="*/ 144 h 171"/>
                    <a:gd name="T36" fmla="*/ 74 w 78"/>
                    <a:gd name="T37" fmla="*/ 161 h 171"/>
                    <a:gd name="T38" fmla="*/ 53 w 78"/>
                    <a:gd name="T39" fmla="*/ 161 h 171"/>
                    <a:gd name="T40" fmla="*/ 42 w 78"/>
                    <a:gd name="T41" fmla="*/ 157 h 171"/>
                    <a:gd name="T42" fmla="*/ 32 w 78"/>
                    <a:gd name="T43" fmla="*/ 162 h 171"/>
                    <a:gd name="T44" fmla="*/ 20 w 78"/>
                    <a:gd name="T45" fmla="*/ 168 h 171"/>
                    <a:gd name="T46" fmla="*/ 11 w 78"/>
                    <a:gd name="T47" fmla="*/ 170 h 171"/>
                    <a:gd name="T48" fmla="*/ 5 w 78"/>
                    <a:gd name="T49" fmla="*/ 161 h 171"/>
                    <a:gd name="T50" fmla="*/ 0 w 78"/>
                    <a:gd name="T51" fmla="*/ 149 h 171"/>
                    <a:gd name="T52" fmla="*/ 9 w 78"/>
                    <a:gd name="T53" fmla="*/ 142 h 171"/>
                    <a:gd name="T54" fmla="*/ 20 w 78"/>
                    <a:gd name="T55" fmla="*/ 142 h 171"/>
                    <a:gd name="T56" fmla="*/ 12 w 78"/>
                    <a:gd name="T57" fmla="*/ 134 h 171"/>
                    <a:gd name="T58" fmla="*/ 12 w 78"/>
                    <a:gd name="T59" fmla="*/ 123 h 171"/>
                    <a:gd name="T60" fmla="*/ 21 w 78"/>
                    <a:gd name="T61" fmla="*/ 115 h 171"/>
                    <a:gd name="T62" fmla="*/ 32 w 78"/>
                    <a:gd name="T63" fmla="*/ 115 h 171"/>
                    <a:gd name="T64" fmla="*/ 36 w 78"/>
                    <a:gd name="T65" fmla="*/ 94 h 171"/>
                    <a:gd name="T66" fmla="*/ 39 w 78"/>
                    <a:gd name="T67" fmla="*/ 79 h 171"/>
                    <a:gd name="T68" fmla="*/ 33 w 78"/>
                    <a:gd name="T69" fmla="*/ 66 h 171"/>
                    <a:gd name="T70" fmla="*/ 17 w 78"/>
                    <a:gd name="T71" fmla="*/ 60 h 171"/>
                    <a:gd name="T72" fmla="*/ 23 w 78"/>
                    <a:gd name="T73" fmla="*/ 25 h 171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8"/>
                    <a:gd name="T112" fmla="*/ 0 h 171"/>
                    <a:gd name="T113" fmla="*/ 78 w 78"/>
                    <a:gd name="T114" fmla="*/ 171 h 171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8" h="171">
                      <a:moveTo>
                        <a:pt x="23" y="25"/>
                      </a:moveTo>
                      <a:lnTo>
                        <a:pt x="32" y="19"/>
                      </a:lnTo>
                      <a:lnTo>
                        <a:pt x="42" y="21"/>
                      </a:lnTo>
                      <a:lnTo>
                        <a:pt x="47" y="15"/>
                      </a:lnTo>
                      <a:lnTo>
                        <a:pt x="50" y="11"/>
                      </a:lnTo>
                      <a:lnTo>
                        <a:pt x="53" y="11"/>
                      </a:lnTo>
                      <a:lnTo>
                        <a:pt x="57" y="8"/>
                      </a:lnTo>
                      <a:lnTo>
                        <a:pt x="60" y="6"/>
                      </a:lnTo>
                      <a:lnTo>
                        <a:pt x="69" y="0"/>
                      </a:lnTo>
                      <a:lnTo>
                        <a:pt x="77" y="4"/>
                      </a:lnTo>
                      <a:lnTo>
                        <a:pt x="75" y="11"/>
                      </a:lnTo>
                      <a:lnTo>
                        <a:pt x="74" y="15"/>
                      </a:lnTo>
                      <a:lnTo>
                        <a:pt x="69" y="19"/>
                      </a:lnTo>
                      <a:lnTo>
                        <a:pt x="65" y="21"/>
                      </a:lnTo>
                      <a:lnTo>
                        <a:pt x="54" y="25"/>
                      </a:lnTo>
                      <a:lnTo>
                        <a:pt x="54" y="34"/>
                      </a:lnTo>
                      <a:lnTo>
                        <a:pt x="57" y="40"/>
                      </a:lnTo>
                      <a:lnTo>
                        <a:pt x="66" y="34"/>
                      </a:lnTo>
                      <a:lnTo>
                        <a:pt x="75" y="26"/>
                      </a:lnTo>
                      <a:lnTo>
                        <a:pt x="77" y="34"/>
                      </a:lnTo>
                      <a:lnTo>
                        <a:pt x="77" y="45"/>
                      </a:lnTo>
                      <a:lnTo>
                        <a:pt x="69" y="47"/>
                      </a:lnTo>
                      <a:lnTo>
                        <a:pt x="65" y="47"/>
                      </a:lnTo>
                      <a:lnTo>
                        <a:pt x="59" y="55"/>
                      </a:lnTo>
                      <a:lnTo>
                        <a:pt x="57" y="59"/>
                      </a:lnTo>
                      <a:lnTo>
                        <a:pt x="57" y="62"/>
                      </a:lnTo>
                      <a:lnTo>
                        <a:pt x="60" y="72"/>
                      </a:lnTo>
                      <a:lnTo>
                        <a:pt x="66" y="79"/>
                      </a:lnTo>
                      <a:lnTo>
                        <a:pt x="69" y="87"/>
                      </a:lnTo>
                      <a:lnTo>
                        <a:pt x="74" y="94"/>
                      </a:lnTo>
                      <a:lnTo>
                        <a:pt x="74" y="100"/>
                      </a:lnTo>
                      <a:lnTo>
                        <a:pt x="77" y="110"/>
                      </a:lnTo>
                      <a:lnTo>
                        <a:pt x="77" y="127"/>
                      </a:lnTo>
                      <a:lnTo>
                        <a:pt x="74" y="134"/>
                      </a:lnTo>
                      <a:lnTo>
                        <a:pt x="66" y="142"/>
                      </a:lnTo>
                      <a:lnTo>
                        <a:pt x="65" y="144"/>
                      </a:lnTo>
                      <a:lnTo>
                        <a:pt x="69" y="149"/>
                      </a:lnTo>
                      <a:lnTo>
                        <a:pt x="74" y="161"/>
                      </a:lnTo>
                      <a:lnTo>
                        <a:pt x="60" y="161"/>
                      </a:lnTo>
                      <a:lnTo>
                        <a:pt x="53" y="161"/>
                      </a:lnTo>
                      <a:lnTo>
                        <a:pt x="50" y="157"/>
                      </a:lnTo>
                      <a:lnTo>
                        <a:pt x="42" y="157"/>
                      </a:lnTo>
                      <a:lnTo>
                        <a:pt x="36" y="161"/>
                      </a:lnTo>
                      <a:lnTo>
                        <a:pt x="32" y="162"/>
                      </a:lnTo>
                      <a:lnTo>
                        <a:pt x="23" y="162"/>
                      </a:lnTo>
                      <a:lnTo>
                        <a:pt x="20" y="168"/>
                      </a:lnTo>
                      <a:lnTo>
                        <a:pt x="12" y="170"/>
                      </a:lnTo>
                      <a:lnTo>
                        <a:pt x="11" y="170"/>
                      </a:lnTo>
                      <a:lnTo>
                        <a:pt x="9" y="162"/>
                      </a:lnTo>
                      <a:lnTo>
                        <a:pt x="5" y="161"/>
                      </a:lnTo>
                      <a:lnTo>
                        <a:pt x="0" y="161"/>
                      </a:lnTo>
                      <a:lnTo>
                        <a:pt x="0" y="149"/>
                      </a:lnTo>
                      <a:lnTo>
                        <a:pt x="5" y="142"/>
                      </a:lnTo>
                      <a:lnTo>
                        <a:pt x="9" y="142"/>
                      </a:lnTo>
                      <a:lnTo>
                        <a:pt x="12" y="142"/>
                      </a:lnTo>
                      <a:lnTo>
                        <a:pt x="20" y="142"/>
                      </a:lnTo>
                      <a:lnTo>
                        <a:pt x="20" y="136"/>
                      </a:lnTo>
                      <a:lnTo>
                        <a:pt x="12" y="134"/>
                      </a:lnTo>
                      <a:lnTo>
                        <a:pt x="12" y="128"/>
                      </a:lnTo>
                      <a:lnTo>
                        <a:pt x="12" y="123"/>
                      </a:lnTo>
                      <a:lnTo>
                        <a:pt x="20" y="123"/>
                      </a:lnTo>
                      <a:lnTo>
                        <a:pt x="21" y="115"/>
                      </a:lnTo>
                      <a:lnTo>
                        <a:pt x="26" y="115"/>
                      </a:lnTo>
                      <a:lnTo>
                        <a:pt x="32" y="115"/>
                      </a:lnTo>
                      <a:lnTo>
                        <a:pt x="36" y="113"/>
                      </a:lnTo>
                      <a:lnTo>
                        <a:pt x="36" y="94"/>
                      </a:lnTo>
                      <a:lnTo>
                        <a:pt x="39" y="87"/>
                      </a:lnTo>
                      <a:lnTo>
                        <a:pt x="39" y="79"/>
                      </a:lnTo>
                      <a:lnTo>
                        <a:pt x="32" y="76"/>
                      </a:lnTo>
                      <a:lnTo>
                        <a:pt x="33" y="66"/>
                      </a:lnTo>
                      <a:lnTo>
                        <a:pt x="23" y="60"/>
                      </a:lnTo>
                      <a:lnTo>
                        <a:pt x="17" y="60"/>
                      </a:lnTo>
                      <a:lnTo>
                        <a:pt x="26" y="47"/>
                      </a:lnTo>
                      <a:lnTo>
                        <a:pt x="23" y="25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1525" name="Freeform 29"/>
              <p:cNvSpPr>
                <a:spLocks/>
              </p:cNvSpPr>
              <p:nvPr/>
            </p:nvSpPr>
            <p:spPr bwMode="auto">
              <a:xfrm>
                <a:off x="2456" y="746"/>
                <a:ext cx="514" cy="296"/>
              </a:xfrm>
              <a:custGeom>
                <a:avLst/>
                <a:gdLst>
                  <a:gd name="T0" fmla="*/ 33 w 514"/>
                  <a:gd name="T1" fmla="*/ 285 h 296"/>
                  <a:gd name="T2" fmla="*/ 51 w 514"/>
                  <a:gd name="T3" fmla="*/ 264 h 296"/>
                  <a:gd name="T4" fmla="*/ 63 w 514"/>
                  <a:gd name="T5" fmla="*/ 260 h 296"/>
                  <a:gd name="T6" fmla="*/ 77 w 514"/>
                  <a:gd name="T7" fmla="*/ 254 h 296"/>
                  <a:gd name="T8" fmla="*/ 90 w 514"/>
                  <a:gd name="T9" fmla="*/ 254 h 296"/>
                  <a:gd name="T10" fmla="*/ 104 w 514"/>
                  <a:gd name="T11" fmla="*/ 246 h 296"/>
                  <a:gd name="T12" fmla="*/ 116 w 514"/>
                  <a:gd name="T13" fmla="*/ 232 h 296"/>
                  <a:gd name="T14" fmla="*/ 130 w 514"/>
                  <a:gd name="T15" fmla="*/ 224 h 296"/>
                  <a:gd name="T16" fmla="*/ 142 w 514"/>
                  <a:gd name="T17" fmla="*/ 220 h 296"/>
                  <a:gd name="T18" fmla="*/ 160 w 514"/>
                  <a:gd name="T19" fmla="*/ 210 h 296"/>
                  <a:gd name="T20" fmla="*/ 177 w 514"/>
                  <a:gd name="T21" fmla="*/ 207 h 296"/>
                  <a:gd name="T22" fmla="*/ 209 w 514"/>
                  <a:gd name="T23" fmla="*/ 210 h 296"/>
                  <a:gd name="T24" fmla="*/ 235 w 514"/>
                  <a:gd name="T25" fmla="*/ 201 h 296"/>
                  <a:gd name="T26" fmla="*/ 246 w 514"/>
                  <a:gd name="T27" fmla="*/ 183 h 296"/>
                  <a:gd name="T28" fmla="*/ 267 w 514"/>
                  <a:gd name="T29" fmla="*/ 165 h 296"/>
                  <a:gd name="T30" fmla="*/ 274 w 514"/>
                  <a:gd name="T31" fmla="*/ 149 h 296"/>
                  <a:gd name="T32" fmla="*/ 285 w 514"/>
                  <a:gd name="T33" fmla="*/ 140 h 296"/>
                  <a:gd name="T34" fmla="*/ 311 w 514"/>
                  <a:gd name="T35" fmla="*/ 122 h 296"/>
                  <a:gd name="T36" fmla="*/ 304 w 514"/>
                  <a:gd name="T37" fmla="*/ 142 h 296"/>
                  <a:gd name="T38" fmla="*/ 320 w 514"/>
                  <a:gd name="T39" fmla="*/ 149 h 296"/>
                  <a:gd name="T40" fmla="*/ 336 w 514"/>
                  <a:gd name="T41" fmla="*/ 144 h 296"/>
                  <a:gd name="T42" fmla="*/ 343 w 514"/>
                  <a:gd name="T43" fmla="*/ 128 h 296"/>
                  <a:gd name="T44" fmla="*/ 350 w 514"/>
                  <a:gd name="T45" fmla="*/ 114 h 296"/>
                  <a:gd name="T46" fmla="*/ 360 w 514"/>
                  <a:gd name="T47" fmla="*/ 104 h 296"/>
                  <a:gd name="T48" fmla="*/ 383 w 514"/>
                  <a:gd name="T49" fmla="*/ 104 h 296"/>
                  <a:gd name="T50" fmla="*/ 415 w 514"/>
                  <a:gd name="T51" fmla="*/ 83 h 296"/>
                  <a:gd name="T52" fmla="*/ 443 w 514"/>
                  <a:gd name="T53" fmla="*/ 69 h 296"/>
                  <a:gd name="T54" fmla="*/ 473 w 514"/>
                  <a:gd name="T55" fmla="*/ 30 h 296"/>
                  <a:gd name="T56" fmla="*/ 495 w 514"/>
                  <a:gd name="T57" fmla="*/ 14 h 296"/>
                  <a:gd name="T58" fmla="*/ 488 w 514"/>
                  <a:gd name="T59" fmla="*/ 0 h 296"/>
                  <a:gd name="T60" fmla="*/ 444 w 514"/>
                  <a:gd name="T61" fmla="*/ 6 h 296"/>
                  <a:gd name="T62" fmla="*/ 415 w 514"/>
                  <a:gd name="T63" fmla="*/ 20 h 296"/>
                  <a:gd name="T64" fmla="*/ 381 w 514"/>
                  <a:gd name="T65" fmla="*/ 26 h 296"/>
                  <a:gd name="T66" fmla="*/ 343 w 514"/>
                  <a:gd name="T67" fmla="*/ 37 h 296"/>
                  <a:gd name="T68" fmla="*/ 311 w 514"/>
                  <a:gd name="T69" fmla="*/ 55 h 296"/>
                  <a:gd name="T70" fmla="*/ 272 w 514"/>
                  <a:gd name="T71" fmla="*/ 69 h 296"/>
                  <a:gd name="T72" fmla="*/ 246 w 514"/>
                  <a:gd name="T73" fmla="*/ 90 h 296"/>
                  <a:gd name="T74" fmla="*/ 225 w 514"/>
                  <a:gd name="T75" fmla="*/ 104 h 296"/>
                  <a:gd name="T76" fmla="*/ 184 w 514"/>
                  <a:gd name="T77" fmla="*/ 128 h 296"/>
                  <a:gd name="T78" fmla="*/ 139 w 514"/>
                  <a:gd name="T79" fmla="*/ 163 h 296"/>
                  <a:gd name="T80" fmla="*/ 107 w 514"/>
                  <a:gd name="T81" fmla="*/ 189 h 296"/>
                  <a:gd name="T82" fmla="*/ 77 w 514"/>
                  <a:gd name="T83" fmla="*/ 218 h 296"/>
                  <a:gd name="T84" fmla="*/ 46 w 514"/>
                  <a:gd name="T85" fmla="*/ 240 h 296"/>
                  <a:gd name="T86" fmla="*/ 0 w 514"/>
                  <a:gd name="T87" fmla="*/ 295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14"/>
                  <a:gd name="T133" fmla="*/ 0 h 296"/>
                  <a:gd name="T134" fmla="*/ 514 w 514"/>
                  <a:gd name="T135" fmla="*/ 296 h 2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14" h="296">
                    <a:moveTo>
                      <a:pt x="0" y="295"/>
                    </a:moveTo>
                    <a:lnTo>
                      <a:pt x="33" y="285"/>
                    </a:lnTo>
                    <a:lnTo>
                      <a:pt x="40" y="277"/>
                    </a:lnTo>
                    <a:lnTo>
                      <a:pt x="51" y="264"/>
                    </a:lnTo>
                    <a:lnTo>
                      <a:pt x="53" y="260"/>
                    </a:lnTo>
                    <a:lnTo>
                      <a:pt x="63" y="260"/>
                    </a:lnTo>
                    <a:lnTo>
                      <a:pt x="70" y="254"/>
                    </a:lnTo>
                    <a:lnTo>
                      <a:pt x="77" y="254"/>
                    </a:lnTo>
                    <a:lnTo>
                      <a:pt x="84" y="254"/>
                    </a:lnTo>
                    <a:lnTo>
                      <a:pt x="90" y="254"/>
                    </a:lnTo>
                    <a:lnTo>
                      <a:pt x="95" y="254"/>
                    </a:lnTo>
                    <a:lnTo>
                      <a:pt x="104" y="246"/>
                    </a:lnTo>
                    <a:lnTo>
                      <a:pt x="109" y="240"/>
                    </a:lnTo>
                    <a:lnTo>
                      <a:pt x="116" y="232"/>
                    </a:lnTo>
                    <a:lnTo>
                      <a:pt x="123" y="232"/>
                    </a:lnTo>
                    <a:lnTo>
                      <a:pt x="130" y="224"/>
                    </a:lnTo>
                    <a:lnTo>
                      <a:pt x="139" y="220"/>
                    </a:lnTo>
                    <a:lnTo>
                      <a:pt x="142" y="220"/>
                    </a:lnTo>
                    <a:lnTo>
                      <a:pt x="153" y="214"/>
                    </a:lnTo>
                    <a:lnTo>
                      <a:pt x="160" y="210"/>
                    </a:lnTo>
                    <a:lnTo>
                      <a:pt x="167" y="205"/>
                    </a:lnTo>
                    <a:lnTo>
                      <a:pt x="177" y="207"/>
                    </a:lnTo>
                    <a:lnTo>
                      <a:pt x="191" y="210"/>
                    </a:lnTo>
                    <a:lnTo>
                      <a:pt x="209" y="210"/>
                    </a:lnTo>
                    <a:lnTo>
                      <a:pt x="225" y="205"/>
                    </a:lnTo>
                    <a:lnTo>
                      <a:pt x="235" y="201"/>
                    </a:lnTo>
                    <a:lnTo>
                      <a:pt x="241" y="191"/>
                    </a:lnTo>
                    <a:lnTo>
                      <a:pt x="246" y="183"/>
                    </a:lnTo>
                    <a:lnTo>
                      <a:pt x="260" y="169"/>
                    </a:lnTo>
                    <a:lnTo>
                      <a:pt x="267" y="165"/>
                    </a:lnTo>
                    <a:lnTo>
                      <a:pt x="267" y="155"/>
                    </a:lnTo>
                    <a:lnTo>
                      <a:pt x="274" y="149"/>
                    </a:lnTo>
                    <a:lnTo>
                      <a:pt x="281" y="144"/>
                    </a:lnTo>
                    <a:lnTo>
                      <a:pt x="285" y="140"/>
                    </a:lnTo>
                    <a:lnTo>
                      <a:pt x="288" y="136"/>
                    </a:lnTo>
                    <a:lnTo>
                      <a:pt x="311" y="122"/>
                    </a:lnTo>
                    <a:lnTo>
                      <a:pt x="311" y="136"/>
                    </a:lnTo>
                    <a:lnTo>
                      <a:pt x="304" y="142"/>
                    </a:lnTo>
                    <a:lnTo>
                      <a:pt x="311" y="148"/>
                    </a:lnTo>
                    <a:lnTo>
                      <a:pt x="320" y="149"/>
                    </a:lnTo>
                    <a:lnTo>
                      <a:pt x="329" y="149"/>
                    </a:lnTo>
                    <a:lnTo>
                      <a:pt x="336" y="144"/>
                    </a:lnTo>
                    <a:lnTo>
                      <a:pt x="343" y="136"/>
                    </a:lnTo>
                    <a:lnTo>
                      <a:pt x="343" y="128"/>
                    </a:lnTo>
                    <a:lnTo>
                      <a:pt x="350" y="122"/>
                    </a:lnTo>
                    <a:lnTo>
                      <a:pt x="350" y="114"/>
                    </a:lnTo>
                    <a:lnTo>
                      <a:pt x="355" y="108"/>
                    </a:lnTo>
                    <a:lnTo>
                      <a:pt x="360" y="104"/>
                    </a:lnTo>
                    <a:lnTo>
                      <a:pt x="367" y="104"/>
                    </a:lnTo>
                    <a:lnTo>
                      <a:pt x="383" y="104"/>
                    </a:lnTo>
                    <a:lnTo>
                      <a:pt x="401" y="94"/>
                    </a:lnTo>
                    <a:lnTo>
                      <a:pt x="415" y="83"/>
                    </a:lnTo>
                    <a:lnTo>
                      <a:pt x="425" y="77"/>
                    </a:lnTo>
                    <a:lnTo>
                      <a:pt x="443" y="69"/>
                    </a:lnTo>
                    <a:lnTo>
                      <a:pt x="450" y="51"/>
                    </a:lnTo>
                    <a:lnTo>
                      <a:pt x="473" y="30"/>
                    </a:lnTo>
                    <a:lnTo>
                      <a:pt x="487" y="22"/>
                    </a:lnTo>
                    <a:lnTo>
                      <a:pt x="495" y="14"/>
                    </a:lnTo>
                    <a:lnTo>
                      <a:pt x="513" y="2"/>
                    </a:lnTo>
                    <a:lnTo>
                      <a:pt x="488" y="0"/>
                    </a:lnTo>
                    <a:lnTo>
                      <a:pt x="464" y="0"/>
                    </a:lnTo>
                    <a:lnTo>
                      <a:pt x="444" y="6"/>
                    </a:lnTo>
                    <a:lnTo>
                      <a:pt x="432" y="14"/>
                    </a:lnTo>
                    <a:lnTo>
                      <a:pt x="415" y="20"/>
                    </a:lnTo>
                    <a:lnTo>
                      <a:pt x="395" y="20"/>
                    </a:lnTo>
                    <a:lnTo>
                      <a:pt x="381" y="26"/>
                    </a:lnTo>
                    <a:lnTo>
                      <a:pt x="360" y="33"/>
                    </a:lnTo>
                    <a:lnTo>
                      <a:pt x="343" y="37"/>
                    </a:lnTo>
                    <a:lnTo>
                      <a:pt x="329" y="49"/>
                    </a:lnTo>
                    <a:lnTo>
                      <a:pt x="311" y="55"/>
                    </a:lnTo>
                    <a:lnTo>
                      <a:pt x="288" y="57"/>
                    </a:lnTo>
                    <a:lnTo>
                      <a:pt x="272" y="69"/>
                    </a:lnTo>
                    <a:lnTo>
                      <a:pt x="257" y="77"/>
                    </a:lnTo>
                    <a:lnTo>
                      <a:pt x="246" y="90"/>
                    </a:lnTo>
                    <a:lnTo>
                      <a:pt x="235" y="98"/>
                    </a:lnTo>
                    <a:lnTo>
                      <a:pt x="225" y="104"/>
                    </a:lnTo>
                    <a:lnTo>
                      <a:pt x="204" y="114"/>
                    </a:lnTo>
                    <a:lnTo>
                      <a:pt x="184" y="128"/>
                    </a:lnTo>
                    <a:lnTo>
                      <a:pt x="160" y="144"/>
                    </a:lnTo>
                    <a:lnTo>
                      <a:pt x="139" y="163"/>
                    </a:lnTo>
                    <a:lnTo>
                      <a:pt x="121" y="177"/>
                    </a:lnTo>
                    <a:lnTo>
                      <a:pt x="107" y="189"/>
                    </a:lnTo>
                    <a:lnTo>
                      <a:pt x="90" y="205"/>
                    </a:lnTo>
                    <a:lnTo>
                      <a:pt x="77" y="218"/>
                    </a:lnTo>
                    <a:lnTo>
                      <a:pt x="63" y="232"/>
                    </a:lnTo>
                    <a:lnTo>
                      <a:pt x="46" y="240"/>
                    </a:lnTo>
                    <a:lnTo>
                      <a:pt x="33" y="248"/>
                    </a:lnTo>
                    <a:lnTo>
                      <a:pt x="0" y="295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21516" name="Freeform 30"/>
            <p:cNvSpPr>
              <a:spLocks/>
            </p:cNvSpPr>
            <p:nvPr/>
          </p:nvSpPr>
          <p:spPr bwMode="auto">
            <a:xfrm>
              <a:off x="3394" y="2505"/>
              <a:ext cx="142" cy="296"/>
            </a:xfrm>
            <a:custGeom>
              <a:avLst/>
              <a:gdLst>
                <a:gd name="T0" fmla="*/ 28 w 142"/>
                <a:gd name="T1" fmla="*/ 92 h 296"/>
                <a:gd name="T2" fmla="*/ 24 w 142"/>
                <a:gd name="T3" fmla="*/ 153 h 296"/>
                <a:gd name="T4" fmla="*/ 11 w 142"/>
                <a:gd name="T5" fmla="*/ 189 h 296"/>
                <a:gd name="T6" fmla="*/ 0 w 142"/>
                <a:gd name="T7" fmla="*/ 224 h 296"/>
                <a:gd name="T8" fmla="*/ 0 w 142"/>
                <a:gd name="T9" fmla="*/ 248 h 296"/>
                <a:gd name="T10" fmla="*/ 5 w 142"/>
                <a:gd name="T11" fmla="*/ 267 h 296"/>
                <a:gd name="T12" fmla="*/ 18 w 142"/>
                <a:gd name="T13" fmla="*/ 287 h 296"/>
                <a:gd name="T14" fmla="*/ 28 w 142"/>
                <a:gd name="T15" fmla="*/ 289 h 296"/>
                <a:gd name="T16" fmla="*/ 36 w 142"/>
                <a:gd name="T17" fmla="*/ 289 h 296"/>
                <a:gd name="T18" fmla="*/ 45 w 142"/>
                <a:gd name="T19" fmla="*/ 295 h 296"/>
                <a:gd name="T20" fmla="*/ 53 w 142"/>
                <a:gd name="T21" fmla="*/ 279 h 296"/>
                <a:gd name="T22" fmla="*/ 58 w 142"/>
                <a:gd name="T23" fmla="*/ 238 h 296"/>
                <a:gd name="T24" fmla="*/ 75 w 142"/>
                <a:gd name="T25" fmla="*/ 216 h 296"/>
                <a:gd name="T26" fmla="*/ 76 w 142"/>
                <a:gd name="T27" fmla="*/ 175 h 296"/>
                <a:gd name="T28" fmla="*/ 83 w 142"/>
                <a:gd name="T29" fmla="*/ 161 h 296"/>
                <a:gd name="T30" fmla="*/ 92 w 142"/>
                <a:gd name="T31" fmla="*/ 148 h 296"/>
                <a:gd name="T32" fmla="*/ 97 w 142"/>
                <a:gd name="T33" fmla="*/ 120 h 296"/>
                <a:gd name="T34" fmla="*/ 109 w 142"/>
                <a:gd name="T35" fmla="*/ 106 h 296"/>
                <a:gd name="T36" fmla="*/ 112 w 142"/>
                <a:gd name="T37" fmla="*/ 90 h 296"/>
                <a:gd name="T38" fmla="*/ 122 w 142"/>
                <a:gd name="T39" fmla="*/ 83 h 296"/>
                <a:gd name="T40" fmla="*/ 122 w 142"/>
                <a:gd name="T41" fmla="*/ 77 h 296"/>
                <a:gd name="T42" fmla="*/ 138 w 142"/>
                <a:gd name="T43" fmla="*/ 61 h 296"/>
                <a:gd name="T44" fmla="*/ 139 w 142"/>
                <a:gd name="T45" fmla="*/ 35 h 296"/>
                <a:gd name="T46" fmla="*/ 141 w 142"/>
                <a:gd name="T47" fmla="*/ 22 h 296"/>
                <a:gd name="T48" fmla="*/ 126 w 142"/>
                <a:gd name="T49" fmla="*/ 18 h 296"/>
                <a:gd name="T50" fmla="*/ 120 w 142"/>
                <a:gd name="T51" fmla="*/ 0 h 296"/>
                <a:gd name="T52" fmla="*/ 109 w 142"/>
                <a:gd name="T53" fmla="*/ 18 h 296"/>
                <a:gd name="T54" fmla="*/ 97 w 142"/>
                <a:gd name="T55" fmla="*/ 39 h 296"/>
                <a:gd name="T56" fmla="*/ 83 w 142"/>
                <a:gd name="T57" fmla="*/ 57 h 296"/>
                <a:gd name="T58" fmla="*/ 75 w 142"/>
                <a:gd name="T59" fmla="*/ 75 h 296"/>
                <a:gd name="T60" fmla="*/ 68 w 142"/>
                <a:gd name="T61" fmla="*/ 75 h 296"/>
                <a:gd name="T62" fmla="*/ 58 w 142"/>
                <a:gd name="T63" fmla="*/ 83 h 296"/>
                <a:gd name="T64" fmla="*/ 53 w 142"/>
                <a:gd name="T65" fmla="*/ 90 h 296"/>
                <a:gd name="T66" fmla="*/ 28 w 142"/>
                <a:gd name="T67" fmla="*/ 92 h 2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2"/>
                <a:gd name="T103" fmla="*/ 0 h 296"/>
                <a:gd name="T104" fmla="*/ 142 w 142"/>
                <a:gd name="T105" fmla="*/ 296 h 29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2" h="296">
                  <a:moveTo>
                    <a:pt x="28" y="92"/>
                  </a:moveTo>
                  <a:lnTo>
                    <a:pt x="24" y="153"/>
                  </a:lnTo>
                  <a:lnTo>
                    <a:pt x="11" y="189"/>
                  </a:lnTo>
                  <a:lnTo>
                    <a:pt x="0" y="224"/>
                  </a:lnTo>
                  <a:lnTo>
                    <a:pt x="0" y="248"/>
                  </a:lnTo>
                  <a:lnTo>
                    <a:pt x="5" y="267"/>
                  </a:lnTo>
                  <a:lnTo>
                    <a:pt x="18" y="287"/>
                  </a:lnTo>
                  <a:lnTo>
                    <a:pt x="28" y="289"/>
                  </a:lnTo>
                  <a:lnTo>
                    <a:pt x="36" y="289"/>
                  </a:lnTo>
                  <a:lnTo>
                    <a:pt x="45" y="295"/>
                  </a:lnTo>
                  <a:lnTo>
                    <a:pt x="53" y="279"/>
                  </a:lnTo>
                  <a:lnTo>
                    <a:pt x="58" y="238"/>
                  </a:lnTo>
                  <a:lnTo>
                    <a:pt x="75" y="216"/>
                  </a:lnTo>
                  <a:lnTo>
                    <a:pt x="76" y="175"/>
                  </a:lnTo>
                  <a:lnTo>
                    <a:pt x="83" y="161"/>
                  </a:lnTo>
                  <a:lnTo>
                    <a:pt x="92" y="148"/>
                  </a:lnTo>
                  <a:lnTo>
                    <a:pt x="97" y="120"/>
                  </a:lnTo>
                  <a:lnTo>
                    <a:pt x="109" y="106"/>
                  </a:lnTo>
                  <a:lnTo>
                    <a:pt x="112" y="90"/>
                  </a:lnTo>
                  <a:lnTo>
                    <a:pt x="122" y="83"/>
                  </a:lnTo>
                  <a:lnTo>
                    <a:pt x="122" y="77"/>
                  </a:lnTo>
                  <a:lnTo>
                    <a:pt x="138" y="61"/>
                  </a:lnTo>
                  <a:lnTo>
                    <a:pt x="139" y="35"/>
                  </a:lnTo>
                  <a:lnTo>
                    <a:pt x="141" y="22"/>
                  </a:lnTo>
                  <a:lnTo>
                    <a:pt x="126" y="18"/>
                  </a:lnTo>
                  <a:lnTo>
                    <a:pt x="120" y="0"/>
                  </a:lnTo>
                  <a:lnTo>
                    <a:pt x="109" y="18"/>
                  </a:lnTo>
                  <a:lnTo>
                    <a:pt x="97" y="39"/>
                  </a:lnTo>
                  <a:lnTo>
                    <a:pt x="83" y="57"/>
                  </a:lnTo>
                  <a:lnTo>
                    <a:pt x="75" y="75"/>
                  </a:lnTo>
                  <a:lnTo>
                    <a:pt x="68" y="75"/>
                  </a:lnTo>
                  <a:lnTo>
                    <a:pt x="58" y="83"/>
                  </a:lnTo>
                  <a:lnTo>
                    <a:pt x="53" y="90"/>
                  </a:lnTo>
                  <a:lnTo>
                    <a:pt x="28" y="92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7" name="Freeform 31"/>
            <p:cNvSpPr>
              <a:spLocks/>
            </p:cNvSpPr>
            <p:nvPr/>
          </p:nvSpPr>
          <p:spPr bwMode="auto">
            <a:xfrm>
              <a:off x="2633" y="775"/>
              <a:ext cx="2140" cy="1422"/>
            </a:xfrm>
            <a:custGeom>
              <a:avLst/>
              <a:gdLst>
                <a:gd name="T0" fmla="*/ 126 w 2140"/>
                <a:gd name="T1" fmla="*/ 591 h 1422"/>
                <a:gd name="T2" fmla="*/ 145 w 2140"/>
                <a:gd name="T3" fmla="*/ 489 h 1422"/>
                <a:gd name="T4" fmla="*/ 214 w 2140"/>
                <a:gd name="T5" fmla="*/ 430 h 1422"/>
                <a:gd name="T6" fmla="*/ 289 w 2140"/>
                <a:gd name="T7" fmla="*/ 377 h 1422"/>
                <a:gd name="T8" fmla="*/ 329 w 2140"/>
                <a:gd name="T9" fmla="*/ 357 h 1422"/>
                <a:gd name="T10" fmla="*/ 438 w 2140"/>
                <a:gd name="T11" fmla="*/ 269 h 1422"/>
                <a:gd name="T12" fmla="*/ 469 w 2140"/>
                <a:gd name="T13" fmla="*/ 247 h 1422"/>
                <a:gd name="T14" fmla="*/ 474 w 2140"/>
                <a:gd name="T15" fmla="*/ 173 h 1422"/>
                <a:gd name="T16" fmla="*/ 458 w 2140"/>
                <a:gd name="T17" fmla="*/ 143 h 1422"/>
                <a:gd name="T18" fmla="*/ 397 w 2140"/>
                <a:gd name="T19" fmla="*/ 206 h 1422"/>
                <a:gd name="T20" fmla="*/ 374 w 2140"/>
                <a:gd name="T21" fmla="*/ 316 h 1422"/>
                <a:gd name="T22" fmla="*/ 329 w 2140"/>
                <a:gd name="T23" fmla="*/ 304 h 1422"/>
                <a:gd name="T24" fmla="*/ 305 w 2140"/>
                <a:gd name="T25" fmla="*/ 269 h 1422"/>
                <a:gd name="T26" fmla="*/ 232 w 2140"/>
                <a:gd name="T27" fmla="*/ 292 h 1422"/>
                <a:gd name="T28" fmla="*/ 224 w 2140"/>
                <a:gd name="T29" fmla="*/ 245 h 1422"/>
                <a:gd name="T30" fmla="*/ 239 w 2140"/>
                <a:gd name="T31" fmla="*/ 206 h 1422"/>
                <a:gd name="T32" fmla="*/ 307 w 2140"/>
                <a:gd name="T33" fmla="*/ 181 h 1422"/>
                <a:gd name="T34" fmla="*/ 357 w 2140"/>
                <a:gd name="T35" fmla="*/ 106 h 1422"/>
                <a:gd name="T36" fmla="*/ 442 w 2140"/>
                <a:gd name="T37" fmla="*/ 39 h 1422"/>
                <a:gd name="T38" fmla="*/ 553 w 2140"/>
                <a:gd name="T39" fmla="*/ 4 h 1422"/>
                <a:gd name="T40" fmla="*/ 623 w 2140"/>
                <a:gd name="T41" fmla="*/ 100 h 1422"/>
                <a:gd name="T42" fmla="*/ 609 w 2140"/>
                <a:gd name="T43" fmla="*/ 181 h 1422"/>
                <a:gd name="T44" fmla="*/ 652 w 2140"/>
                <a:gd name="T45" fmla="*/ 218 h 1422"/>
                <a:gd name="T46" fmla="*/ 690 w 2140"/>
                <a:gd name="T47" fmla="*/ 165 h 1422"/>
                <a:gd name="T48" fmla="*/ 875 w 2140"/>
                <a:gd name="T49" fmla="*/ 92 h 1422"/>
                <a:gd name="T50" fmla="*/ 1121 w 2140"/>
                <a:gd name="T51" fmla="*/ 24 h 1422"/>
                <a:gd name="T52" fmla="*/ 1469 w 2140"/>
                <a:gd name="T53" fmla="*/ 82 h 1422"/>
                <a:gd name="T54" fmla="*/ 2094 w 2140"/>
                <a:gd name="T55" fmla="*/ 202 h 1422"/>
                <a:gd name="T56" fmla="*/ 2062 w 2140"/>
                <a:gd name="T57" fmla="*/ 265 h 1422"/>
                <a:gd name="T58" fmla="*/ 2044 w 2140"/>
                <a:gd name="T59" fmla="*/ 414 h 1422"/>
                <a:gd name="T60" fmla="*/ 1898 w 2140"/>
                <a:gd name="T61" fmla="*/ 279 h 1422"/>
                <a:gd name="T62" fmla="*/ 1791 w 2140"/>
                <a:gd name="T63" fmla="*/ 369 h 1422"/>
                <a:gd name="T64" fmla="*/ 1950 w 2140"/>
                <a:gd name="T65" fmla="*/ 612 h 1422"/>
                <a:gd name="T66" fmla="*/ 1882 w 2140"/>
                <a:gd name="T67" fmla="*/ 779 h 1422"/>
                <a:gd name="T68" fmla="*/ 1979 w 2140"/>
                <a:gd name="T69" fmla="*/ 1019 h 1422"/>
                <a:gd name="T70" fmla="*/ 1931 w 2140"/>
                <a:gd name="T71" fmla="*/ 1160 h 1422"/>
                <a:gd name="T72" fmla="*/ 1818 w 2140"/>
                <a:gd name="T73" fmla="*/ 1219 h 1422"/>
                <a:gd name="T74" fmla="*/ 1837 w 2140"/>
                <a:gd name="T75" fmla="*/ 1364 h 1422"/>
                <a:gd name="T76" fmla="*/ 1794 w 2140"/>
                <a:gd name="T77" fmla="*/ 1299 h 1422"/>
                <a:gd name="T78" fmla="*/ 1654 w 2140"/>
                <a:gd name="T79" fmla="*/ 1099 h 1422"/>
                <a:gd name="T80" fmla="*/ 1457 w 2140"/>
                <a:gd name="T81" fmla="*/ 1158 h 1422"/>
                <a:gd name="T82" fmla="*/ 1340 w 2140"/>
                <a:gd name="T83" fmla="*/ 1193 h 1422"/>
                <a:gd name="T84" fmla="*/ 1090 w 2140"/>
                <a:gd name="T85" fmla="*/ 972 h 1422"/>
                <a:gd name="T86" fmla="*/ 857 w 2140"/>
                <a:gd name="T87" fmla="*/ 928 h 1422"/>
                <a:gd name="T88" fmla="*/ 1056 w 2140"/>
                <a:gd name="T89" fmla="*/ 1054 h 1422"/>
                <a:gd name="T90" fmla="*/ 787 w 2140"/>
                <a:gd name="T91" fmla="*/ 1166 h 1422"/>
                <a:gd name="T92" fmla="*/ 706 w 2140"/>
                <a:gd name="T93" fmla="*/ 1028 h 1422"/>
                <a:gd name="T94" fmla="*/ 591 w 2140"/>
                <a:gd name="T95" fmla="*/ 848 h 1422"/>
                <a:gd name="T96" fmla="*/ 532 w 2140"/>
                <a:gd name="T97" fmla="*/ 752 h 1422"/>
                <a:gd name="T98" fmla="*/ 501 w 2140"/>
                <a:gd name="T99" fmla="*/ 691 h 1422"/>
                <a:gd name="T100" fmla="*/ 462 w 2140"/>
                <a:gd name="T101" fmla="*/ 659 h 1422"/>
                <a:gd name="T102" fmla="*/ 444 w 2140"/>
                <a:gd name="T103" fmla="*/ 730 h 1422"/>
                <a:gd name="T104" fmla="*/ 379 w 2140"/>
                <a:gd name="T105" fmla="*/ 612 h 1422"/>
                <a:gd name="T106" fmla="*/ 321 w 2140"/>
                <a:gd name="T107" fmla="*/ 595 h 1422"/>
                <a:gd name="T108" fmla="*/ 390 w 2140"/>
                <a:gd name="T109" fmla="*/ 687 h 1422"/>
                <a:gd name="T110" fmla="*/ 366 w 2140"/>
                <a:gd name="T111" fmla="*/ 681 h 1422"/>
                <a:gd name="T112" fmla="*/ 305 w 2140"/>
                <a:gd name="T113" fmla="*/ 628 h 1422"/>
                <a:gd name="T114" fmla="*/ 239 w 2140"/>
                <a:gd name="T115" fmla="*/ 591 h 1422"/>
                <a:gd name="T116" fmla="*/ 165 w 2140"/>
                <a:gd name="T117" fmla="*/ 654 h 1422"/>
                <a:gd name="T118" fmla="*/ 149 w 2140"/>
                <a:gd name="T119" fmla="*/ 716 h 1422"/>
                <a:gd name="T120" fmla="*/ 84 w 2140"/>
                <a:gd name="T121" fmla="*/ 752 h 1422"/>
                <a:gd name="T122" fmla="*/ 11 w 2140"/>
                <a:gd name="T123" fmla="*/ 705 h 14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40"/>
                <a:gd name="T187" fmla="*/ 0 h 1422"/>
                <a:gd name="T188" fmla="*/ 2140 w 2140"/>
                <a:gd name="T189" fmla="*/ 1422 h 14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40" h="1422">
                  <a:moveTo>
                    <a:pt x="0" y="636"/>
                  </a:moveTo>
                  <a:lnTo>
                    <a:pt x="23" y="618"/>
                  </a:lnTo>
                  <a:lnTo>
                    <a:pt x="32" y="603"/>
                  </a:lnTo>
                  <a:lnTo>
                    <a:pt x="61" y="603"/>
                  </a:lnTo>
                  <a:lnTo>
                    <a:pt x="84" y="606"/>
                  </a:lnTo>
                  <a:lnTo>
                    <a:pt x="108" y="595"/>
                  </a:lnTo>
                  <a:lnTo>
                    <a:pt x="126" y="591"/>
                  </a:lnTo>
                  <a:lnTo>
                    <a:pt x="128" y="567"/>
                  </a:lnTo>
                  <a:lnTo>
                    <a:pt x="142" y="552"/>
                  </a:lnTo>
                  <a:lnTo>
                    <a:pt x="113" y="530"/>
                  </a:lnTo>
                  <a:lnTo>
                    <a:pt x="108" y="516"/>
                  </a:lnTo>
                  <a:lnTo>
                    <a:pt x="110" y="493"/>
                  </a:lnTo>
                  <a:lnTo>
                    <a:pt x="129" y="493"/>
                  </a:lnTo>
                  <a:lnTo>
                    <a:pt x="145" y="489"/>
                  </a:lnTo>
                  <a:lnTo>
                    <a:pt x="147" y="493"/>
                  </a:lnTo>
                  <a:lnTo>
                    <a:pt x="162" y="479"/>
                  </a:lnTo>
                  <a:lnTo>
                    <a:pt x="180" y="473"/>
                  </a:lnTo>
                  <a:lnTo>
                    <a:pt x="185" y="473"/>
                  </a:lnTo>
                  <a:lnTo>
                    <a:pt x="194" y="459"/>
                  </a:lnTo>
                  <a:lnTo>
                    <a:pt x="205" y="457"/>
                  </a:lnTo>
                  <a:lnTo>
                    <a:pt x="214" y="430"/>
                  </a:lnTo>
                  <a:lnTo>
                    <a:pt x="226" y="436"/>
                  </a:lnTo>
                  <a:lnTo>
                    <a:pt x="242" y="422"/>
                  </a:lnTo>
                  <a:lnTo>
                    <a:pt x="257" y="408"/>
                  </a:lnTo>
                  <a:lnTo>
                    <a:pt x="273" y="400"/>
                  </a:lnTo>
                  <a:lnTo>
                    <a:pt x="287" y="400"/>
                  </a:lnTo>
                  <a:lnTo>
                    <a:pt x="296" y="400"/>
                  </a:lnTo>
                  <a:lnTo>
                    <a:pt x="289" y="377"/>
                  </a:lnTo>
                  <a:lnTo>
                    <a:pt x="286" y="363"/>
                  </a:lnTo>
                  <a:lnTo>
                    <a:pt x="280" y="324"/>
                  </a:lnTo>
                  <a:lnTo>
                    <a:pt x="305" y="320"/>
                  </a:lnTo>
                  <a:lnTo>
                    <a:pt x="318" y="318"/>
                  </a:lnTo>
                  <a:lnTo>
                    <a:pt x="312" y="332"/>
                  </a:lnTo>
                  <a:lnTo>
                    <a:pt x="321" y="340"/>
                  </a:lnTo>
                  <a:lnTo>
                    <a:pt x="329" y="357"/>
                  </a:lnTo>
                  <a:lnTo>
                    <a:pt x="334" y="365"/>
                  </a:lnTo>
                  <a:lnTo>
                    <a:pt x="361" y="363"/>
                  </a:lnTo>
                  <a:lnTo>
                    <a:pt x="390" y="328"/>
                  </a:lnTo>
                  <a:lnTo>
                    <a:pt x="406" y="316"/>
                  </a:lnTo>
                  <a:lnTo>
                    <a:pt x="415" y="302"/>
                  </a:lnTo>
                  <a:lnTo>
                    <a:pt x="424" y="290"/>
                  </a:lnTo>
                  <a:lnTo>
                    <a:pt x="438" y="269"/>
                  </a:lnTo>
                  <a:lnTo>
                    <a:pt x="447" y="279"/>
                  </a:lnTo>
                  <a:lnTo>
                    <a:pt x="447" y="267"/>
                  </a:lnTo>
                  <a:lnTo>
                    <a:pt x="454" y="265"/>
                  </a:lnTo>
                  <a:lnTo>
                    <a:pt x="469" y="265"/>
                  </a:lnTo>
                  <a:lnTo>
                    <a:pt x="499" y="292"/>
                  </a:lnTo>
                  <a:lnTo>
                    <a:pt x="494" y="214"/>
                  </a:lnTo>
                  <a:lnTo>
                    <a:pt x="469" y="247"/>
                  </a:lnTo>
                  <a:lnTo>
                    <a:pt x="449" y="247"/>
                  </a:lnTo>
                  <a:lnTo>
                    <a:pt x="444" y="228"/>
                  </a:lnTo>
                  <a:lnTo>
                    <a:pt x="444" y="214"/>
                  </a:lnTo>
                  <a:lnTo>
                    <a:pt x="438" y="206"/>
                  </a:lnTo>
                  <a:lnTo>
                    <a:pt x="454" y="192"/>
                  </a:lnTo>
                  <a:lnTo>
                    <a:pt x="462" y="177"/>
                  </a:lnTo>
                  <a:lnTo>
                    <a:pt x="474" y="173"/>
                  </a:lnTo>
                  <a:lnTo>
                    <a:pt x="481" y="171"/>
                  </a:lnTo>
                  <a:lnTo>
                    <a:pt x="487" y="157"/>
                  </a:lnTo>
                  <a:lnTo>
                    <a:pt x="494" y="157"/>
                  </a:lnTo>
                  <a:lnTo>
                    <a:pt x="503" y="157"/>
                  </a:lnTo>
                  <a:lnTo>
                    <a:pt x="487" y="137"/>
                  </a:lnTo>
                  <a:lnTo>
                    <a:pt x="469" y="143"/>
                  </a:lnTo>
                  <a:lnTo>
                    <a:pt x="458" y="143"/>
                  </a:lnTo>
                  <a:lnTo>
                    <a:pt x="447" y="135"/>
                  </a:lnTo>
                  <a:lnTo>
                    <a:pt x="447" y="145"/>
                  </a:lnTo>
                  <a:lnTo>
                    <a:pt x="438" y="163"/>
                  </a:lnTo>
                  <a:lnTo>
                    <a:pt x="424" y="181"/>
                  </a:lnTo>
                  <a:lnTo>
                    <a:pt x="409" y="192"/>
                  </a:lnTo>
                  <a:lnTo>
                    <a:pt x="402" y="192"/>
                  </a:lnTo>
                  <a:lnTo>
                    <a:pt x="397" y="206"/>
                  </a:lnTo>
                  <a:lnTo>
                    <a:pt x="397" y="214"/>
                  </a:lnTo>
                  <a:lnTo>
                    <a:pt x="390" y="222"/>
                  </a:lnTo>
                  <a:lnTo>
                    <a:pt x="399" y="247"/>
                  </a:lnTo>
                  <a:lnTo>
                    <a:pt x="406" y="265"/>
                  </a:lnTo>
                  <a:lnTo>
                    <a:pt x="393" y="281"/>
                  </a:lnTo>
                  <a:lnTo>
                    <a:pt x="379" y="292"/>
                  </a:lnTo>
                  <a:lnTo>
                    <a:pt x="374" y="316"/>
                  </a:lnTo>
                  <a:lnTo>
                    <a:pt x="366" y="328"/>
                  </a:lnTo>
                  <a:lnTo>
                    <a:pt x="359" y="328"/>
                  </a:lnTo>
                  <a:lnTo>
                    <a:pt x="350" y="332"/>
                  </a:lnTo>
                  <a:lnTo>
                    <a:pt x="334" y="338"/>
                  </a:lnTo>
                  <a:lnTo>
                    <a:pt x="329" y="334"/>
                  </a:lnTo>
                  <a:lnTo>
                    <a:pt x="329" y="324"/>
                  </a:lnTo>
                  <a:lnTo>
                    <a:pt x="329" y="304"/>
                  </a:lnTo>
                  <a:lnTo>
                    <a:pt x="321" y="304"/>
                  </a:lnTo>
                  <a:lnTo>
                    <a:pt x="314" y="296"/>
                  </a:lnTo>
                  <a:lnTo>
                    <a:pt x="318" y="281"/>
                  </a:lnTo>
                  <a:lnTo>
                    <a:pt x="320" y="269"/>
                  </a:lnTo>
                  <a:lnTo>
                    <a:pt x="318" y="267"/>
                  </a:lnTo>
                  <a:lnTo>
                    <a:pt x="309" y="269"/>
                  </a:lnTo>
                  <a:lnTo>
                    <a:pt x="305" y="269"/>
                  </a:lnTo>
                  <a:lnTo>
                    <a:pt x="296" y="269"/>
                  </a:lnTo>
                  <a:lnTo>
                    <a:pt x="295" y="267"/>
                  </a:lnTo>
                  <a:lnTo>
                    <a:pt x="286" y="275"/>
                  </a:lnTo>
                  <a:lnTo>
                    <a:pt x="277" y="287"/>
                  </a:lnTo>
                  <a:lnTo>
                    <a:pt x="268" y="298"/>
                  </a:lnTo>
                  <a:lnTo>
                    <a:pt x="246" y="296"/>
                  </a:lnTo>
                  <a:lnTo>
                    <a:pt x="232" y="292"/>
                  </a:lnTo>
                  <a:lnTo>
                    <a:pt x="224" y="283"/>
                  </a:lnTo>
                  <a:lnTo>
                    <a:pt x="224" y="275"/>
                  </a:lnTo>
                  <a:lnTo>
                    <a:pt x="230" y="267"/>
                  </a:lnTo>
                  <a:lnTo>
                    <a:pt x="237" y="265"/>
                  </a:lnTo>
                  <a:lnTo>
                    <a:pt x="242" y="253"/>
                  </a:lnTo>
                  <a:lnTo>
                    <a:pt x="230" y="255"/>
                  </a:lnTo>
                  <a:lnTo>
                    <a:pt x="224" y="245"/>
                  </a:lnTo>
                  <a:lnTo>
                    <a:pt x="224" y="239"/>
                  </a:lnTo>
                  <a:lnTo>
                    <a:pt x="242" y="236"/>
                  </a:lnTo>
                  <a:lnTo>
                    <a:pt x="257" y="232"/>
                  </a:lnTo>
                  <a:lnTo>
                    <a:pt x="250" y="228"/>
                  </a:lnTo>
                  <a:lnTo>
                    <a:pt x="230" y="230"/>
                  </a:lnTo>
                  <a:lnTo>
                    <a:pt x="230" y="218"/>
                  </a:lnTo>
                  <a:lnTo>
                    <a:pt x="239" y="206"/>
                  </a:lnTo>
                  <a:lnTo>
                    <a:pt x="253" y="200"/>
                  </a:lnTo>
                  <a:lnTo>
                    <a:pt x="257" y="192"/>
                  </a:lnTo>
                  <a:lnTo>
                    <a:pt x="268" y="186"/>
                  </a:lnTo>
                  <a:lnTo>
                    <a:pt x="280" y="181"/>
                  </a:lnTo>
                  <a:lnTo>
                    <a:pt x="289" y="186"/>
                  </a:lnTo>
                  <a:lnTo>
                    <a:pt x="296" y="192"/>
                  </a:lnTo>
                  <a:lnTo>
                    <a:pt x="307" y="181"/>
                  </a:lnTo>
                  <a:lnTo>
                    <a:pt x="296" y="181"/>
                  </a:lnTo>
                  <a:lnTo>
                    <a:pt x="296" y="165"/>
                  </a:lnTo>
                  <a:lnTo>
                    <a:pt x="321" y="145"/>
                  </a:lnTo>
                  <a:lnTo>
                    <a:pt x="334" y="133"/>
                  </a:lnTo>
                  <a:lnTo>
                    <a:pt x="341" y="128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66" y="86"/>
                  </a:lnTo>
                  <a:lnTo>
                    <a:pt x="383" y="77"/>
                  </a:lnTo>
                  <a:lnTo>
                    <a:pt x="372" y="69"/>
                  </a:lnTo>
                  <a:lnTo>
                    <a:pt x="404" y="49"/>
                  </a:lnTo>
                  <a:lnTo>
                    <a:pt x="415" y="49"/>
                  </a:lnTo>
                  <a:lnTo>
                    <a:pt x="415" y="39"/>
                  </a:lnTo>
                  <a:lnTo>
                    <a:pt x="442" y="39"/>
                  </a:lnTo>
                  <a:lnTo>
                    <a:pt x="490" y="2"/>
                  </a:lnTo>
                  <a:lnTo>
                    <a:pt x="499" y="0"/>
                  </a:lnTo>
                  <a:lnTo>
                    <a:pt x="490" y="27"/>
                  </a:lnTo>
                  <a:lnTo>
                    <a:pt x="501" y="10"/>
                  </a:lnTo>
                  <a:lnTo>
                    <a:pt x="515" y="8"/>
                  </a:lnTo>
                  <a:lnTo>
                    <a:pt x="512" y="18"/>
                  </a:lnTo>
                  <a:lnTo>
                    <a:pt x="553" y="4"/>
                  </a:lnTo>
                  <a:lnTo>
                    <a:pt x="573" y="12"/>
                  </a:lnTo>
                  <a:lnTo>
                    <a:pt x="544" y="31"/>
                  </a:lnTo>
                  <a:lnTo>
                    <a:pt x="553" y="39"/>
                  </a:lnTo>
                  <a:lnTo>
                    <a:pt x="593" y="39"/>
                  </a:lnTo>
                  <a:lnTo>
                    <a:pt x="650" y="59"/>
                  </a:lnTo>
                  <a:lnTo>
                    <a:pt x="645" y="82"/>
                  </a:lnTo>
                  <a:lnTo>
                    <a:pt x="623" y="100"/>
                  </a:lnTo>
                  <a:lnTo>
                    <a:pt x="587" y="108"/>
                  </a:lnTo>
                  <a:lnTo>
                    <a:pt x="580" y="135"/>
                  </a:lnTo>
                  <a:lnTo>
                    <a:pt x="584" y="157"/>
                  </a:lnTo>
                  <a:lnTo>
                    <a:pt x="593" y="163"/>
                  </a:lnTo>
                  <a:lnTo>
                    <a:pt x="593" y="173"/>
                  </a:lnTo>
                  <a:lnTo>
                    <a:pt x="598" y="177"/>
                  </a:lnTo>
                  <a:lnTo>
                    <a:pt x="609" y="181"/>
                  </a:lnTo>
                  <a:lnTo>
                    <a:pt x="611" y="194"/>
                  </a:lnTo>
                  <a:lnTo>
                    <a:pt x="620" y="208"/>
                  </a:lnTo>
                  <a:lnTo>
                    <a:pt x="620" y="218"/>
                  </a:lnTo>
                  <a:lnTo>
                    <a:pt x="632" y="218"/>
                  </a:lnTo>
                  <a:lnTo>
                    <a:pt x="638" y="222"/>
                  </a:lnTo>
                  <a:lnTo>
                    <a:pt x="645" y="228"/>
                  </a:lnTo>
                  <a:lnTo>
                    <a:pt x="652" y="218"/>
                  </a:lnTo>
                  <a:lnTo>
                    <a:pt x="657" y="206"/>
                  </a:lnTo>
                  <a:lnTo>
                    <a:pt x="663" y="202"/>
                  </a:lnTo>
                  <a:lnTo>
                    <a:pt x="670" y="202"/>
                  </a:lnTo>
                  <a:lnTo>
                    <a:pt x="682" y="192"/>
                  </a:lnTo>
                  <a:lnTo>
                    <a:pt x="682" y="179"/>
                  </a:lnTo>
                  <a:lnTo>
                    <a:pt x="690" y="171"/>
                  </a:lnTo>
                  <a:lnTo>
                    <a:pt x="690" y="165"/>
                  </a:lnTo>
                  <a:lnTo>
                    <a:pt x="713" y="157"/>
                  </a:lnTo>
                  <a:lnTo>
                    <a:pt x="733" y="149"/>
                  </a:lnTo>
                  <a:lnTo>
                    <a:pt x="758" y="143"/>
                  </a:lnTo>
                  <a:lnTo>
                    <a:pt x="787" y="145"/>
                  </a:lnTo>
                  <a:lnTo>
                    <a:pt x="817" y="145"/>
                  </a:lnTo>
                  <a:lnTo>
                    <a:pt x="864" y="145"/>
                  </a:lnTo>
                  <a:lnTo>
                    <a:pt x="875" y="92"/>
                  </a:lnTo>
                  <a:lnTo>
                    <a:pt x="902" y="96"/>
                  </a:lnTo>
                  <a:lnTo>
                    <a:pt x="921" y="137"/>
                  </a:lnTo>
                  <a:lnTo>
                    <a:pt x="923" y="100"/>
                  </a:lnTo>
                  <a:lnTo>
                    <a:pt x="1011" y="4"/>
                  </a:lnTo>
                  <a:lnTo>
                    <a:pt x="1049" y="4"/>
                  </a:lnTo>
                  <a:lnTo>
                    <a:pt x="1081" y="27"/>
                  </a:lnTo>
                  <a:lnTo>
                    <a:pt x="1121" y="24"/>
                  </a:lnTo>
                  <a:lnTo>
                    <a:pt x="1175" y="59"/>
                  </a:lnTo>
                  <a:lnTo>
                    <a:pt x="1239" y="77"/>
                  </a:lnTo>
                  <a:lnTo>
                    <a:pt x="1282" y="75"/>
                  </a:lnTo>
                  <a:lnTo>
                    <a:pt x="1342" y="96"/>
                  </a:lnTo>
                  <a:lnTo>
                    <a:pt x="1388" y="96"/>
                  </a:lnTo>
                  <a:lnTo>
                    <a:pt x="1413" y="82"/>
                  </a:lnTo>
                  <a:lnTo>
                    <a:pt x="1469" y="82"/>
                  </a:lnTo>
                  <a:lnTo>
                    <a:pt x="1498" y="96"/>
                  </a:lnTo>
                  <a:lnTo>
                    <a:pt x="1570" y="96"/>
                  </a:lnTo>
                  <a:lnTo>
                    <a:pt x="1633" y="128"/>
                  </a:lnTo>
                  <a:lnTo>
                    <a:pt x="1749" y="122"/>
                  </a:lnTo>
                  <a:lnTo>
                    <a:pt x="1931" y="137"/>
                  </a:lnTo>
                  <a:lnTo>
                    <a:pt x="2017" y="179"/>
                  </a:lnTo>
                  <a:lnTo>
                    <a:pt x="2094" y="202"/>
                  </a:lnTo>
                  <a:lnTo>
                    <a:pt x="2139" y="228"/>
                  </a:lnTo>
                  <a:lnTo>
                    <a:pt x="2125" y="232"/>
                  </a:lnTo>
                  <a:lnTo>
                    <a:pt x="2094" y="218"/>
                  </a:lnTo>
                  <a:lnTo>
                    <a:pt x="2017" y="208"/>
                  </a:lnTo>
                  <a:lnTo>
                    <a:pt x="2035" y="228"/>
                  </a:lnTo>
                  <a:lnTo>
                    <a:pt x="2073" y="236"/>
                  </a:lnTo>
                  <a:lnTo>
                    <a:pt x="2062" y="265"/>
                  </a:lnTo>
                  <a:lnTo>
                    <a:pt x="2024" y="283"/>
                  </a:lnTo>
                  <a:lnTo>
                    <a:pt x="2015" y="312"/>
                  </a:lnTo>
                  <a:lnTo>
                    <a:pt x="2062" y="338"/>
                  </a:lnTo>
                  <a:lnTo>
                    <a:pt x="2094" y="375"/>
                  </a:lnTo>
                  <a:lnTo>
                    <a:pt x="2112" y="422"/>
                  </a:lnTo>
                  <a:lnTo>
                    <a:pt x="2092" y="428"/>
                  </a:lnTo>
                  <a:lnTo>
                    <a:pt x="2044" y="414"/>
                  </a:lnTo>
                  <a:lnTo>
                    <a:pt x="1995" y="377"/>
                  </a:lnTo>
                  <a:lnTo>
                    <a:pt x="1976" y="357"/>
                  </a:lnTo>
                  <a:lnTo>
                    <a:pt x="1965" y="328"/>
                  </a:lnTo>
                  <a:lnTo>
                    <a:pt x="1950" y="290"/>
                  </a:lnTo>
                  <a:lnTo>
                    <a:pt x="1932" y="275"/>
                  </a:lnTo>
                  <a:lnTo>
                    <a:pt x="1913" y="275"/>
                  </a:lnTo>
                  <a:lnTo>
                    <a:pt x="1898" y="279"/>
                  </a:lnTo>
                  <a:lnTo>
                    <a:pt x="1918" y="312"/>
                  </a:lnTo>
                  <a:lnTo>
                    <a:pt x="1868" y="316"/>
                  </a:lnTo>
                  <a:lnTo>
                    <a:pt x="1848" y="298"/>
                  </a:lnTo>
                  <a:lnTo>
                    <a:pt x="1809" y="304"/>
                  </a:lnTo>
                  <a:lnTo>
                    <a:pt x="1776" y="332"/>
                  </a:lnTo>
                  <a:lnTo>
                    <a:pt x="1776" y="343"/>
                  </a:lnTo>
                  <a:lnTo>
                    <a:pt x="1791" y="369"/>
                  </a:lnTo>
                  <a:lnTo>
                    <a:pt x="1837" y="375"/>
                  </a:lnTo>
                  <a:lnTo>
                    <a:pt x="1875" y="400"/>
                  </a:lnTo>
                  <a:lnTo>
                    <a:pt x="1943" y="473"/>
                  </a:lnTo>
                  <a:lnTo>
                    <a:pt x="1970" y="522"/>
                  </a:lnTo>
                  <a:lnTo>
                    <a:pt x="1972" y="571"/>
                  </a:lnTo>
                  <a:lnTo>
                    <a:pt x="1967" y="612"/>
                  </a:lnTo>
                  <a:lnTo>
                    <a:pt x="1950" y="612"/>
                  </a:lnTo>
                  <a:lnTo>
                    <a:pt x="1932" y="597"/>
                  </a:lnTo>
                  <a:lnTo>
                    <a:pt x="1907" y="618"/>
                  </a:lnTo>
                  <a:lnTo>
                    <a:pt x="1882" y="636"/>
                  </a:lnTo>
                  <a:lnTo>
                    <a:pt x="1880" y="669"/>
                  </a:lnTo>
                  <a:lnTo>
                    <a:pt x="1906" y="701"/>
                  </a:lnTo>
                  <a:lnTo>
                    <a:pt x="1891" y="730"/>
                  </a:lnTo>
                  <a:lnTo>
                    <a:pt x="1882" y="779"/>
                  </a:lnTo>
                  <a:lnTo>
                    <a:pt x="1918" y="811"/>
                  </a:lnTo>
                  <a:lnTo>
                    <a:pt x="1952" y="818"/>
                  </a:lnTo>
                  <a:lnTo>
                    <a:pt x="1992" y="852"/>
                  </a:lnTo>
                  <a:lnTo>
                    <a:pt x="2024" y="897"/>
                  </a:lnTo>
                  <a:lnTo>
                    <a:pt x="2028" y="964"/>
                  </a:lnTo>
                  <a:lnTo>
                    <a:pt x="2017" y="995"/>
                  </a:lnTo>
                  <a:lnTo>
                    <a:pt x="1979" y="1019"/>
                  </a:lnTo>
                  <a:lnTo>
                    <a:pt x="1938" y="1032"/>
                  </a:lnTo>
                  <a:lnTo>
                    <a:pt x="1911" y="1054"/>
                  </a:lnTo>
                  <a:lnTo>
                    <a:pt x="1893" y="1046"/>
                  </a:lnTo>
                  <a:lnTo>
                    <a:pt x="1882" y="1054"/>
                  </a:lnTo>
                  <a:lnTo>
                    <a:pt x="1879" y="1105"/>
                  </a:lnTo>
                  <a:lnTo>
                    <a:pt x="1888" y="1129"/>
                  </a:lnTo>
                  <a:lnTo>
                    <a:pt x="1931" y="1160"/>
                  </a:lnTo>
                  <a:lnTo>
                    <a:pt x="1945" y="1197"/>
                  </a:lnTo>
                  <a:lnTo>
                    <a:pt x="1963" y="1217"/>
                  </a:lnTo>
                  <a:lnTo>
                    <a:pt x="1959" y="1252"/>
                  </a:lnTo>
                  <a:lnTo>
                    <a:pt x="1931" y="1276"/>
                  </a:lnTo>
                  <a:lnTo>
                    <a:pt x="1900" y="1276"/>
                  </a:lnTo>
                  <a:lnTo>
                    <a:pt x="1853" y="1240"/>
                  </a:lnTo>
                  <a:lnTo>
                    <a:pt x="1818" y="1219"/>
                  </a:lnTo>
                  <a:lnTo>
                    <a:pt x="1809" y="1215"/>
                  </a:lnTo>
                  <a:lnTo>
                    <a:pt x="1794" y="1238"/>
                  </a:lnTo>
                  <a:lnTo>
                    <a:pt x="1798" y="1268"/>
                  </a:lnTo>
                  <a:lnTo>
                    <a:pt x="1810" y="1293"/>
                  </a:lnTo>
                  <a:lnTo>
                    <a:pt x="1816" y="1327"/>
                  </a:lnTo>
                  <a:lnTo>
                    <a:pt x="1846" y="1341"/>
                  </a:lnTo>
                  <a:lnTo>
                    <a:pt x="1837" y="1364"/>
                  </a:lnTo>
                  <a:lnTo>
                    <a:pt x="1841" y="1392"/>
                  </a:lnTo>
                  <a:lnTo>
                    <a:pt x="1848" y="1421"/>
                  </a:lnTo>
                  <a:lnTo>
                    <a:pt x="1828" y="1415"/>
                  </a:lnTo>
                  <a:lnTo>
                    <a:pt x="1809" y="1386"/>
                  </a:lnTo>
                  <a:lnTo>
                    <a:pt x="1810" y="1350"/>
                  </a:lnTo>
                  <a:lnTo>
                    <a:pt x="1801" y="1339"/>
                  </a:lnTo>
                  <a:lnTo>
                    <a:pt x="1794" y="1299"/>
                  </a:lnTo>
                  <a:lnTo>
                    <a:pt x="1783" y="1288"/>
                  </a:lnTo>
                  <a:lnTo>
                    <a:pt x="1778" y="1231"/>
                  </a:lnTo>
                  <a:lnTo>
                    <a:pt x="1765" y="1197"/>
                  </a:lnTo>
                  <a:lnTo>
                    <a:pt x="1740" y="1164"/>
                  </a:lnTo>
                  <a:lnTo>
                    <a:pt x="1699" y="1150"/>
                  </a:lnTo>
                  <a:lnTo>
                    <a:pt x="1667" y="1119"/>
                  </a:lnTo>
                  <a:lnTo>
                    <a:pt x="1654" y="1099"/>
                  </a:lnTo>
                  <a:lnTo>
                    <a:pt x="1633" y="1072"/>
                  </a:lnTo>
                  <a:lnTo>
                    <a:pt x="1600" y="1017"/>
                  </a:lnTo>
                  <a:lnTo>
                    <a:pt x="1570" y="1023"/>
                  </a:lnTo>
                  <a:lnTo>
                    <a:pt x="1530" y="1048"/>
                  </a:lnTo>
                  <a:lnTo>
                    <a:pt x="1514" y="1070"/>
                  </a:lnTo>
                  <a:lnTo>
                    <a:pt x="1478" y="1113"/>
                  </a:lnTo>
                  <a:lnTo>
                    <a:pt x="1457" y="1158"/>
                  </a:lnTo>
                  <a:lnTo>
                    <a:pt x="1444" y="1172"/>
                  </a:lnTo>
                  <a:lnTo>
                    <a:pt x="1457" y="1223"/>
                  </a:lnTo>
                  <a:lnTo>
                    <a:pt x="1451" y="1276"/>
                  </a:lnTo>
                  <a:lnTo>
                    <a:pt x="1424" y="1311"/>
                  </a:lnTo>
                  <a:lnTo>
                    <a:pt x="1401" y="1313"/>
                  </a:lnTo>
                  <a:lnTo>
                    <a:pt x="1367" y="1244"/>
                  </a:lnTo>
                  <a:lnTo>
                    <a:pt x="1340" y="1193"/>
                  </a:lnTo>
                  <a:lnTo>
                    <a:pt x="1279" y="1091"/>
                  </a:lnTo>
                  <a:lnTo>
                    <a:pt x="1275" y="1054"/>
                  </a:lnTo>
                  <a:lnTo>
                    <a:pt x="1263" y="1038"/>
                  </a:lnTo>
                  <a:lnTo>
                    <a:pt x="1255" y="1060"/>
                  </a:lnTo>
                  <a:lnTo>
                    <a:pt x="1205" y="1005"/>
                  </a:lnTo>
                  <a:lnTo>
                    <a:pt x="1135" y="964"/>
                  </a:lnTo>
                  <a:lnTo>
                    <a:pt x="1090" y="972"/>
                  </a:lnTo>
                  <a:lnTo>
                    <a:pt x="1031" y="966"/>
                  </a:lnTo>
                  <a:lnTo>
                    <a:pt x="999" y="936"/>
                  </a:lnTo>
                  <a:lnTo>
                    <a:pt x="966" y="944"/>
                  </a:lnTo>
                  <a:lnTo>
                    <a:pt x="921" y="930"/>
                  </a:lnTo>
                  <a:lnTo>
                    <a:pt x="824" y="820"/>
                  </a:lnTo>
                  <a:lnTo>
                    <a:pt x="826" y="864"/>
                  </a:lnTo>
                  <a:lnTo>
                    <a:pt x="857" y="928"/>
                  </a:lnTo>
                  <a:lnTo>
                    <a:pt x="889" y="966"/>
                  </a:lnTo>
                  <a:lnTo>
                    <a:pt x="927" y="987"/>
                  </a:lnTo>
                  <a:lnTo>
                    <a:pt x="964" y="972"/>
                  </a:lnTo>
                  <a:lnTo>
                    <a:pt x="997" y="972"/>
                  </a:lnTo>
                  <a:lnTo>
                    <a:pt x="1036" y="1011"/>
                  </a:lnTo>
                  <a:lnTo>
                    <a:pt x="1058" y="1038"/>
                  </a:lnTo>
                  <a:lnTo>
                    <a:pt x="1056" y="1054"/>
                  </a:lnTo>
                  <a:lnTo>
                    <a:pt x="986" y="1138"/>
                  </a:lnTo>
                  <a:lnTo>
                    <a:pt x="941" y="1166"/>
                  </a:lnTo>
                  <a:lnTo>
                    <a:pt x="842" y="1211"/>
                  </a:lnTo>
                  <a:lnTo>
                    <a:pt x="814" y="1219"/>
                  </a:lnTo>
                  <a:lnTo>
                    <a:pt x="794" y="1211"/>
                  </a:lnTo>
                  <a:lnTo>
                    <a:pt x="790" y="1193"/>
                  </a:lnTo>
                  <a:lnTo>
                    <a:pt x="787" y="1166"/>
                  </a:lnTo>
                  <a:lnTo>
                    <a:pt x="779" y="1144"/>
                  </a:lnTo>
                  <a:lnTo>
                    <a:pt x="765" y="1123"/>
                  </a:lnTo>
                  <a:lnTo>
                    <a:pt x="753" y="1105"/>
                  </a:lnTo>
                  <a:lnTo>
                    <a:pt x="738" y="1083"/>
                  </a:lnTo>
                  <a:lnTo>
                    <a:pt x="726" y="1068"/>
                  </a:lnTo>
                  <a:lnTo>
                    <a:pt x="720" y="1048"/>
                  </a:lnTo>
                  <a:lnTo>
                    <a:pt x="706" y="1028"/>
                  </a:lnTo>
                  <a:lnTo>
                    <a:pt x="682" y="987"/>
                  </a:lnTo>
                  <a:lnTo>
                    <a:pt x="670" y="966"/>
                  </a:lnTo>
                  <a:lnTo>
                    <a:pt x="657" y="946"/>
                  </a:lnTo>
                  <a:lnTo>
                    <a:pt x="630" y="907"/>
                  </a:lnTo>
                  <a:lnTo>
                    <a:pt x="616" y="889"/>
                  </a:lnTo>
                  <a:lnTo>
                    <a:pt x="605" y="875"/>
                  </a:lnTo>
                  <a:lnTo>
                    <a:pt x="591" y="848"/>
                  </a:lnTo>
                  <a:lnTo>
                    <a:pt x="632" y="820"/>
                  </a:lnTo>
                  <a:lnTo>
                    <a:pt x="650" y="765"/>
                  </a:lnTo>
                  <a:lnTo>
                    <a:pt x="612" y="750"/>
                  </a:lnTo>
                  <a:lnTo>
                    <a:pt x="559" y="754"/>
                  </a:lnTo>
                  <a:lnTo>
                    <a:pt x="544" y="752"/>
                  </a:lnTo>
                  <a:lnTo>
                    <a:pt x="539" y="752"/>
                  </a:lnTo>
                  <a:lnTo>
                    <a:pt x="532" y="752"/>
                  </a:lnTo>
                  <a:lnTo>
                    <a:pt x="526" y="752"/>
                  </a:lnTo>
                  <a:lnTo>
                    <a:pt x="523" y="738"/>
                  </a:lnTo>
                  <a:lnTo>
                    <a:pt x="521" y="730"/>
                  </a:lnTo>
                  <a:lnTo>
                    <a:pt x="521" y="714"/>
                  </a:lnTo>
                  <a:lnTo>
                    <a:pt x="508" y="705"/>
                  </a:lnTo>
                  <a:lnTo>
                    <a:pt x="508" y="693"/>
                  </a:lnTo>
                  <a:lnTo>
                    <a:pt x="501" y="691"/>
                  </a:lnTo>
                  <a:lnTo>
                    <a:pt x="496" y="681"/>
                  </a:lnTo>
                  <a:lnTo>
                    <a:pt x="494" y="673"/>
                  </a:lnTo>
                  <a:lnTo>
                    <a:pt x="490" y="665"/>
                  </a:lnTo>
                  <a:lnTo>
                    <a:pt x="487" y="659"/>
                  </a:lnTo>
                  <a:lnTo>
                    <a:pt x="476" y="659"/>
                  </a:lnTo>
                  <a:lnTo>
                    <a:pt x="463" y="659"/>
                  </a:lnTo>
                  <a:lnTo>
                    <a:pt x="462" y="659"/>
                  </a:lnTo>
                  <a:lnTo>
                    <a:pt x="458" y="669"/>
                  </a:lnTo>
                  <a:lnTo>
                    <a:pt x="458" y="681"/>
                  </a:lnTo>
                  <a:lnTo>
                    <a:pt x="458" y="693"/>
                  </a:lnTo>
                  <a:lnTo>
                    <a:pt x="458" y="707"/>
                  </a:lnTo>
                  <a:lnTo>
                    <a:pt x="458" y="718"/>
                  </a:lnTo>
                  <a:lnTo>
                    <a:pt x="451" y="722"/>
                  </a:lnTo>
                  <a:lnTo>
                    <a:pt x="444" y="730"/>
                  </a:lnTo>
                  <a:lnTo>
                    <a:pt x="435" y="718"/>
                  </a:lnTo>
                  <a:lnTo>
                    <a:pt x="424" y="699"/>
                  </a:lnTo>
                  <a:lnTo>
                    <a:pt x="424" y="679"/>
                  </a:lnTo>
                  <a:lnTo>
                    <a:pt x="415" y="650"/>
                  </a:lnTo>
                  <a:lnTo>
                    <a:pt x="406" y="632"/>
                  </a:lnTo>
                  <a:lnTo>
                    <a:pt x="393" y="622"/>
                  </a:lnTo>
                  <a:lnTo>
                    <a:pt x="379" y="612"/>
                  </a:lnTo>
                  <a:lnTo>
                    <a:pt x="372" y="595"/>
                  </a:lnTo>
                  <a:lnTo>
                    <a:pt x="365" y="583"/>
                  </a:lnTo>
                  <a:lnTo>
                    <a:pt x="354" y="581"/>
                  </a:lnTo>
                  <a:lnTo>
                    <a:pt x="350" y="577"/>
                  </a:lnTo>
                  <a:lnTo>
                    <a:pt x="338" y="577"/>
                  </a:lnTo>
                  <a:lnTo>
                    <a:pt x="329" y="585"/>
                  </a:lnTo>
                  <a:lnTo>
                    <a:pt x="321" y="595"/>
                  </a:lnTo>
                  <a:lnTo>
                    <a:pt x="339" y="608"/>
                  </a:lnTo>
                  <a:lnTo>
                    <a:pt x="352" y="622"/>
                  </a:lnTo>
                  <a:lnTo>
                    <a:pt x="366" y="640"/>
                  </a:lnTo>
                  <a:lnTo>
                    <a:pt x="374" y="650"/>
                  </a:lnTo>
                  <a:lnTo>
                    <a:pt x="390" y="659"/>
                  </a:lnTo>
                  <a:lnTo>
                    <a:pt x="399" y="673"/>
                  </a:lnTo>
                  <a:lnTo>
                    <a:pt x="390" y="687"/>
                  </a:lnTo>
                  <a:lnTo>
                    <a:pt x="383" y="681"/>
                  </a:lnTo>
                  <a:lnTo>
                    <a:pt x="383" y="673"/>
                  </a:lnTo>
                  <a:lnTo>
                    <a:pt x="379" y="693"/>
                  </a:lnTo>
                  <a:lnTo>
                    <a:pt x="377" y="709"/>
                  </a:lnTo>
                  <a:lnTo>
                    <a:pt x="365" y="716"/>
                  </a:lnTo>
                  <a:lnTo>
                    <a:pt x="370" y="693"/>
                  </a:lnTo>
                  <a:lnTo>
                    <a:pt x="366" y="681"/>
                  </a:lnTo>
                  <a:lnTo>
                    <a:pt x="357" y="673"/>
                  </a:lnTo>
                  <a:lnTo>
                    <a:pt x="350" y="669"/>
                  </a:lnTo>
                  <a:lnTo>
                    <a:pt x="341" y="663"/>
                  </a:lnTo>
                  <a:lnTo>
                    <a:pt x="329" y="656"/>
                  </a:lnTo>
                  <a:lnTo>
                    <a:pt x="321" y="644"/>
                  </a:lnTo>
                  <a:lnTo>
                    <a:pt x="314" y="636"/>
                  </a:lnTo>
                  <a:lnTo>
                    <a:pt x="305" y="628"/>
                  </a:lnTo>
                  <a:lnTo>
                    <a:pt x="296" y="618"/>
                  </a:lnTo>
                  <a:lnTo>
                    <a:pt x="296" y="606"/>
                  </a:lnTo>
                  <a:lnTo>
                    <a:pt x="289" y="603"/>
                  </a:lnTo>
                  <a:lnTo>
                    <a:pt x="280" y="591"/>
                  </a:lnTo>
                  <a:lnTo>
                    <a:pt x="268" y="591"/>
                  </a:lnTo>
                  <a:lnTo>
                    <a:pt x="251" y="595"/>
                  </a:lnTo>
                  <a:lnTo>
                    <a:pt x="239" y="591"/>
                  </a:lnTo>
                  <a:lnTo>
                    <a:pt x="210" y="595"/>
                  </a:lnTo>
                  <a:lnTo>
                    <a:pt x="192" y="597"/>
                  </a:lnTo>
                  <a:lnTo>
                    <a:pt x="185" y="603"/>
                  </a:lnTo>
                  <a:lnTo>
                    <a:pt x="185" y="618"/>
                  </a:lnTo>
                  <a:lnTo>
                    <a:pt x="185" y="632"/>
                  </a:lnTo>
                  <a:lnTo>
                    <a:pt x="172" y="644"/>
                  </a:lnTo>
                  <a:lnTo>
                    <a:pt x="165" y="654"/>
                  </a:lnTo>
                  <a:lnTo>
                    <a:pt x="160" y="659"/>
                  </a:lnTo>
                  <a:lnTo>
                    <a:pt x="153" y="669"/>
                  </a:lnTo>
                  <a:lnTo>
                    <a:pt x="149" y="679"/>
                  </a:lnTo>
                  <a:lnTo>
                    <a:pt x="158" y="685"/>
                  </a:lnTo>
                  <a:lnTo>
                    <a:pt x="158" y="699"/>
                  </a:lnTo>
                  <a:lnTo>
                    <a:pt x="153" y="705"/>
                  </a:lnTo>
                  <a:lnTo>
                    <a:pt x="149" y="716"/>
                  </a:lnTo>
                  <a:lnTo>
                    <a:pt x="142" y="730"/>
                  </a:lnTo>
                  <a:lnTo>
                    <a:pt x="133" y="724"/>
                  </a:lnTo>
                  <a:lnTo>
                    <a:pt x="128" y="728"/>
                  </a:lnTo>
                  <a:lnTo>
                    <a:pt x="122" y="732"/>
                  </a:lnTo>
                  <a:lnTo>
                    <a:pt x="110" y="736"/>
                  </a:lnTo>
                  <a:lnTo>
                    <a:pt x="97" y="750"/>
                  </a:lnTo>
                  <a:lnTo>
                    <a:pt x="84" y="752"/>
                  </a:lnTo>
                  <a:lnTo>
                    <a:pt x="74" y="752"/>
                  </a:lnTo>
                  <a:lnTo>
                    <a:pt x="63" y="752"/>
                  </a:lnTo>
                  <a:lnTo>
                    <a:pt x="38" y="754"/>
                  </a:lnTo>
                  <a:lnTo>
                    <a:pt x="25" y="754"/>
                  </a:lnTo>
                  <a:lnTo>
                    <a:pt x="18" y="738"/>
                  </a:lnTo>
                  <a:lnTo>
                    <a:pt x="16" y="722"/>
                  </a:lnTo>
                  <a:lnTo>
                    <a:pt x="11" y="705"/>
                  </a:lnTo>
                  <a:lnTo>
                    <a:pt x="11" y="685"/>
                  </a:lnTo>
                  <a:lnTo>
                    <a:pt x="11" y="665"/>
                  </a:lnTo>
                  <a:lnTo>
                    <a:pt x="0" y="636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8" name="Freeform 32"/>
            <p:cNvSpPr>
              <a:spLocks/>
            </p:cNvSpPr>
            <p:nvPr/>
          </p:nvSpPr>
          <p:spPr bwMode="auto">
            <a:xfrm>
              <a:off x="124" y="860"/>
              <a:ext cx="1260" cy="1227"/>
            </a:xfrm>
            <a:custGeom>
              <a:avLst/>
              <a:gdLst>
                <a:gd name="T0" fmla="*/ 98 w 1260"/>
                <a:gd name="T1" fmla="*/ 232 h 1227"/>
                <a:gd name="T2" fmla="*/ 79 w 1260"/>
                <a:gd name="T3" fmla="*/ 161 h 1227"/>
                <a:gd name="T4" fmla="*/ 177 w 1260"/>
                <a:gd name="T5" fmla="*/ 104 h 1227"/>
                <a:gd name="T6" fmla="*/ 222 w 1260"/>
                <a:gd name="T7" fmla="*/ 61 h 1227"/>
                <a:gd name="T8" fmla="*/ 302 w 1260"/>
                <a:gd name="T9" fmla="*/ 51 h 1227"/>
                <a:gd name="T10" fmla="*/ 540 w 1260"/>
                <a:gd name="T11" fmla="*/ 53 h 1227"/>
                <a:gd name="T12" fmla="*/ 663 w 1260"/>
                <a:gd name="T13" fmla="*/ 73 h 1227"/>
                <a:gd name="T14" fmla="*/ 615 w 1260"/>
                <a:gd name="T15" fmla="*/ 73 h 1227"/>
                <a:gd name="T16" fmla="*/ 583 w 1260"/>
                <a:gd name="T17" fmla="*/ 2 h 1227"/>
                <a:gd name="T18" fmla="*/ 647 w 1260"/>
                <a:gd name="T19" fmla="*/ 0 h 1227"/>
                <a:gd name="T20" fmla="*/ 692 w 1260"/>
                <a:gd name="T21" fmla="*/ 35 h 1227"/>
                <a:gd name="T22" fmla="*/ 765 w 1260"/>
                <a:gd name="T23" fmla="*/ 85 h 1227"/>
                <a:gd name="T24" fmla="*/ 749 w 1260"/>
                <a:gd name="T25" fmla="*/ 24 h 1227"/>
                <a:gd name="T26" fmla="*/ 883 w 1260"/>
                <a:gd name="T27" fmla="*/ 81 h 1227"/>
                <a:gd name="T28" fmla="*/ 883 w 1260"/>
                <a:gd name="T29" fmla="*/ 102 h 1227"/>
                <a:gd name="T30" fmla="*/ 846 w 1260"/>
                <a:gd name="T31" fmla="*/ 155 h 1227"/>
                <a:gd name="T32" fmla="*/ 814 w 1260"/>
                <a:gd name="T33" fmla="*/ 248 h 1227"/>
                <a:gd name="T34" fmla="*/ 935 w 1260"/>
                <a:gd name="T35" fmla="*/ 295 h 1227"/>
                <a:gd name="T36" fmla="*/ 937 w 1260"/>
                <a:gd name="T37" fmla="*/ 380 h 1227"/>
                <a:gd name="T38" fmla="*/ 955 w 1260"/>
                <a:gd name="T39" fmla="*/ 315 h 1227"/>
                <a:gd name="T40" fmla="*/ 955 w 1260"/>
                <a:gd name="T41" fmla="*/ 199 h 1227"/>
                <a:gd name="T42" fmla="*/ 1044 w 1260"/>
                <a:gd name="T43" fmla="*/ 234 h 1227"/>
                <a:gd name="T44" fmla="*/ 1098 w 1260"/>
                <a:gd name="T45" fmla="*/ 199 h 1227"/>
                <a:gd name="T46" fmla="*/ 1195 w 1260"/>
                <a:gd name="T47" fmla="*/ 285 h 1227"/>
                <a:gd name="T48" fmla="*/ 1259 w 1260"/>
                <a:gd name="T49" fmla="*/ 352 h 1227"/>
                <a:gd name="T50" fmla="*/ 1205 w 1260"/>
                <a:gd name="T51" fmla="*/ 382 h 1227"/>
                <a:gd name="T52" fmla="*/ 1116 w 1260"/>
                <a:gd name="T53" fmla="*/ 409 h 1227"/>
                <a:gd name="T54" fmla="*/ 1179 w 1260"/>
                <a:gd name="T55" fmla="*/ 425 h 1227"/>
                <a:gd name="T56" fmla="*/ 1205 w 1260"/>
                <a:gd name="T57" fmla="*/ 490 h 1227"/>
                <a:gd name="T58" fmla="*/ 1184 w 1260"/>
                <a:gd name="T59" fmla="*/ 496 h 1227"/>
                <a:gd name="T60" fmla="*/ 1148 w 1260"/>
                <a:gd name="T61" fmla="*/ 520 h 1227"/>
                <a:gd name="T62" fmla="*/ 1087 w 1260"/>
                <a:gd name="T63" fmla="*/ 579 h 1227"/>
                <a:gd name="T64" fmla="*/ 1082 w 1260"/>
                <a:gd name="T65" fmla="*/ 667 h 1227"/>
                <a:gd name="T66" fmla="*/ 1023 w 1260"/>
                <a:gd name="T67" fmla="*/ 791 h 1227"/>
                <a:gd name="T68" fmla="*/ 1037 w 1260"/>
                <a:gd name="T69" fmla="*/ 903 h 1227"/>
                <a:gd name="T70" fmla="*/ 1000 w 1260"/>
                <a:gd name="T71" fmla="*/ 827 h 1227"/>
                <a:gd name="T72" fmla="*/ 942 w 1260"/>
                <a:gd name="T73" fmla="*/ 797 h 1227"/>
                <a:gd name="T74" fmla="*/ 891 w 1260"/>
                <a:gd name="T75" fmla="*/ 819 h 1227"/>
                <a:gd name="T76" fmla="*/ 805 w 1260"/>
                <a:gd name="T77" fmla="*/ 827 h 1227"/>
                <a:gd name="T78" fmla="*/ 760 w 1260"/>
                <a:gd name="T79" fmla="*/ 911 h 1227"/>
                <a:gd name="T80" fmla="*/ 857 w 1260"/>
                <a:gd name="T81" fmla="*/ 1021 h 1227"/>
                <a:gd name="T82" fmla="*/ 873 w 1260"/>
                <a:gd name="T83" fmla="*/ 962 h 1227"/>
                <a:gd name="T84" fmla="*/ 930 w 1260"/>
                <a:gd name="T85" fmla="*/ 1004 h 1227"/>
                <a:gd name="T86" fmla="*/ 960 w 1260"/>
                <a:gd name="T87" fmla="*/ 1069 h 1227"/>
                <a:gd name="T88" fmla="*/ 987 w 1260"/>
                <a:gd name="T89" fmla="*/ 1124 h 1227"/>
                <a:gd name="T90" fmla="*/ 1044 w 1260"/>
                <a:gd name="T91" fmla="*/ 1206 h 1227"/>
                <a:gd name="T92" fmla="*/ 1130 w 1260"/>
                <a:gd name="T93" fmla="*/ 1206 h 1227"/>
                <a:gd name="T94" fmla="*/ 1078 w 1260"/>
                <a:gd name="T95" fmla="*/ 1218 h 1227"/>
                <a:gd name="T96" fmla="*/ 978 w 1260"/>
                <a:gd name="T97" fmla="*/ 1204 h 1227"/>
                <a:gd name="T98" fmla="*/ 905 w 1260"/>
                <a:gd name="T99" fmla="*/ 1128 h 1227"/>
                <a:gd name="T100" fmla="*/ 851 w 1260"/>
                <a:gd name="T101" fmla="*/ 1096 h 1227"/>
                <a:gd name="T102" fmla="*/ 767 w 1260"/>
                <a:gd name="T103" fmla="*/ 1063 h 1227"/>
                <a:gd name="T104" fmla="*/ 619 w 1260"/>
                <a:gd name="T105" fmla="*/ 941 h 1227"/>
                <a:gd name="T106" fmla="*/ 499 w 1260"/>
                <a:gd name="T107" fmla="*/ 769 h 1227"/>
                <a:gd name="T108" fmla="*/ 540 w 1260"/>
                <a:gd name="T109" fmla="*/ 925 h 1227"/>
                <a:gd name="T110" fmla="*/ 460 w 1260"/>
                <a:gd name="T111" fmla="*/ 815 h 1227"/>
                <a:gd name="T112" fmla="*/ 390 w 1260"/>
                <a:gd name="T113" fmla="*/ 606 h 1227"/>
                <a:gd name="T114" fmla="*/ 399 w 1260"/>
                <a:gd name="T115" fmla="*/ 447 h 1227"/>
                <a:gd name="T116" fmla="*/ 374 w 1260"/>
                <a:gd name="T117" fmla="*/ 329 h 1227"/>
                <a:gd name="T118" fmla="*/ 351 w 1260"/>
                <a:gd name="T119" fmla="*/ 258 h 1227"/>
                <a:gd name="T120" fmla="*/ 304 w 1260"/>
                <a:gd name="T121" fmla="*/ 218 h 1227"/>
                <a:gd name="T122" fmla="*/ 200 w 1260"/>
                <a:gd name="T123" fmla="*/ 232 h 1227"/>
                <a:gd name="T124" fmla="*/ 122 w 1260"/>
                <a:gd name="T125" fmla="*/ 272 h 122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60"/>
                <a:gd name="T190" fmla="*/ 0 h 1227"/>
                <a:gd name="T191" fmla="*/ 1260 w 1260"/>
                <a:gd name="T192" fmla="*/ 1227 h 122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60" h="1227">
                  <a:moveTo>
                    <a:pt x="0" y="315"/>
                  </a:moveTo>
                  <a:lnTo>
                    <a:pt x="59" y="272"/>
                  </a:lnTo>
                  <a:lnTo>
                    <a:pt x="93" y="256"/>
                  </a:lnTo>
                  <a:lnTo>
                    <a:pt x="98" y="232"/>
                  </a:lnTo>
                  <a:lnTo>
                    <a:pt x="72" y="213"/>
                  </a:lnTo>
                  <a:lnTo>
                    <a:pt x="68" y="183"/>
                  </a:lnTo>
                  <a:lnTo>
                    <a:pt x="80" y="177"/>
                  </a:lnTo>
                  <a:lnTo>
                    <a:pt x="79" y="161"/>
                  </a:lnTo>
                  <a:lnTo>
                    <a:pt x="123" y="155"/>
                  </a:lnTo>
                  <a:lnTo>
                    <a:pt x="138" y="134"/>
                  </a:lnTo>
                  <a:lnTo>
                    <a:pt x="141" y="110"/>
                  </a:lnTo>
                  <a:lnTo>
                    <a:pt x="177" y="104"/>
                  </a:lnTo>
                  <a:lnTo>
                    <a:pt x="182" y="85"/>
                  </a:lnTo>
                  <a:lnTo>
                    <a:pt x="143" y="73"/>
                  </a:lnTo>
                  <a:lnTo>
                    <a:pt x="163" y="61"/>
                  </a:lnTo>
                  <a:lnTo>
                    <a:pt x="222" y="61"/>
                  </a:lnTo>
                  <a:lnTo>
                    <a:pt x="240" y="43"/>
                  </a:lnTo>
                  <a:lnTo>
                    <a:pt x="266" y="39"/>
                  </a:lnTo>
                  <a:lnTo>
                    <a:pt x="283" y="24"/>
                  </a:lnTo>
                  <a:lnTo>
                    <a:pt x="302" y="51"/>
                  </a:lnTo>
                  <a:lnTo>
                    <a:pt x="374" y="49"/>
                  </a:lnTo>
                  <a:lnTo>
                    <a:pt x="411" y="73"/>
                  </a:lnTo>
                  <a:lnTo>
                    <a:pt x="524" y="65"/>
                  </a:lnTo>
                  <a:lnTo>
                    <a:pt x="540" y="53"/>
                  </a:lnTo>
                  <a:lnTo>
                    <a:pt x="583" y="73"/>
                  </a:lnTo>
                  <a:lnTo>
                    <a:pt x="628" y="96"/>
                  </a:lnTo>
                  <a:lnTo>
                    <a:pt x="651" y="87"/>
                  </a:lnTo>
                  <a:lnTo>
                    <a:pt x="663" y="73"/>
                  </a:lnTo>
                  <a:lnTo>
                    <a:pt x="701" y="85"/>
                  </a:lnTo>
                  <a:lnTo>
                    <a:pt x="676" y="65"/>
                  </a:lnTo>
                  <a:lnTo>
                    <a:pt x="653" y="67"/>
                  </a:lnTo>
                  <a:lnTo>
                    <a:pt x="615" y="73"/>
                  </a:lnTo>
                  <a:lnTo>
                    <a:pt x="601" y="51"/>
                  </a:lnTo>
                  <a:lnTo>
                    <a:pt x="581" y="39"/>
                  </a:lnTo>
                  <a:lnTo>
                    <a:pt x="581" y="20"/>
                  </a:lnTo>
                  <a:lnTo>
                    <a:pt x="583" y="2"/>
                  </a:lnTo>
                  <a:lnTo>
                    <a:pt x="604" y="0"/>
                  </a:lnTo>
                  <a:lnTo>
                    <a:pt x="624" y="16"/>
                  </a:lnTo>
                  <a:lnTo>
                    <a:pt x="628" y="6"/>
                  </a:lnTo>
                  <a:lnTo>
                    <a:pt x="647" y="0"/>
                  </a:lnTo>
                  <a:lnTo>
                    <a:pt x="669" y="12"/>
                  </a:lnTo>
                  <a:lnTo>
                    <a:pt x="680" y="2"/>
                  </a:lnTo>
                  <a:lnTo>
                    <a:pt x="690" y="16"/>
                  </a:lnTo>
                  <a:lnTo>
                    <a:pt x="692" y="35"/>
                  </a:lnTo>
                  <a:lnTo>
                    <a:pt x="724" y="49"/>
                  </a:lnTo>
                  <a:lnTo>
                    <a:pt x="710" y="61"/>
                  </a:lnTo>
                  <a:lnTo>
                    <a:pt x="710" y="79"/>
                  </a:lnTo>
                  <a:lnTo>
                    <a:pt x="765" y="85"/>
                  </a:lnTo>
                  <a:lnTo>
                    <a:pt x="780" y="61"/>
                  </a:lnTo>
                  <a:lnTo>
                    <a:pt x="769" y="49"/>
                  </a:lnTo>
                  <a:lnTo>
                    <a:pt x="744" y="51"/>
                  </a:lnTo>
                  <a:lnTo>
                    <a:pt x="749" y="24"/>
                  </a:lnTo>
                  <a:lnTo>
                    <a:pt x="798" y="39"/>
                  </a:lnTo>
                  <a:lnTo>
                    <a:pt x="808" y="59"/>
                  </a:lnTo>
                  <a:lnTo>
                    <a:pt x="849" y="59"/>
                  </a:lnTo>
                  <a:lnTo>
                    <a:pt x="883" y="81"/>
                  </a:lnTo>
                  <a:lnTo>
                    <a:pt x="903" y="73"/>
                  </a:lnTo>
                  <a:lnTo>
                    <a:pt x="923" y="96"/>
                  </a:lnTo>
                  <a:lnTo>
                    <a:pt x="903" y="118"/>
                  </a:lnTo>
                  <a:lnTo>
                    <a:pt x="883" y="102"/>
                  </a:lnTo>
                  <a:lnTo>
                    <a:pt x="873" y="108"/>
                  </a:lnTo>
                  <a:lnTo>
                    <a:pt x="857" y="122"/>
                  </a:lnTo>
                  <a:lnTo>
                    <a:pt x="832" y="138"/>
                  </a:lnTo>
                  <a:lnTo>
                    <a:pt x="846" y="155"/>
                  </a:lnTo>
                  <a:lnTo>
                    <a:pt x="821" y="159"/>
                  </a:lnTo>
                  <a:lnTo>
                    <a:pt x="805" y="185"/>
                  </a:lnTo>
                  <a:lnTo>
                    <a:pt x="782" y="218"/>
                  </a:lnTo>
                  <a:lnTo>
                    <a:pt x="814" y="248"/>
                  </a:lnTo>
                  <a:lnTo>
                    <a:pt x="833" y="281"/>
                  </a:lnTo>
                  <a:lnTo>
                    <a:pt x="878" y="287"/>
                  </a:lnTo>
                  <a:lnTo>
                    <a:pt x="917" y="281"/>
                  </a:lnTo>
                  <a:lnTo>
                    <a:pt x="935" y="295"/>
                  </a:lnTo>
                  <a:lnTo>
                    <a:pt x="923" y="307"/>
                  </a:lnTo>
                  <a:lnTo>
                    <a:pt x="916" y="323"/>
                  </a:lnTo>
                  <a:lnTo>
                    <a:pt x="934" y="352"/>
                  </a:lnTo>
                  <a:lnTo>
                    <a:pt x="937" y="380"/>
                  </a:lnTo>
                  <a:lnTo>
                    <a:pt x="960" y="388"/>
                  </a:lnTo>
                  <a:lnTo>
                    <a:pt x="991" y="366"/>
                  </a:lnTo>
                  <a:lnTo>
                    <a:pt x="982" y="338"/>
                  </a:lnTo>
                  <a:lnTo>
                    <a:pt x="955" y="315"/>
                  </a:lnTo>
                  <a:lnTo>
                    <a:pt x="985" y="287"/>
                  </a:lnTo>
                  <a:lnTo>
                    <a:pt x="960" y="236"/>
                  </a:lnTo>
                  <a:lnTo>
                    <a:pt x="937" y="218"/>
                  </a:lnTo>
                  <a:lnTo>
                    <a:pt x="955" y="199"/>
                  </a:lnTo>
                  <a:lnTo>
                    <a:pt x="950" y="177"/>
                  </a:lnTo>
                  <a:lnTo>
                    <a:pt x="966" y="159"/>
                  </a:lnTo>
                  <a:lnTo>
                    <a:pt x="991" y="177"/>
                  </a:lnTo>
                  <a:lnTo>
                    <a:pt x="1044" y="234"/>
                  </a:lnTo>
                  <a:lnTo>
                    <a:pt x="1077" y="240"/>
                  </a:lnTo>
                  <a:lnTo>
                    <a:pt x="1084" y="228"/>
                  </a:lnTo>
                  <a:lnTo>
                    <a:pt x="1077" y="195"/>
                  </a:lnTo>
                  <a:lnTo>
                    <a:pt x="1098" y="199"/>
                  </a:lnTo>
                  <a:lnTo>
                    <a:pt x="1128" y="236"/>
                  </a:lnTo>
                  <a:lnTo>
                    <a:pt x="1134" y="254"/>
                  </a:lnTo>
                  <a:lnTo>
                    <a:pt x="1155" y="264"/>
                  </a:lnTo>
                  <a:lnTo>
                    <a:pt x="1195" y="285"/>
                  </a:lnTo>
                  <a:lnTo>
                    <a:pt x="1213" y="309"/>
                  </a:lnTo>
                  <a:lnTo>
                    <a:pt x="1243" y="329"/>
                  </a:lnTo>
                  <a:lnTo>
                    <a:pt x="1257" y="338"/>
                  </a:lnTo>
                  <a:lnTo>
                    <a:pt x="1259" y="352"/>
                  </a:lnTo>
                  <a:lnTo>
                    <a:pt x="1238" y="364"/>
                  </a:lnTo>
                  <a:lnTo>
                    <a:pt x="1225" y="352"/>
                  </a:lnTo>
                  <a:lnTo>
                    <a:pt x="1211" y="352"/>
                  </a:lnTo>
                  <a:lnTo>
                    <a:pt x="1205" y="382"/>
                  </a:lnTo>
                  <a:lnTo>
                    <a:pt x="1187" y="388"/>
                  </a:lnTo>
                  <a:lnTo>
                    <a:pt x="1168" y="374"/>
                  </a:lnTo>
                  <a:lnTo>
                    <a:pt x="1123" y="374"/>
                  </a:lnTo>
                  <a:lnTo>
                    <a:pt x="1116" y="409"/>
                  </a:lnTo>
                  <a:lnTo>
                    <a:pt x="1128" y="427"/>
                  </a:lnTo>
                  <a:lnTo>
                    <a:pt x="1148" y="415"/>
                  </a:lnTo>
                  <a:lnTo>
                    <a:pt x="1162" y="409"/>
                  </a:lnTo>
                  <a:lnTo>
                    <a:pt x="1179" y="425"/>
                  </a:lnTo>
                  <a:lnTo>
                    <a:pt x="1155" y="445"/>
                  </a:lnTo>
                  <a:lnTo>
                    <a:pt x="1179" y="468"/>
                  </a:lnTo>
                  <a:lnTo>
                    <a:pt x="1211" y="476"/>
                  </a:lnTo>
                  <a:lnTo>
                    <a:pt x="1205" y="490"/>
                  </a:lnTo>
                  <a:lnTo>
                    <a:pt x="1198" y="492"/>
                  </a:lnTo>
                  <a:lnTo>
                    <a:pt x="1168" y="565"/>
                  </a:lnTo>
                  <a:lnTo>
                    <a:pt x="1168" y="518"/>
                  </a:lnTo>
                  <a:lnTo>
                    <a:pt x="1184" y="496"/>
                  </a:lnTo>
                  <a:lnTo>
                    <a:pt x="1168" y="482"/>
                  </a:lnTo>
                  <a:lnTo>
                    <a:pt x="1152" y="496"/>
                  </a:lnTo>
                  <a:lnTo>
                    <a:pt x="1161" y="510"/>
                  </a:lnTo>
                  <a:lnTo>
                    <a:pt x="1148" y="520"/>
                  </a:lnTo>
                  <a:lnTo>
                    <a:pt x="1130" y="533"/>
                  </a:lnTo>
                  <a:lnTo>
                    <a:pt x="1134" y="559"/>
                  </a:lnTo>
                  <a:lnTo>
                    <a:pt x="1116" y="573"/>
                  </a:lnTo>
                  <a:lnTo>
                    <a:pt x="1087" y="579"/>
                  </a:lnTo>
                  <a:lnTo>
                    <a:pt x="1098" y="596"/>
                  </a:lnTo>
                  <a:lnTo>
                    <a:pt x="1087" y="616"/>
                  </a:lnTo>
                  <a:lnTo>
                    <a:pt x="1098" y="632"/>
                  </a:lnTo>
                  <a:lnTo>
                    <a:pt x="1082" y="667"/>
                  </a:lnTo>
                  <a:lnTo>
                    <a:pt x="1077" y="695"/>
                  </a:lnTo>
                  <a:lnTo>
                    <a:pt x="1052" y="716"/>
                  </a:lnTo>
                  <a:lnTo>
                    <a:pt x="1023" y="762"/>
                  </a:lnTo>
                  <a:lnTo>
                    <a:pt x="1023" y="791"/>
                  </a:lnTo>
                  <a:lnTo>
                    <a:pt x="1030" y="821"/>
                  </a:lnTo>
                  <a:lnTo>
                    <a:pt x="1044" y="858"/>
                  </a:lnTo>
                  <a:lnTo>
                    <a:pt x="1050" y="888"/>
                  </a:lnTo>
                  <a:lnTo>
                    <a:pt x="1037" y="903"/>
                  </a:lnTo>
                  <a:lnTo>
                    <a:pt x="1023" y="895"/>
                  </a:lnTo>
                  <a:lnTo>
                    <a:pt x="1023" y="878"/>
                  </a:lnTo>
                  <a:lnTo>
                    <a:pt x="1014" y="836"/>
                  </a:lnTo>
                  <a:lnTo>
                    <a:pt x="1000" y="827"/>
                  </a:lnTo>
                  <a:lnTo>
                    <a:pt x="994" y="807"/>
                  </a:lnTo>
                  <a:lnTo>
                    <a:pt x="980" y="807"/>
                  </a:lnTo>
                  <a:lnTo>
                    <a:pt x="960" y="791"/>
                  </a:lnTo>
                  <a:lnTo>
                    <a:pt x="942" y="797"/>
                  </a:lnTo>
                  <a:lnTo>
                    <a:pt x="923" y="785"/>
                  </a:lnTo>
                  <a:lnTo>
                    <a:pt x="903" y="797"/>
                  </a:lnTo>
                  <a:lnTo>
                    <a:pt x="866" y="789"/>
                  </a:lnTo>
                  <a:lnTo>
                    <a:pt x="891" y="819"/>
                  </a:lnTo>
                  <a:lnTo>
                    <a:pt x="857" y="815"/>
                  </a:lnTo>
                  <a:lnTo>
                    <a:pt x="833" y="791"/>
                  </a:lnTo>
                  <a:lnTo>
                    <a:pt x="794" y="791"/>
                  </a:lnTo>
                  <a:lnTo>
                    <a:pt x="805" y="827"/>
                  </a:lnTo>
                  <a:lnTo>
                    <a:pt x="773" y="819"/>
                  </a:lnTo>
                  <a:lnTo>
                    <a:pt x="760" y="858"/>
                  </a:lnTo>
                  <a:lnTo>
                    <a:pt x="769" y="872"/>
                  </a:lnTo>
                  <a:lnTo>
                    <a:pt x="760" y="911"/>
                  </a:lnTo>
                  <a:lnTo>
                    <a:pt x="773" y="962"/>
                  </a:lnTo>
                  <a:lnTo>
                    <a:pt x="787" y="992"/>
                  </a:lnTo>
                  <a:lnTo>
                    <a:pt x="805" y="1023"/>
                  </a:lnTo>
                  <a:lnTo>
                    <a:pt x="857" y="1021"/>
                  </a:lnTo>
                  <a:lnTo>
                    <a:pt x="878" y="1019"/>
                  </a:lnTo>
                  <a:lnTo>
                    <a:pt x="883" y="992"/>
                  </a:lnTo>
                  <a:lnTo>
                    <a:pt x="871" y="976"/>
                  </a:lnTo>
                  <a:lnTo>
                    <a:pt x="873" y="962"/>
                  </a:lnTo>
                  <a:lnTo>
                    <a:pt x="905" y="964"/>
                  </a:lnTo>
                  <a:lnTo>
                    <a:pt x="941" y="960"/>
                  </a:lnTo>
                  <a:lnTo>
                    <a:pt x="941" y="976"/>
                  </a:lnTo>
                  <a:lnTo>
                    <a:pt x="930" y="1004"/>
                  </a:lnTo>
                  <a:lnTo>
                    <a:pt x="916" y="1027"/>
                  </a:lnTo>
                  <a:lnTo>
                    <a:pt x="910" y="1057"/>
                  </a:lnTo>
                  <a:lnTo>
                    <a:pt x="934" y="1071"/>
                  </a:lnTo>
                  <a:lnTo>
                    <a:pt x="960" y="1069"/>
                  </a:lnTo>
                  <a:lnTo>
                    <a:pt x="980" y="1074"/>
                  </a:lnTo>
                  <a:lnTo>
                    <a:pt x="994" y="1074"/>
                  </a:lnTo>
                  <a:lnTo>
                    <a:pt x="1000" y="1092"/>
                  </a:lnTo>
                  <a:lnTo>
                    <a:pt x="987" y="1124"/>
                  </a:lnTo>
                  <a:lnTo>
                    <a:pt x="998" y="1139"/>
                  </a:lnTo>
                  <a:lnTo>
                    <a:pt x="1000" y="1175"/>
                  </a:lnTo>
                  <a:lnTo>
                    <a:pt x="1023" y="1202"/>
                  </a:lnTo>
                  <a:lnTo>
                    <a:pt x="1044" y="1206"/>
                  </a:lnTo>
                  <a:lnTo>
                    <a:pt x="1064" y="1202"/>
                  </a:lnTo>
                  <a:lnTo>
                    <a:pt x="1071" y="1204"/>
                  </a:lnTo>
                  <a:lnTo>
                    <a:pt x="1103" y="1204"/>
                  </a:lnTo>
                  <a:lnTo>
                    <a:pt x="1130" y="1206"/>
                  </a:lnTo>
                  <a:lnTo>
                    <a:pt x="1141" y="1189"/>
                  </a:lnTo>
                  <a:lnTo>
                    <a:pt x="1116" y="1218"/>
                  </a:lnTo>
                  <a:lnTo>
                    <a:pt x="1098" y="1216"/>
                  </a:lnTo>
                  <a:lnTo>
                    <a:pt x="1078" y="1218"/>
                  </a:lnTo>
                  <a:lnTo>
                    <a:pt x="1044" y="1226"/>
                  </a:lnTo>
                  <a:lnTo>
                    <a:pt x="1018" y="1212"/>
                  </a:lnTo>
                  <a:lnTo>
                    <a:pt x="991" y="1202"/>
                  </a:lnTo>
                  <a:lnTo>
                    <a:pt x="978" y="1204"/>
                  </a:lnTo>
                  <a:lnTo>
                    <a:pt x="980" y="1187"/>
                  </a:lnTo>
                  <a:lnTo>
                    <a:pt x="978" y="1161"/>
                  </a:lnTo>
                  <a:lnTo>
                    <a:pt x="953" y="1139"/>
                  </a:lnTo>
                  <a:lnTo>
                    <a:pt x="905" y="1128"/>
                  </a:lnTo>
                  <a:lnTo>
                    <a:pt x="898" y="1116"/>
                  </a:lnTo>
                  <a:lnTo>
                    <a:pt x="883" y="1120"/>
                  </a:lnTo>
                  <a:lnTo>
                    <a:pt x="869" y="1108"/>
                  </a:lnTo>
                  <a:lnTo>
                    <a:pt x="851" y="1096"/>
                  </a:lnTo>
                  <a:lnTo>
                    <a:pt x="826" y="1069"/>
                  </a:lnTo>
                  <a:lnTo>
                    <a:pt x="799" y="1057"/>
                  </a:lnTo>
                  <a:lnTo>
                    <a:pt x="785" y="1074"/>
                  </a:lnTo>
                  <a:lnTo>
                    <a:pt x="767" y="1063"/>
                  </a:lnTo>
                  <a:lnTo>
                    <a:pt x="744" y="1063"/>
                  </a:lnTo>
                  <a:lnTo>
                    <a:pt x="703" y="1051"/>
                  </a:lnTo>
                  <a:lnTo>
                    <a:pt x="624" y="996"/>
                  </a:lnTo>
                  <a:lnTo>
                    <a:pt x="619" y="941"/>
                  </a:lnTo>
                  <a:lnTo>
                    <a:pt x="612" y="923"/>
                  </a:lnTo>
                  <a:lnTo>
                    <a:pt x="599" y="903"/>
                  </a:lnTo>
                  <a:lnTo>
                    <a:pt x="581" y="874"/>
                  </a:lnTo>
                  <a:lnTo>
                    <a:pt x="499" y="769"/>
                  </a:lnTo>
                  <a:lnTo>
                    <a:pt x="499" y="807"/>
                  </a:lnTo>
                  <a:lnTo>
                    <a:pt x="551" y="880"/>
                  </a:lnTo>
                  <a:lnTo>
                    <a:pt x="572" y="937"/>
                  </a:lnTo>
                  <a:lnTo>
                    <a:pt x="540" y="925"/>
                  </a:lnTo>
                  <a:lnTo>
                    <a:pt x="531" y="888"/>
                  </a:lnTo>
                  <a:lnTo>
                    <a:pt x="492" y="868"/>
                  </a:lnTo>
                  <a:lnTo>
                    <a:pt x="517" y="858"/>
                  </a:lnTo>
                  <a:lnTo>
                    <a:pt x="460" y="815"/>
                  </a:lnTo>
                  <a:lnTo>
                    <a:pt x="483" y="791"/>
                  </a:lnTo>
                  <a:lnTo>
                    <a:pt x="465" y="748"/>
                  </a:lnTo>
                  <a:lnTo>
                    <a:pt x="399" y="657"/>
                  </a:lnTo>
                  <a:lnTo>
                    <a:pt x="390" y="606"/>
                  </a:lnTo>
                  <a:lnTo>
                    <a:pt x="393" y="559"/>
                  </a:lnTo>
                  <a:lnTo>
                    <a:pt x="411" y="520"/>
                  </a:lnTo>
                  <a:lnTo>
                    <a:pt x="411" y="476"/>
                  </a:lnTo>
                  <a:lnTo>
                    <a:pt x="399" y="447"/>
                  </a:lnTo>
                  <a:lnTo>
                    <a:pt x="435" y="439"/>
                  </a:lnTo>
                  <a:lnTo>
                    <a:pt x="390" y="388"/>
                  </a:lnTo>
                  <a:lnTo>
                    <a:pt x="393" y="364"/>
                  </a:lnTo>
                  <a:lnTo>
                    <a:pt x="374" y="329"/>
                  </a:lnTo>
                  <a:lnTo>
                    <a:pt x="381" y="309"/>
                  </a:lnTo>
                  <a:lnTo>
                    <a:pt x="367" y="299"/>
                  </a:lnTo>
                  <a:lnTo>
                    <a:pt x="367" y="279"/>
                  </a:lnTo>
                  <a:lnTo>
                    <a:pt x="351" y="258"/>
                  </a:lnTo>
                  <a:lnTo>
                    <a:pt x="367" y="244"/>
                  </a:lnTo>
                  <a:lnTo>
                    <a:pt x="349" y="236"/>
                  </a:lnTo>
                  <a:lnTo>
                    <a:pt x="325" y="250"/>
                  </a:lnTo>
                  <a:lnTo>
                    <a:pt x="304" y="218"/>
                  </a:lnTo>
                  <a:lnTo>
                    <a:pt x="274" y="207"/>
                  </a:lnTo>
                  <a:lnTo>
                    <a:pt x="238" y="207"/>
                  </a:lnTo>
                  <a:lnTo>
                    <a:pt x="213" y="236"/>
                  </a:lnTo>
                  <a:lnTo>
                    <a:pt x="200" y="232"/>
                  </a:lnTo>
                  <a:lnTo>
                    <a:pt x="220" y="191"/>
                  </a:lnTo>
                  <a:lnTo>
                    <a:pt x="200" y="199"/>
                  </a:lnTo>
                  <a:lnTo>
                    <a:pt x="163" y="236"/>
                  </a:lnTo>
                  <a:lnTo>
                    <a:pt x="122" y="272"/>
                  </a:lnTo>
                  <a:lnTo>
                    <a:pt x="86" y="285"/>
                  </a:lnTo>
                  <a:lnTo>
                    <a:pt x="21" y="315"/>
                  </a:lnTo>
                  <a:lnTo>
                    <a:pt x="0" y="315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9" name="Freeform 33"/>
            <p:cNvSpPr>
              <a:spLocks/>
            </p:cNvSpPr>
            <p:nvPr/>
          </p:nvSpPr>
          <p:spPr bwMode="auto">
            <a:xfrm>
              <a:off x="1035" y="742"/>
              <a:ext cx="423" cy="309"/>
            </a:xfrm>
            <a:custGeom>
              <a:avLst/>
              <a:gdLst>
                <a:gd name="T0" fmla="*/ 0 w 423"/>
                <a:gd name="T1" fmla="*/ 60 h 309"/>
                <a:gd name="T2" fmla="*/ 9 w 423"/>
                <a:gd name="T3" fmla="*/ 39 h 309"/>
                <a:gd name="T4" fmla="*/ 9 w 423"/>
                <a:gd name="T5" fmla="*/ 21 h 309"/>
                <a:gd name="T6" fmla="*/ 21 w 423"/>
                <a:gd name="T7" fmla="*/ 0 h 309"/>
                <a:gd name="T8" fmla="*/ 98 w 423"/>
                <a:gd name="T9" fmla="*/ 12 h 309"/>
                <a:gd name="T10" fmla="*/ 228 w 423"/>
                <a:gd name="T11" fmla="*/ 39 h 309"/>
                <a:gd name="T12" fmla="*/ 282 w 423"/>
                <a:gd name="T13" fmla="*/ 62 h 309"/>
                <a:gd name="T14" fmla="*/ 349 w 423"/>
                <a:gd name="T15" fmla="*/ 84 h 309"/>
                <a:gd name="T16" fmla="*/ 385 w 423"/>
                <a:gd name="T17" fmla="*/ 123 h 309"/>
                <a:gd name="T18" fmla="*/ 422 w 423"/>
                <a:gd name="T19" fmla="*/ 146 h 309"/>
                <a:gd name="T20" fmla="*/ 406 w 423"/>
                <a:gd name="T21" fmla="*/ 160 h 309"/>
                <a:gd name="T22" fmla="*/ 406 w 423"/>
                <a:gd name="T23" fmla="*/ 179 h 309"/>
                <a:gd name="T24" fmla="*/ 392 w 423"/>
                <a:gd name="T25" fmla="*/ 181 h 309"/>
                <a:gd name="T26" fmla="*/ 382 w 423"/>
                <a:gd name="T27" fmla="*/ 201 h 309"/>
                <a:gd name="T28" fmla="*/ 392 w 423"/>
                <a:gd name="T29" fmla="*/ 216 h 309"/>
                <a:gd name="T30" fmla="*/ 392 w 423"/>
                <a:gd name="T31" fmla="*/ 228 h 309"/>
                <a:gd name="T32" fmla="*/ 378 w 423"/>
                <a:gd name="T33" fmla="*/ 250 h 309"/>
                <a:gd name="T34" fmla="*/ 380 w 423"/>
                <a:gd name="T35" fmla="*/ 263 h 309"/>
                <a:gd name="T36" fmla="*/ 405 w 423"/>
                <a:gd name="T37" fmla="*/ 285 h 309"/>
                <a:gd name="T38" fmla="*/ 405 w 423"/>
                <a:gd name="T39" fmla="*/ 298 h 309"/>
                <a:gd name="T40" fmla="*/ 399 w 423"/>
                <a:gd name="T41" fmla="*/ 306 h 309"/>
                <a:gd name="T42" fmla="*/ 373 w 423"/>
                <a:gd name="T43" fmla="*/ 308 h 309"/>
                <a:gd name="T44" fmla="*/ 359 w 423"/>
                <a:gd name="T45" fmla="*/ 300 h 309"/>
                <a:gd name="T46" fmla="*/ 340 w 423"/>
                <a:gd name="T47" fmla="*/ 281 h 309"/>
                <a:gd name="T48" fmla="*/ 333 w 423"/>
                <a:gd name="T49" fmla="*/ 281 h 309"/>
                <a:gd name="T50" fmla="*/ 323 w 423"/>
                <a:gd name="T51" fmla="*/ 267 h 309"/>
                <a:gd name="T52" fmla="*/ 310 w 423"/>
                <a:gd name="T53" fmla="*/ 246 h 309"/>
                <a:gd name="T54" fmla="*/ 302 w 423"/>
                <a:gd name="T55" fmla="*/ 236 h 309"/>
                <a:gd name="T56" fmla="*/ 277 w 423"/>
                <a:gd name="T57" fmla="*/ 224 h 309"/>
                <a:gd name="T58" fmla="*/ 255 w 423"/>
                <a:gd name="T59" fmla="*/ 214 h 309"/>
                <a:gd name="T60" fmla="*/ 223 w 423"/>
                <a:gd name="T61" fmla="*/ 193 h 309"/>
                <a:gd name="T62" fmla="*/ 213 w 423"/>
                <a:gd name="T63" fmla="*/ 173 h 309"/>
                <a:gd name="T64" fmla="*/ 214 w 423"/>
                <a:gd name="T65" fmla="*/ 162 h 309"/>
                <a:gd name="T66" fmla="*/ 227 w 423"/>
                <a:gd name="T67" fmla="*/ 152 h 309"/>
                <a:gd name="T68" fmla="*/ 216 w 423"/>
                <a:gd name="T69" fmla="*/ 135 h 309"/>
                <a:gd name="T70" fmla="*/ 204 w 423"/>
                <a:gd name="T71" fmla="*/ 146 h 309"/>
                <a:gd name="T72" fmla="*/ 185 w 423"/>
                <a:gd name="T73" fmla="*/ 123 h 309"/>
                <a:gd name="T74" fmla="*/ 181 w 423"/>
                <a:gd name="T75" fmla="*/ 135 h 309"/>
                <a:gd name="T76" fmla="*/ 166 w 423"/>
                <a:gd name="T77" fmla="*/ 135 h 309"/>
                <a:gd name="T78" fmla="*/ 160 w 423"/>
                <a:gd name="T79" fmla="*/ 127 h 309"/>
                <a:gd name="T80" fmla="*/ 160 w 423"/>
                <a:gd name="T81" fmla="*/ 113 h 309"/>
                <a:gd name="T82" fmla="*/ 153 w 423"/>
                <a:gd name="T83" fmla="*/ 103 h 309"/>
                <a:gd name="T84" fmla="*/ 141 w 423"/>
                <a:gd name="T85" fmla="*/ 105 h 309"/>
                <a:gd name="T86" fmla="*/ 127 w 423"/>
                <a:gd name="T87" fmla="*/ 82 h 309"/>
                <a:gd name="T88" fmla="*/ 119 w 423"/>
                <a:gd name="T89" fmla="*/ 78 h 309"/>
                <a:gd name="T90" fmla="*/ 96 w 423"/>
                <a:gd name="T91" fmla="*/ 68 h 309"/>
                <a:gd name="T92" fmla="*/ 63 w 423"/>
                <a:gd name="T93" fmla="*/ 74 h 309"/>
                <a:gd name="T94" fmla="*/ 28 w 423"/>
                <a:gd name="T95" fmla="*/ 68 h 309"/>
                <a:gd name="T96" fmla="*/ 0 w 423"/>
                <a:gd name="T97" fmla="*/ 60 h 3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3"/>
                <a:gd name="T148" fmla="*/ 0 h 309"/>
                <a:gd name="T149" fmla="*/ 423 w 423"/>
                <a:gd name="T150" fmla="*/ 309 h 30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3" h="309">
                  <a:moveTo>
                    <a:pt x="0" y="60"/>
                  </a:moveTo>
                  <a:lnTo>
                    <a:pt x="9" y="39"/>
                  </a:lnTo>
                  <a:lnTo>
                    <a:pt x="9" y="21"/>
                  </a:lnTo>
                  <a:lnTo>
                    <a:pt x="21" y="0"/>
                  </a:lnTo>
                  <a:lnTo>
                    <a:pt x="98" y="12"/>
                  </a:lnTo>
                  <a:lnTo>
                    <a:pt x="228" y="39"/>
                  </a:lnTo>
                  <a:lnTo>
                    <a:pt x="282" y="62"/>
                  </a:lnTo>
                  <a:lnTo>
                    <a:pt x="349" y="84"/>
                  </a:lnTo>
                  <a:lnTo>
                    <a:pt x="385" y="123"/>
                  </a:lnTo>
                  <a:lnTo>
                    <a:pt x="422" y="146"/>
                  </a:lnTo>
                  <a:lnTo>
                    <a:pt x="406" y="160"/>
                  </a:lnTo>
                  <a:lnTo>
                    <a:pt x="406" y="179"/>
                  </a:lnTo>
                  <a:lnTo>
                    <a:pt x="392" y="181"/>
                  </a:lnTo>
                  <a:lnTo>
                    <a:pt x="382" y="201"/>
                  </a:lnTo>
                  <a:lnTo>
                    <a:pt x="392" y="216"/>
                  </a:lnTo>
                  <a:lnTo>
                    <a:pt x="392" y="228"/>
                  </a:lnTo>
                  <a:lnTo>
                    <a:pt x="378" y="250"/>
                  </a:lnTo>
                  <a:lnTo>
                    <a:pt x="380" y="263"/>
                  </a:lnTo>
                  <a:lnTo>
                    <a:pt x="405" y="285"/>
                  </a:lnTo>
                  <a:lnTo>
                    <a:pt x="405" y="298"/>
                  </a:lnTo>
                  <a:lnTo>
                    <a:pt x="399" y="306"/>
                  </a:lnTo>
                  <a:lnTo>
                    <a:pt x="373" y="308"/>
                  </a:lnTo>
                  <a:lnTo>
                    <a:pt x="359" y="300"/>
                  </a:lnTo>
                  <a:lnTo>
                    <a:pt x="340" y="281"/>
                  </a:lnTo>
                  <a:lnTo>
                    <a:pt x="333" y="281"/>
                  </a:lnTo>
                  <a:lnTo>
                    <a:pt x="323" y="267"/>
                  </a:lnTo>
                  <a:lnTo>
                    <a:pt x="310" y="246"/>
                  </a:lnTo>
                  <a:lnTo>
                    <a:pt x="302" y="236"/>
                  </a:lnTo>
                  <a:lnTo>
                    <a:pt x="277" y="224"/>
                  </a:lnTo>
                  <a:lnTo>
                    <a:pt x="255" y="214"/>
                  </a:lnTo>
                  <a:lnTo>
                    <a:pt x="223" y="193"/>
                  </a:lnTo>
                  <a:lnTo>
                    <a:pt x="213" y="173"/>
                  </a:lnTo>
                  <a:lnTo>
                    <a:pt x="214" y="162"/>
                  </a:lnTo>
                  <a:lnTo>
                    <a:pt x="227" y="152"/>
                  </a:lnTo>
                  <a:lnTo>
                    <a:pt x="216" y="135"/>
                  </a:lnTo>
                  <a:lnTo>
                    <a:pt x="204" y="146"/>
                  </a:lnTo>
                  <a:lnTo>
                    <a:pt x="185" y="123"/>
                  </a:lnTo>
                  <a:lnTo>
                    <a:pt x="181" y="135"/>
                  </a:lnTo>
                  <a:lnTo>
                    <a:pt x="166" y="135"/>
                  </a:lnTo>
                  <a:lnTo>
                    <a:pt x="160" y="127"/>
                  </a:lnTo>
                  <a:lnTo>
                    <a:pt x="160" y="113"/>
                  </a:lnTo>
                  <a:lnTo>
                    <a:pt x="153" y="103"/>
                  </a:lnTo>
                  <a:lnTo>
                    <a:pt x="141" y="105"/>
                  </a:lnTo>
                  <a:lnTo>
                    <a:pt x="127" y="82"/>
                  </a:lnTo>
                  <a:lnTo>
                    <a:pt x="119" y="78"/>
                  </a:lnTo>
                  <a:lnTo>
                    <a:pt x="96" y="68"/>
                  </a:lnTo>
                  <a:lnTo>
                    <a:pt x="63" y="74"/>
                  </a:lnTo>
                  <a:lnTo>
                    <a:pt x="28" y="68"/>
                  </a:lnTo>
                  <a:lnTo>
                    <a:pt x="0" y="6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0" name="Freeform 34"/>
            <p:cNvSpPr>
              <a:spLocks/>
            </p:cNvSpPr>
            <p:nvPr/>
          </p:nvSpPr>
          <p:spPr bwMode="auto">
            <a:xfrm>
              <a:off x="945" y="856"/>
              <a:ext cx="265" cy="154"/>
            </a:xfrm>
            <a:custGeom>
              <a:avLst/>
              <a:gdLst>
                <a:gd name="T0" fmla="*/ 7 w 265"/>
                <a:gd name="T1" fmla="*/ 0 h 154"/>
                <a:gd name="T2" fmla="*/ 0 w 265"/>
                <a:gd name="T3" fmla="*/ 9 h 154"/>
                <a:gd name="T4" fmla="*/ 0 w 265"/>
                <a:gd name="T5" fmla="*/ 25 h 154"/>
                <a:gd name="T6" fmla="*/ 17 w 265"/>
                <a:gd name="T7" fmla="*/ 42 h 154"/>
                <a:gd name="T8" fmla="*/ 26 w 265"/>
                <a:gd name="T9" fmla="*/ 38 h 154"/>
                <a:gd name="T10" fmla="*/ 34 w 265"/>
                <a:gd name="T11" fmla="*/ 43 h 154"/>
                <a:gd name="T12" fmla="*/ 46 w 265"/>
                <a:gd name="T13" fmla="*/ 47 h 154"/>
                <a:gd name="T14" fmla="*/ 50 w 265"/>
                <a:gd name="T15" fmla="*/ 36 h 154"/>
                <a:gd name="T16" fmla="*/ 79 w 265"/>
                <a:gd name="T17" fmla="*/ 38 h 154"/>
                <a:gd name="T18" fmla="*/ 81 w 265"/>
                <a:gd name="T19" fmla="*/ 47 h 154"/>
                <a:gd name="T20" fmla="*/ 93 w 265"/>
                <a:gd name="T21" fmla="*/ 51 h 154"/>
                <a:gd name="T22" fmla="*/ 115 w 265"/>
                <a:gd name="T23" fmla="*/ 49 h 154"/>
                <a:gd name="T24" fmla="*/ 122 w 265"/>
                <a:gd name="T25" fmla="*/ 57 h 154"/>
                <a:gd name="T26" fmla="*/ 130 w 265"/>
                <a:gd name="T27" fmla="*/ 59 h 154"/>
                <a:gd name="T28" fmla="*/ 141 w 265"/>
                <a:gd name="T29" fmla="*/ 76 h 154"/>
                <a:gd name="T30" fmla="*/ 141 w 265"/>
                <a:gd name="T31" fmla="*/ 91 h 154"/>
                <a:gd name="T32" fmla="*/ 134 w 265"/>
                <a:gd name="T33" fmla="*/ 93 h 154"/>
                <a:gd name="T34" fmla="*/ 135 w 265"/>
                <a:gd name="T35" fmla="*/ 102 h 154"/>
                <a:gd name="T36" fmla="*/ 127 w 265"/>
                <a:gd name="T37" fmla="*/ 111 h 154"/>
                <a:gd name="T38" fmla="*/ 127 w 265"/>
                <a:gd name="T39" fmla="*/ 127 h 154"/>
                <a:gd name="T40" fmla="*/ 142 w 265"/>
                <a:gd name="T41" fmla="*/ 127 h 154"/>
                <a:gd name="T42" fmla="*/ 153 w 265"/>
                <a:gd name="T43" fmla="*/ 123 h 154"/>
                <a:gd name="T44" fmla="*/ 158 w 265"/>
                <a:gd name="T45" fmla="*/ 115 h 154"/>
                <a:gd name="T46" fmla="*/ 161 w 265"/>
                <a:gd name="T47" fmla="*/ 123 h 154"/>
                <a:gd name="T48" fmla="*/ 171 w 265"/>
                <a:gd name="T49" fmla="*/ 117 h 154"/>
                <a:gd name="T50" fmla="*/ 192 w 265"/>
                <a:gd name="T51" fmla="*/ 127 h 154"/>
                <a:gd name="T52" fmla="*/ 204 w 265"/>
                <a:gd name="T53" fmla="*/ 140 h 154"/>
                <a:gd name="T54" fmla="*/ 209 w 265"/>
                <a:gd name="T55" fmla="*/ 140 h 154"/>
                <a:gd name="T56" fmla="*/ 209 w 265"/>
                <a:gd name="T57" fmla="*/ 149 h 154"/>
                <a:gd name="T58" fmla="*/ 223 w 265"/>
                <a:gd name="T59" fmla="*/ 153 h 154"/>
                <a:gd name="T60" fmla="*/ 240 w 265"/>
                <a:gd name="T61" fmla="*/ 153 h 154"/>
                <a:gd name="T62" fmla="*/ 228 w 265"/>
                <a:gd name="T63" fmla="*/ 145 h 154"/>
                <a:gd name="T64" fmla="*/ 233 w 265"/>
                <a:gd name="T65" fmla="*/ 138 h 154"/>
                <a:gd name="T66" fmla="*/ 245 w 265"/>
                <a:gd name="T67" fmla="*/ 145 h 154"/>
                <a:gd name="T68" fmla="*/ 257 w 265"/>
                <a:gd name="T69" fmla="*/ 145 h 154"/>
                <a:gd name="T70" fmla="*/ 259 w 265"/>
                <a:gd name="T71" fmla="*/ 136 h 154"/>
                <a:gd name="T72" fmla="*/ 247 w 265"/>
                <a:gd name="T73" fmla="*/ 127 h 154"/>
                <a:gd name="T74" fmla="*/ 238 w 265"/>
                <a:gd name="T75" fmla="*/ 127 h 154"/>
                <a:gd name="T76" fmla="*/ 223 w 265"/>
                <a:gd name="T77" fmla="*/ 111 h 154"/>
                <a:gd name="T78" fmla="*/ 238 w 265"/>
                <a:gd name="T79" fmla="*/ 111 h 154"/>
                <a:gd name="T80" fmla="*/ 247 w 265"/>
                <a:gd name="T81" fmla="*/ 123 h 154"/>
                <a:gd name="T82" fmla="*/ 264 w 265"/>
                <a:gd name="T83" fmla="*/ 123 h 154"/>
                <a:gd name="T84" fmla="*/ 259 w 265"/>
                <a:gd name="T85" fmla="*/ 110 h 154"/>
                <a:gd name="T86" fmla="*/ 245 w 265"/>
                <a:gd name="T87" fmla="*/ 96 h 154"/>
                <a:gd name="T88" fmla="*/ 233 w 265"/>
                <a:gd name="T89" fmla="*/ 93 h 154"/>
                <a:gd name="T90" fmla="*/ 216 w 265"/>
                <a:gd name="T91" fmla="*/ 81 h 154"/>
                <a:gd name="T92" fmla="*/ 197 w 265"/>
                <a:gd name="T93" fmla="*/ 77 h 154"/>
                <a:gd name="T94" fmla="*/ 178 w 265"/>
                <a:gd name="T95" fmla="*/ 70 h 154"/>
                <a:gd name="T96" fmla="*/ 166 w 265"/>
                <a:gd name="T97" fmla="*/ 51 h 154"/>
                <a:gd name="T98" fmla="*/ 158 w 265"/>
                <a:gd name="T99" fmla="*/ 25 h 154"/>
                <a:gd name="T100" fmla="*/ 142 w 265"/>
                <a:gd name="T101" fmla="*/ 25 h 154"/>
                <a:gd name="T102" fmla="*/ 141 w 265"/>
                <a:gd name="T103" fmla="*/ 21 h 154"/>
                <a:gd name="T104" fmla="*/ 130 w 265"/>
                <a:gd name="T105" fmla="*/ 23 h 154"/>
                <a:gd name="T106" fmla="*/ 118 w 265"/>
                <a:gd name="T107" fmla="*/ 13 h 154"/>
                <a:gd name="T108" fmla="*/ 98 w 265"/>
                <a:gd name="T109" fmla="*/ 8 h 154"/>
                <a:gd name="T110" fmla="*/ 87 w 265"/>
                <a:gd name="T111" fmla="*/ 13 h 154"/>
                <a:gd name="T112" fmla="*/ 67 w 265"/>
                <a:gd name="T113" fmla="*/ 8 h 154"/>
                <a:gd name="T114" fmla="*/ 53 w 265"/>
                <a:gd name="T115" fmla="*/ 8 h 154"/>
                <a:gd name="T116" fmla="*/ 50 w 265"/>
                <a:gd name="T117" fmla="*/ 2 h 154"/>
                <a:gd name="T118" fmla="*/ 41 w 265"/>
                <a:gd name="T119" fmla="*/ 0 h 154"/>
                <a:gd name="T120" fmla="*/ 34 w 265"/>
                <a:gd name="T121" fmla="*/ 2 h 154"/>
                <a:gd name="T122" fmla="*/ 7 w 265"/>
                <a:gd name="T123" fmla="*/ 0 h 1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5"/>
                <a:gd name="T187" fmla="*/ 0 h 154"/>
                <a:gd name="T188" fmla="*/ 265 w 265"/>
                <a:gd name="T189" fmla="*/ 154 h 1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5" h="154">
                  <a:moveTo>
                    <a:pt x="7" y="0"/>
                  </a:moveTo>
                  <a:lnTo>
                    <a:pt x="0" y="9"/>
                  </a:lnTo>
                  <a:lnTo>
                    <a:pt x="0" y="25"/>
                  </a:lnTo>
                  <a:lnTo>
                    <a:pt x="17" y="42"/>
                  </a:lnTo>
                  <a:lnTo>
                    <a:pt x="26" y="38"/>
                  </a:lnTo>
                  <a:lnTo>
                    <a:pt x="34" y="43"/>
                  </a:lnTo>
                  <a:lnTo>
                    <a:pt x="46" y="47"/>
                  </a:lnTo>
                  <a:lnTo>
                    <a:pt x="50" y="36"/>
                  </a:lnTo>
                  <a:lnTo>
                    <a:pt x="79" y="38"/>
                  </a:lnTo>
                  <a:lnTo>
                    <a:pt x="81" y="47"/>
                  </a:lnTo>
                  <a:lnTo>
                    <a:pt x="93" y="51"/>
                  </a:lnTo>
                  <a:lnTo>
                    <a:pt x="115" y="49"/>
                  </a:lnTo>
                  <a:lnTo>
                    <a:pt x="122" y="57"/>
                  </a:lnTo>
                  <a:lnTo>
                    <a:pt x="130" y="59"/>
                  </a:lnTo>
                  <a:lnTo>
                    <a:pt x="141" y="76"/>
                  </a:lnTo>
                  <a:lnTo>
                    <a:pt x="141" y="91"/>
                  </a:lnTo>
                  <a:lnTo>
                    <a:pt x="134" y="93"/>
                  </a:lnTo>
                  <a:lnTo>
                    <a:pt x="135" y="102"/>
                  </a:lnTo>
                  <a:lnTo>
                    <a:pt x="127" y="111"/>
                  </a:lnTo>
                  <a:lnTo>
                    <a:pt x="127" y="127"/>
                  </a:lnTo>
                  <a:lnTo>
                    <a:pt x="142" y="127"/>
                  </a:lnTo>
                  <a:lnTo>
                    <a:pt x="153" y="123"/>
                  </a:lnTo>
                  <a:lnTo>
                    <a:pt x="158" y="115"/>
                  </a:lnTo>
                  <a:lnTo>
                    <a:pt x="161" y="123"/>
                  </a:lnTo>
                  <a:lnTo>
                    <a:pt x="171" y="117"/>
                  </a:lnTo>
                  <a:lnTo>
                    <a:pt x="192" y="127"/>
                  </a:lnTo>
                  <a:lnTo>
                    <a:pt x="204" y="140"/>
                  </a:lnTo>
                  <a:lnTo>
                    <a:pt x="209" y="140"/>
                  </a:lnTo>
                  <a:lnTo>
                    <a:pt x="209" y="149"/>
                  </a:lnTo>
                  <a:lnTo>
                    <a:pt x="223" y="153"/>
                  </a:lnTo>
                  <a:lnTo>
                    <a:pt x="240" y="153"/>
                  </a:lnTo>
                  <a:lnTo>
                    <a:pt x="228" y="145"/>
                  </a:lnTo>
                  <a:lnTo>
                    <a:pt x="233" y="138"/>
                  </a:lnTo>
                  <a:lnTo>
                    <a:pt x="245" y="145"/>
                  </a:lnTo>
                  <a:lnTo>
                    <a:pt x="257" y="145"/>
                  </a:lnTo>
                  <a:lnTo>
                    <a:pt x="259" y="136"/>
                  </a:lnTo>
                  <a:lnTo>
                    <a:pt x="247" y="127"/>
                  </a:lnTo>
                  <a:lnTo>
                    <a:pt x="238" y="127"/>
                  </a:lnTo>
                  <a:lnTo>
                    <a:pt x="223" y="111"/>
                  </a:lnTo>
                  <a:lnTo>
                    <a:pt x="238" y="111"/>
                  </a:lnTo>
                  <a:lnTo>
                    <a:pt x="247" y="123"/>
                  </a:lnTo>
                  <a:lnTo>
                    <a:pt x="264" y="123"/>
                  </a:lnTo>
                  <a:lnTo>
                    <a:pt x="259" y="110"/>
                  </a:lnTo>
                  <a:lnTo>
                    <a:pt x="245" y="96"/>
                  </a:lnTo>
                  <a:lnTo>
                    <a:pt x="233" y="93"/>
                  </a:lnTo>
                  <a:lnTo>
                    <a:pt x="216" y="81"/>
                  </a:lnTo>
                  <a:lnTo>
                    <a:pt x="197" y="77"/>
                  </a:lnTo>
                  <a:lnTo>
                    <a:pt x="178" y="70"/>
                  </a:lnTo>
                  <a:lnTo>
                    <a:pt x="166" y="51"/>
                  </a:lnTo>
                  <a:lnTo>
                    <a:pt x="158" y="25"/>
                  </a:lnTo>
                  <a:lnTo>
                    <a:pt x="142" y="25"/>
                  </a:lnTo>
                  <a:lnTo>
                    <a:pt x="141" y="21"/>
                  </a:lnTo>
                  <a:lnTo>
                    <a:pt x="130" y="23"/>
                  </a:lnTo>
                  <a:lnTo>
                    <a:pt x="118" y="13"/>
                  </a:lnTo>
                  <a:lnTo>
                    <a:pt x="98" y="8"/>
                  </a:lnTo>
                  <a:lnTo>
                    <a:pt x="87" y="13"/>
                  </a:lnTo>
                  <a:lnTo>
                    <a:pt x="67" y="8"/>
                  </a:lnTo>
                  <a:lnTo>
                    <a:pt x="53" y="8"/>
                  </a:lnTo>
                  <a:lnTo>
                    <a:pt x="50" y="2"/>
                  </a:lnTo>
                  <a:lnTo>
                    <a:pt x="41" y="0"/>
                  </a:lnTo>
                  <a:lnTo>
                    <a:pt x="34" y="2"/>
                  </a:lnTo>
                  <a:lnTo>
                    <a:pt x="7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1" name="Freeform 35"/>
            <p:cNvSpPr>
              <a:spLocks/>
            </p:cNvSpPr>
            <p:nvPr/>
          </p:nvSpPr>
          <p:spPr bwMode="auto">
            <a:xfrm>
              <a:off x="1102" y="1797"/>
              <a:ext cx="187" cy="56"/>
            </a:xfrm>
            <a:custGeom>
              <a:avLst/>
              <a:gdLst>
                <a:gd name="T0" fmla="*/ 0 w 187"/>
                <a:gd name="T1" fmla="*/ 28 h 56"/>
                <a:gd name="T2" fmla="*/ 18 w 187"/>
                <a:gd name="T3" fmla="*/ 9 h 56"/>
                <a:gd name="T4" fmla="*/ 25 w 187"/>
                <a:gd name="T5" fmla="*/ 9 h 56"/>
                <a:gd name="T6" fmla="*/ 37 w 187"/>
                <a:gd name="T7" fmla="*/ 2 h 56"/>
                <a:gd name="T8" fmla="*/ 52 w 187"/>
                <a:gd name="T9" fmla="*/ 2 h 56"/>
                <a:gd name="T10" fmla="*/ 55 w 187"/>
                <a:gd name="T11" fmla="*/ 0 h 56"/>
                <a:gd name="T12" fmla="*/ 60 w 187"/>
                <a:gd name="T13" fmla="*/ 0 h 56"/>
                <a:gd name="T14" fmla="*/ 79 w 187"/>
                <a:gd name="T15" fmla="*/ 9 h 56"/>
                <a:gd name="T16" fmla="*/ 85 w 187"/>
                <a:gd name="T17" fmla="*/ 16 h 56"/>
                <a:gd name="T18" fmla="*/ 90 w 187"/>
                <a:gd name="T19" fmla="*/ 11 h 56"/>
                <a:gd name="T20" fmla="*/ 102 w 187"/>
                <a:gd name="T21" fmla="*/ 20 h 56"/>
                <a:gd name="T22" fmla="*/ 112 w 187"/>
                <a:gd name="T23" fmla="*/ 20 h 56"/>
                <a:gd name="T24" fmla="*/ 122 w 187"/>
                <a:gd name="T25" fmla="*/ 27 h 56"/>
                <a:gd name="T26" fmla="*/ 132 w 187"/>
                <a:gd name="T27" fmla="*/ 28 h 56"/>
                <a:gd name="T28" fmla="*/ 132 w 187"/>
                <a:gd name="T29" fmla="*/ 38 h 56"/>
                <a:gd name="T30" fmla="*/ 156 w 187"/>
                <a:gd name="T31" fmla="*/ 38 h 56"/>
                <a:gd name="T32" fmla="*/ 163 w 187"/>
                <a:gd name="T33" fmla="*/ 44 h 56"/>
                <a:gd name="T34" fmla="*/ 176 w 187"/>
                <a:gd name="T35" fmla="*/ 44 h 56"/>
                <a:gd name="T36" fmla="*/ 186 w 187"/>
                <a:gd name="T37" fmla="*/ 55 h 56"/>
                <a:gd name="T38" fmla="*/ 181 w 187"/>
                <a:gd name="T39" fmla="*/ 55 h 56"/>
                <a:gd name="T40" fmla="*/ 176 w 187"/>
                <a:gd name="T41" fmla="*/ 52 h 56"/>
                <a:gd name="T42" fmla="*/ 174 w 187"/>
                <a:gd name="T43" fmla="*/ 50 h 56"/>
                <a:gd name="T44" fmla="*/ 163 w 187"/>
                <a:gd name="T45" fmla="*/ 52 h 56"/>
                <a:gd name="T46" fmla="*/ 156 w 187"/>
                <a:gd name="T47" fmla="*/ 55 h 56"/>
                <a:gd name="T48" fmla="*/ 149 w 187"/>
                <a:gd name="T49" fmla="*/ 55 h 56"/>
                <a:gd name="T50" fmla="*/ 131 w 187"/>
                <a:gd name="T51" fmla="*/ 55 h 56"/>
                <a:gd name="T52" fmla="*/ 122 w 187"/>
                <a:gd name="T53" fmla="*/ 55 h 56"/>
                <a:gd name="T54" fmla="*/ 122 w 187"/>
                <a:gd name="T55" fmla="*/ 50 h 56"/>
                <a:gd name="T56" fmla="*/ 102 w 187"/>
                <a:gd name="T57" fmla="*/ 38 h 56"/>
                <a:gd name="T58" fmla="*/ 102 w 187"/>
                <a:gd name="T59" fmla="*/ 28 h 56"/>
                <a:gd name="T60" fmla="*/ 85 w 187"/>
                <a:gd name="T61" fmla="*/ 28 h 56"/>
                <a:gd name="T62" fmla="*/ 77 w 187"/>
                <a:gd name="T63" fmla="*/ 27 h 56"/>
                <a:gd name="T64" fmla="*/ 72 w 187"/>
                <a:gd name="T65" fmla="*/ 28 h 56"/>
                <a:gd name="T66" fmla="*/ 67 w 187"/>
                <a:gd name="T67" fmla="*/ 24 h 56"/>
                <a:gd name="T68" fmla="*/ 60 w 187"/>
                <a:gd name="T69" fmla="*/ 24 h 56"/>
                <a:gd name="T70" fmla="*/ 60 w 187"/>
                <a:gd name="T71" fmla="*/ 13 h 56"/>
                <a:gd name="T72" fmla="*/ 55 w 187"/>
                <a:gd name="T73" fmla="*/ 9 h 56"/>
                <a:gd name="T74" fmla="*/ 40 w 187"/>
                <a:gd name="T75" fmla="*/ 11 h 56"/>
                <a:gd name="T76" fmla="*/ 28 w 187"/>
                <a:gd name="T77" fmla="*/ 24 h 56"/>
                <a:gd name="T78" fmla="*/ 17 w 187"/>
                <a:gd name="T79" fmla="*/ 27 h 56"/>
                <a:gd name="T80" fmla="*/ 0 w 187"/>
                <a:gd name="T81" fmla="*/ 28 h 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"/>
                <a:gd name="T124" fmla="*/ 0 h 56"/>
                <a:gd name="T125" fmla="*/ 187 w 187"/>
                <a:gd name="T126" fmla="*/ 56 h 5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" h="56">
                  <a:moveTo>
                    <a:pt x="0" y="28"/>
                  </a:moveTo>
                  <a:lnTo>
                    <a:pt x="18" y="9"/>
                  </a:lnTo>
                  <a:lnTo>
                    <a:pt x="25" y="9"/>
                  </a:lnTo>
                  <a:lnTo>
                    <a:pt x="37" y="2"/>
                  </a:lnTo>
                  <a:lnTo>
                    <a:pt x="52" y="2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79" y="9"/>
                  </a:lnTo>
                  <a:lnTo>
                    <a:pt x="85" y="16"/>
                  </a:lnTo>
                  <a:lnTo>
                    <a:pt x="90" y="11"/>
                  </a:lnTo>
                  <a:lnTo>
                    <a:pt x="102" y="20"/>
                  </a:lnTo>
                  <a:lnTo>
                    <a:pt x="112" y="20"/>
                  </a:lnTo>
                  <a:lnTo>
                    <a:pt x="122" y="27"/>
                  </a:lnTo>
                  <a:lnTo>
                    <a:pt x="132" y="28"/>
                  </a:lnTo>
                  <a:lnTo>
                    <a:pt x="132" y="38"/>
                  </a:lnTo>
                  <a:lnTo>
                    <a:pt x="156" y="38"/>
                  </a:lnTo>
                  <a:lnTo>
                    <a:pt x="163" y="44"/>
                  </a:lnTo>
                  <a:lnTo>
                    <a:pt x="176" y="44"/>
                  </a:lnTo>
                  <a:lnTo>
                    <a:pt x="186" y="55"/>
                  </a:lnTo>
                  <a:lnTo>
                    <a:pt x="181" y="55"/>
                  </a:lnTo>
                  <a:lnTo>
                    <a:pt x="176" y="52"/>
                  </a:lnTo>
                  <a:lnTo>
                    <a:pt x="174" y="50"/>
                  </a:lnTo>
                  <a:lnTo>
                    <a:pt x="163" y="52"/>
                  </a:lnTo>
                  <a:lnTo>
                    <a:pt x="156" y="55"/>
                  </a:lnTo>
                  <a:lnTo>
                    <a:pt x="149" y="55"/>
                  </a:lnTo>
                  <a:lnTo>
                    <a:pt x="131" y="55"/>
                  </a:lnTo>
                  <a:lnTo>
                    <a:pt x="122" y="55"/>
                  </a:lnTo>
                  <a:lnTo>
                    <a:pt x="122" y="50"/>
                  </a:lnTo>
                  <a:lnTo>
                    <a:pt x="102" y="38"/>
                  </a:lnTo>
                  <a:lnTo>
                    <a:pt x="102" y="28"/>
                  </a:lnTo>
                  <a:lnTo>
                    <a:pt x="85" y="28"/>
                  </a:lnTo>
                  <a:lnTo>
                    <a:pt x="77" y="27"/>
                  </a:lnTo>
                  <a:lnTo>
                    <a:pt x="72" y="28"/>
                  </a:lnTo>
                  <a:lnTo>
                    <a:pt x="67" y="24"/>
                  </a:lnTo>
                  <a:lnTo>
                    <a:pt x="60" y="24"/>
                  </a:lnTo>
                  <a:lnTo>
                    <a:pt x="60" y="13"/>
                  </a:lnTo>
                  <a:lnTo>
                    <a:pt x="55" y="9"/>
                  </a:lnTo>
                  <a:lnTo>
                    <a:pt x="40" y="11"/>
                  </a:lnTo>
                  <a:lnTo>
                    <a:pt x="28" y="24"/>
                  </a:lnTo>
                  <a:lnTo>
                    <a:pt x="17" y="27"/>
                  </a:lnTo>
                  <a:lnTo>
                    <a:pt x="0" y="28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2" name="Freeform 36"/>
            <p:cNvSpPr>
              <a:spLocks/>
            </p:cNvSpPr>
            <p:nvPr/>
          </p:nvSpPr>
          <p:spPr bwMode="auto">
            <a:xfrm>
              <a:off x="1279" y="1851"/>
              <a:ext cx="113" cy="48"/>
            </a:xfrm>
            <a:custGeom>
              <a:avLst/>
              <a:gdLst>
                <a:gd name="T0" fmla="*/ 0 w 113"/>
                <a:gd name="T1" fmla="*/ 36 h 48"/>
                <a:gd name="T2" fmla="*/ 10 w 113"/>
                <a:gd name="T3" fmla="*/ 38 h 48"/>
                <a:gd name="T4" fmla="*/ 32 w 113"/>
                <a:gd name="T5" fmla="*/ 36 h 48"/>
                <a:gd name="T6" fmla="*/ 45 w 113"/>
                <a:gd name="T7" fmla="*/ 44 h 48"/>
                <a:gd name="T8" fmla="*/ 56 w 113"/>
                <a:gd name="T9" fmla="*/ 47 h 48"/>
                <a:gd name="T10" fmla="*/ 66 w 113"/>
                <a:gd name="T11" fmla="*/ 36 h 48"/>
                <a:gd name="T12" fmla="*/ 61 w 113"/>
                <a:gd name="T13" fmla="*/ 32 h 48"/>
                <a:gd name="T14" fmla="*/ 67 w 113"/>
                <a:gd name="T15" fmla="*/ 30 h 48"/>
                <a:gd name="T16" fmla="*/ 83 w 113"/>
                <a:gd name="T17" fmla="*/ 36 h 48"/>
                <a:gd name="T18" fmla="*/ 94 w 113"/>
                <a:gd name="T19" fmla="*/ 36 h 48"/>
                <a:gd name="T20" fmla="*/ 94 w 113"/>
                <a:gd name="T21" fmla="*/ 30 h 48"/>
                <a:gd name="T22" fmla="*/ 101 w 113"/>
                <a:gd name="T23" fmla="*/ 30 h 48"/>
                <a:gd name="T24" fmla="*/ 112 w 113"/>
                <a:gd name="T25" fmla="*/ 24 h 48"/>
                <a:gd name="T26" fmla="*/ 102 w 113"/>
                <a:gd name="T27" fmla="*/ 24 h 48"/>
                <a:gd name="T28" fmla="*/ 102 w 113"/>
                <a:gd name="T29" fmla="*/ 14 h 48"/>
                <a:gd name="T30" fmla="*/ 102 w 113"/>
                <a:gd name="T31" fmla="*/ 6 h 48"/>
                <a:gd name="T32" fmla="*/ 90 w 113"/>
                <a:gd name="T33" fmla="*/ 5 h 48"/>
                <a:gd name="T34" fmla="*/ 78 w 113"/>
                <a:gd name="T35" fmla="*/ 6 h 48"/>
                <a:gd name="T36" fmla="*/ 66 w 113"/>
                <a:gd name="T37" fmla="*/ 6 h 48"/>
                <a:gd name="T38" fmla="*/ 51 w 113"/>
                <a:gd name="T39" fmla="*/ 5 h 48"/>
                <a:gd name="T40" fmla="*/ 38 w 113"/>
                <a:gd name="T41" fmla="*/ 0 h 48"/>
                <a:gd name="T42" fmla="*/ 32 w 113"/>
                <a:gd name="T43" fmla="*/ 5 h 48"/>
                <a:gd name="T44" fmla="*/ 32 w 113"/>
                <a:gd name="T45" fmla="*/ 14 h 48"/>
                <a:gd name="T46" fmla="*/ 21 w 113"/>
                <a:gd name="T47" fmla="*/ 14 h 48"/>
                <a:gd name="T48" fmla="*/ 16 w 113"/>
                <a:gd name="T49" fmla="*/ 24 h 48"/>
                <a:gd name="T50" fmla="*/ 10 w 113"/>
                <a:gd name="T51" fmla="*/ 27 h 48"/>
                <a:gd name="T52" fmla="*/ 0 w 113"/>
                <a:gd name="T53" fmla="*/ 36 h 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3"/>
                <a:gd name="T82" fmla="*/ 0 h 48"/>
                <a:gd name="T83" fmla="*/ 113 w 113"/>
                <a:gd name="T84" fmla="*/ 48 h 4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3" h="48">
                  <a:moveTo>
                    <a:pt x="0" y="36"/>
                  </a:moveTo>
                  <a:lnTo>
                    <a:pt x="10" y="38"/>
                  </a:lnTo>
                  <a:lnTo>
                    <a:pt x="32" y="36"/>
                  </a:lnTo>
                  <a:lnTo>
                    <a:pt x="45" y="44"/>
                  </a:lnTo>
                  <a:lnTo>
                    <a:pt x="56" y="47"/>
                  </a:lnTo>
                  <a:lnTo>
                    <a:pt x="66" y="36"/>
                  </a:lnTo>
                  <a:lnTo>
                    <a:pt x="61" y="32"/>
                  </a:lnTo>
                  <a:lnTo>
                    <a:pt x="67" y="30"/>
                  </a:lnTo>
                  <a:lnTo>
                    <a:pt x="83" y="36"/>
                  </a:lnTo>
                  <a:lnTo>
                    <a:pt x="94" y="36"/>
                  </a:lnTo>
                  <a:lnTo>
                    <a:pt x="94" y="30"/>
                  </a:lnTo>
                  <a:lnTo>
                    <a:pt x="101" y="30"/>
                  </a:lnTo>
                  <a:lnTo>
                    <a:pt x="112" y="24"/>
                  </a:lnTo>
                  <a:lnTo>
                    <a:pt x="102" y="24"/>
                  </a:lnTo>
                  <a:lnTo>
                    <a:pt x="102" y="14"/>
                  </a:lnTo>
                  <a:lnTo>
                    <a:pt x="102" y="6"/>
                  </a:lnTo>
                  <a:lnTo>
                    <a:pt x="90" y="5"/>
                  </a:lnTo>
                  <a:lnTo>
                    <a:pt x="78" y="6"/>
                  </a:lnTo>
                  <a:lnTo>
                    <a:pt x="66" y="6"/>
                  </a:lnTo>
                  <a:lnTo>
                    <a:pt x="51" y="5"/>
                  </a:lnTo>
                  <a:lnTo>
                    <a:pt x="38" y="0"/>
                  </a:lnTo>
                  <a:lnTo>
                    <a:pt x="32" y="5"/>
                  </a:lnTo>
                  <a:lnTo>
                    <a:pt x="32" y="14"/>
                  </a:lnTo>
                  <a:lnTo>
                    <a:pt x="21" y="14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0" y="36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3" name="Freeform 37"/>
            <p:cNvSpPr>
              <a:spLocks/>
            </p:cNvSpPr>
            <p:nvPr/>
          </p:nvSpPr>
          <p:spPr bwMode="auto">
            <a:xfrm>
              <a:off x="1198" y="2040"/>
              <a:ext cx="796" cy="1343"/>
            </a:xfrm>
            <a:custGeom>
              <a:avLst/>
              <a:gdLst>
                <a:gd name="T0" fmla="*/ 89 w 796"/>
                <a:gd name="T1" fmla="*/ 22 h 1343"/>
                <a:gd name="T2" fmla="*/ 148 w 796"/>
                <a:gd name="T3" fmla="*/ 2 h 1343"/>
                <a:gd name="T4" fmla="*/ 123 w 796"/>
                <a:gd name="T5" fmla="*/ 47 h 1343"/>
                <a:gd name="T6" fmla="*/ 148 w 796"/>
                <a:gd name="T7" fmla="*/ 45 h 1343"/>
                <a:gd name="T8" fmla="*/ 174 w 796"/>
                <a:gd name="T9" fmla="*/ 41 h 1343"/>
                <a:gd name="T10" fmla="*/ 212 w 796"/>
                <a:gd name="T11" fmla="*/ 55 h 1343"/>
                <a:gd name="T12" fmla="*/ 320 w 796"/>
                <a:gd name="T13" fmla="*/ 84 h 1343"/>
                <a:gd name="T14" fmla="*/ 372 w 796"/>
                <a:gd name="T15" fmla="*/ 106 h 1343"/>
                <a:gd name="T16" fmla="*/ 432 w 796"/>
                <a:gd name="T17" fmla="*/ 118 h 1343"/>
                <a:gd name="T18" fmla="*/ 526 w 796"/>
                <a:gd name="T19" fmla="*/ 186 h 1343"/>
                <a:gd name="T20" fmla="*/ 576 w 796"/>
                <a:gd name="T21" fmla="*/ 265 h 1343"/>
                <a:gd name="T22" fmla="*/ 772 w 796"/>
                <a:gd name="T23" fmla="*/ 334 h 1343"/>
                <a:gd name="T24" fmla="*/ 775 w 796"/>
                <a:gd name="T25" fmla="*/ 445 h 1343"/>
                <a:gd name="T26" fmla="*/ 726 w 796"/>
                <a:gd name="T27" fmla="*/ 510 h 1343"/>
                <a:gd name="T28" fmla="*/ 717 w 796"/>
                <a:gd name="T29" fmla="*/ 596 h 1343"/>
                <a:gd name="T30" fmla="*/ 687 w 796"/>
                <a:gd name="T31" fmla="*/ 634 h 1343"/>
                <a:gd name="T32" fmla="*/ 642 w 796"/>
                <a:gd name="T33" fmla="*/ 693 h 1343"/>
                <a:gd name="T34" fmla="*/ 573 w 796"/>
                <a:gd name="T35" fmla="*/ 722 h 1343"/>
                <a:gd name="T36" fmla="*/ 535 w 796"/>
                <a:gd name="T37" fmla="*/ 783 h 1343"/>
                <a:gd name="T38" fmla="*/ 528 w 796"/>
                <a:gd name="T39" fmla="*/ 838 h 1343"/>
                <a:gd name="T40" fmla="*/ 477 w 796"/>
                <a:gd name="T41" fmla="*/ 889 h 1343"/>
                <a:gd name="T42" fmla="*/ 445 w 796"/>
                <a:gd name="T43" fmla="*/ 930 h 1343"/>
                <a:gd name="T44" fmla="*/ 423 w 796"/>
                <a:gd name="T45" fmla="*/ 950 h 1343"/>
                <a:gd name="T46" fmla="*/ 413 w 796"/>
                <a:gd name="T47" fmla="*/ 1001 h 1343"/>
                <a:gd name="T48" fmla="*/ 356 w 796"/>
                <a:gd name="T49" fmla="*/ 1022 h 1343"/>
                <a:gd name="T50" fmla="*/ 315 w 796"/>
                <a:gd name="T51" fmla="*/ 1044 h 1343"/>
                <a:gd name="T52" fmla="*/ 315 w 796"/>
                <a:gd name="T53" fmla="*/ 1095 h 1343"/>
                <a:gd name="T54" fmla="*/ 270 w 796"/>
                <a:gd name="T55" fmla="*/ 1138 h 1343"/>
                <a:gd name="T56" fmla="*/ 297 w 796"/>
                <a:gd name="T57" fmla="*/ 1173 h 1343"/>
                <a:gd name="T58" fmla="*/ 258 w 796"/>
                <a:gd name="T59" fmla="*/ 1205 h 1343"/>
                <a:gd name="T60" fmla="*/ 237 w 796"/>
                <a:gd name="T61" fmla="*/ 1262 h 1343"/>
                <a:gd name="T62" fmla="*/ 290 w 796"/>
                <a:gd name="T63" fmla="*/ 1342 h 1343"/>
                <a:gd name="T64" fmla="*/ 226 w 796"/>
                <a:gd name="T65" fmla="*/ 1301 h 1343"/>
                <a:gd name="T66" fmla="*/ 185 w 796"/>
                <a:gd name="T67" fmla="*/ 1232 h 1343"/>
                <a:gd name="T68" fmla="*/ 180 w 796"/>
                <a:gd name="T69" fmla="*/ 1044 h 1343"/>
                <a:gd name="T70" fmla="*/ 174 w 796"/>
                <a:gd name="T71" fmla="*/ 967 h 1343"/>
                <a:gd name="T72" fmla="*/ 178 w 796"/>
                <a:gd name="T73" fmla="*/ 881 h 1343"/>
                <a:gd name="T74" fmla="*/ 185 w 796"/>
                <a:gd name="T75" fmla="*/ 812 h 1343"/>
                <a:gd name="T76" fmla="*/ 183 w 796"/>
                <a:gd name="T77" fmla="*/ 702 h 1343"/>
                <a:gd name="T78" fmla="*/ 187 w 796"/>
                <a:gd name="T79" fmla="*/ 612 h 1343"/>
                <a:gd name="T80" fmla="*/ 141 w 796"/>
                <a:gd name="T81" fmla="*/ 551 h 1343"/>
                <a:gd name="T82" fmla="*/ 69 w 796"/>
                <a:gd name="T83" fmla="*/ 500 h 1343"/>
                <a:gd name="T84" fmla="*/ 44 w 796"/>
                <a:gd name="T85" fmla="*/ 426 h 1343"/>
                <a:gd name="T86" fmla="*/ 12 w 796"/>
                <a:gd name="T87" fmla="*/ 383 h 1343"/>
                <a:gd name="T88" fmla="*/ 12 w 796"/>
                <a:gd name="T89" fmla="*/ 312 h 1343"/>
                <a:gd name="T90" fmla="*/ 7 w 796"/>
                <a:gd name="T91" fmla="*/ 245 h 1343"/>
                <a:gd name="T92" fmla="*/ 57 w 796"/>
                <a:gd name="T93" fmla="*/ 112 h 134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6"/>
                <a:gd name="T142" fmla="*/ 0 h 1343"/>
                <a:gd name="T143" fmla="*/ 796 w 796"/>
                <a:gd name="T144" fmla="*/ 1343 h 134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6" h="1343">
                  <a:moveTo>
                    <a:pt x="62" y="59"/>
                  </a:moveTo>
                  <a:lnTo>
                    <a:pt x="69" y="45"/>
                  </a:lnTo>
                  <a:lnTo>
                    <a:pt x="89" y="22"/>
                  </a:lnTo>
                  <a:lnTo>
                    <a:pt x="119" y="8"/>
                  </a:lnTo>
                  <a:lnTo>
                    <a:pt x="135" y="0"/>
                  </a:lnTo>
                  <a:lnTo>
                    <a:pt x="148" y="2"/>
                  </a:lnTo>
                  <a:lnTo>
                    <a:pt x="146" y="14"/>
                  </a:lnTo>
                  <a:lnTo>
                    <a:pt x="128" y="24"/>
                  </a:lnTo>
                  <a:lnTo>
                    <a:pt x="123" y="47"/>
                  </a:lnTo>
                  <a:lnTo>
                    <a:pt x="128" y="61"/>
                  </a:lnTo>
                  <a:lnTo>
                    <a:pt x="141" y="61"/>
                  </a:lnTo>
                  <a:lnTo>
                    <a:pt x="148" y="45"/>
                  </a:lnTo>
                  <a:lnTo>
                    <a:pt x="153" y="24"/>
                  </a:lnTo>
                  <a:lnTo>
                    <a:pt x="165" y="29"/>
                  </a:lnTo>
                  <a:lnTo>
                    <a:pt x="174" y="41"/>
                  </a:lnTo>
                  <a:lnTo>
                    <a:pt x="192" y="39"/>
                  </a:lnTo>
                  <a:lnTo>
                    <a:pt x="206" y="47"/>
                  </a:lnTo>
                  <a:lnTo>
                    <a:pt x="212" y="55"/>
                  </a:lnTo>
                  <a:lnTo>
                    <a:pt x="238" y="53"/>
                  </a:lnTo>
                  <a:lnTo>
                    <a:pt x="297" y="47"/>
                  </a:lnTo>
                  <a:lnTo>
                    <a:pt x="320" y="84"/>
                  </a:lnTo>
                  <a:lnTo>
                    <a:pt x="354" y="98"/>
                  </a:lnTo>
                  <a:lnTo>
                    <a:pt x="352" y="112"/>
                  </a:lnTo>
                  <a:lnTo>
                    <a:pt x="372" y="106"/>
                  </a:lnTo>
                  <a:lnTo>
                    <a:pt x="386" y="106"/>
                  </a:lnTo>
                  <a:lnTo>
                    <a:pt x="406" y="120"/>
                  </a:lnTo>
                  <a:lnTo>
                    <a:pt x="432" y="118"/>
                  </a:lnTo>
                  <a:lnTo>
                    <a:pt x="455" y="120"/>
                  </a:lnTo>
                  <a:lnTo>
                    <a:pt x="487" y="149"/>
                  </a:lnTo>
                  <a:lnTo>
                    <a:pt x="526" y="186"/>
                  </a:lnTo>
                  <a:lnTo>
                    <a:pt x="544" y="228"/>
                  </a:lnTo>
                  <a:lnTo>
                    <a:pt x="528" y="257"/>
                  </a:lnTo>
                  <a:lnTo>
                    <a:pt x="576" y="265"/>
                  </a:lnTo>
                  <a:lnTo>
                    <a:pt x="649" y="283"/>
                  </a:lnTo>
                  <a:lnTo>
                    <a:pt x="726" y="298"/>
                  </a:lnTo>
                  <a:lnTo>
                    <a:pt x="772" y="334"/>
                  </a:lnTo>
                  <a:lnTo>
                    <a:pt x="795" y="367"/>
                  </a:lnTo>
                  <a:lnTo>
                    <a:pt x="795" y="408"/>
                  </a:lnTo>
                  <a:lnTo>
                    <a:pt x="775" y="445"/>
                  </a:lnTo>
                  <a:lnTo>
                    <a:pt x="756" y="465"/>
                  </a:lnTo>
                  <a:lnTo>
                    <a:pt x="740" y="481"/>
                  </a:lnTo>
                  <a:lnTo>
                    <a:pt x="726" y="510"/>
                  </a:lnTo>
                  <a:lnTo>
                    <a:pt x="724" y="532"/>
                  </a:lnTo>
                  <a:lnTo>
                    <a:pt x="726" y="561"/>
                  </a:lnTo>
                  <a:lnTo>
                    <a:pt x="717" y="596"/>
                  </a:lnTo>
                  <a:lnTo>
                    <a:pt x="708" y="602"/>
                  </a:lnTo>
                  <a:lnTo>
                    <a:pt x="701" y="620"/>
                  </a:lnTo>
                  <a:lnTo>
                    <a:pt x="687" y="634"/>
                  </a:lnTo>
                  <a:lnTo>
                    <a:pt x="685" y="649"/>
                  </a:lnTo>
                  <a:lnTo>
                    <a:pt x="669" y="665"/>
                  </a:lnTo>
                  <a:lnTo>
                    <a:pt x="642" y="693"/>
                  </a:lnTo>
                  <a:lnTo>
                    <a:pt x="617" y="706"/>
                  </a:lnTo>
                  <a:lnTo>
                    <a:pt x="603" y="702"/>
                  </a:lnTo>
                  <a:lnTo>
                    <a:pt x="573" y="722"/>
                  </a:lnTo>
                  <a:lnTo>
                    <a:pt x="546" y="751"/>
                  </a:lnTo>
                  <a:lnTo>
                    <a:pt x="535" y="767"/>
                  </a:lnTo>
                  <a:lnTo>
                    <a:pt x="535" y="783"/>
                  </a:lnTo>
                  <a:lnTo>
                    <a:pt x="546" y="804"/>
                  </a:lnTo>
                  <a:lnTo>
                    <a:pt x="528" y="824"/>
                  </a:lnTo>
                  <a:lnTo>
                    <a:pt x="528" y="838"/>
                  </a:lnTo>
                  <a:lnTo>
                    <a:pt x="507" y="861"/>
                  </a:lnTo>
                  <a:lnTo>
                    <a:pt x="493" y="869"/>
                  </a:lnTo>
                  <a:lnTo>
                    <a:pt x="477" y="889"/>
                  </a:lnTo>
                  <a:lnTo>
                    <a:pt x="471" y="912"/>
                  </a:lnTo>
                  <a:lnTo>
                    <a:pt x="450" y="934"/>
                  </a:lnTo>
                  <a:lnTo>
                    <a:pt x="445" y="930"/>
                  </a:lnTo>
                  <a:lnTo>
                    <a:pt x="429" y="930"/>
                  </a:lnTo>
                  <a:lnTo>
                    <a:pt x="407" y="940"/>
                  </a:lnTo>
                  <a:lnTo>
                    <a:pt x="423" y="950"/>
                  </a:lnTo>
                  <a:lnTo>
                    <a:pt x="423" y="973"/>
                  </a:lnTo>
                  <a:lnTo>
                    <a:pt x="423" y="987"/>
                  </a:lnTo>
                  <a:lnTo>
                    <a:pt x="413" y="1001"/>
                  </a:lnTo>
                  <a:lnTo>
                    <a:pt x="386" y="1008"/>
                  </a:lnTo>
                  <a:lnTo>
                    <a:pt x="366" y="1014"/>
                  </a:lnTo>
                  <a:lnTo>
                    <a:pt x="356" y="1022"/>
                  </a:lnTo>
                  <a:lnTo>
                    <a:pt x="356" y="1044"/>
                  </a:lnTo>
                  <a:lnTo>
                    <a:pt x="334" y="1048"/>
                  </a:lnTo>
                  <a:lnTo>
                    <a:pt x="315" y="1044"/>
                  </a:lnTo>
                  <a:lnTo>
                    <a:pt x="309" y="1056"/>
                  </a:lnTo>
                  <a:lnTo>
                    <a:pt x="320" y="1067"/>
                  </a:lnTo>
                  <a:lnTo>
                    <a:pt x="315" y="1095"/>
                  </a:lnTo>
                  <a:lnTo>
                    <a:pt x="304" y="1124"/>
                  </a:lnTo>
                  <a:lnTo>
                    <a:pt x="279" y="1124"/>
                  </a:lnTo>
                  <a:lnTo>
                    <a:pt x="270" y="1138"/>
                  </a:lnTo>
                  <a:lnTo>
                    <a:pt x="272" y="1160"/>
                  </a:lnTo>
                  <a:lnTo>
                    <a:pt x="290" y="1160"/>
                  </a:lnTo>
                  <a:lnTo>
                    <a:pt x="297" y="1173"/>
                  </a:lnTo>
                  <a:lnTo>
                    <a:pt x="292" y="1195"/>
                  </a:lnTo>
                  <a:lnTo>
                    <a:pt x="277" y="1195"/>
                  </a:lnTo>
                  <a:lnTo>
                    <a:pt x="258" y="1205"/>
                  </a:lnTo>
                  <a:lnTo>
                    <a:pt x="251" y="1222"/>
                  </a:lnTo>
                  <a:lnTo>
                    <a:pt x="251" y="1250"/>
                  </a:lnTo>
                  <a:lnTo>
                    <a:pt x="237" y="1262"/>
                  </a:lnTo>
                  <a:lnTo>
                    <a:pt x="283" y="1307"/>
                  </a:lnTo>
                  <a:lnTo>
                    <a:pt x="297" y="1328"/>
                  </a:lnTo>
                  <a:lnTo>
                    <a:pt x="290" y="1342"/>
                  </a:lnTo>
                  <a:lnTo>
                    <a:pt x="270" y="1332"/>
                  </a:lnTo>
                  <a:lnTo>
                    <a:pt x="251" y="1315"/>
                  </a:lnTo>
                  <a:lnTo>
                    <a:pt x="226" y="1301"/>
                  </a:lnTo>
                  <a:lnTo>
                    <a:pt x="203" y="1279"/>
                  </a:lnTo>
                  <a:lnTo>
                    <a:pt x="185" y="1256"/>
                  </a:lnTo>
                  <a:lnTo>
                    <a:pt x="185" y="1232"/>
                  </a:lnTo>
                  <a:lnTo>
                    <a:pt x="187" y="1214"/>
                  </a:lnTo>
                  <a:lnTo>
                    <a:pt x="185" y="1071"/>
                  </a:lnTo>
                  <a:lnTo>
                    <a:pt x="180" y="1044"/>
                  </a:lnTo>
                  <a:lnTo>
                    <a:pt x="165" y="1018"/>
                  </a:lnTo>
                  <a:lnTo>
                    <a:pt x="165" y="995"/>
                  </a:lnTo>
                  <a:lnTo>
                    <a:pt x="174" y="967"/>
                  </a:lnTo>
                  <a:lnTo>
                    <a:pt x="185" y="930"/>
                  </a:lnTo>
                  <a:lnTo>
                    <a:pt x="180" y="893"/>
                  </a:lnTo>
                  <a:lnTo>
                    <a:pt x="178" y="881"/>
                  </a:lnTo>
                  <a:lnTo>
                    <a:pt x="178" y="863"/>
                  </a:lnTo>
                  <a:lnTo>
                    <a:pt x="183" y="853"/>
                  </a:lnTo>
                  <a:lnTo>
                    <a:pt x="185" y="812"/>
                  </a:lnTo>
                  <a:lnTo>
                    <a:pt x="183" y="793"/>
                  </a:lnTo>
                  <a:lnTo>
                    <a:pt x="190" y="744"/>
                  </a:lnTo>
                  <a:lnTo>
                    <a:pt x="183" y="702"/>
                  </a:lnTo>
                  <a:lnTo>
                    <a:pt x="187" y="683"/>
                  </a:lnTo>
                  <a:lnTo>
                    <a:pt x="197" y="638"/>
                  </a:lnTo>
                  <a:lnTo>
                    <a:pt x="187" y="612"/>
                  </a:lnTo>
                  <a:lnTo>
                    <a:pt x="167" y="591"/>
                  </a:lnTo>
                  <a:lnTo>
                    <a:pt x="165" y="573"/>
                  </a:lnTo>
                  <a:lnTo>
                    <a:pt x="141" y="551"/>
                  </a:lnTo>
                  <a:lnTo>
                    <a:pt x="119" y="538"/>
                  </a:lnTo>
                  <a:lnTo>
                    <a:pt x="87" y="532"/>
                  </a:lnTo>
                  <a:lnTo>
                    <a:pt x="69" y="500"/>
                  </a:lnTo>
                  <a:lnTo>
                    <a:pt x="50" y="473"/>
                  </a:lnTo>
                  <a:lnTo>
                    <a:pt x="46" y="445"/>
                  </a:lnTo>
                  <a:lnTo>
                    <a:pt x="44" y="426"/>
                  </a:lnTo>
                  <a:lnTo>
                    <a:pt x="39" y="408"/>
                  </a:lnTo>
                  <a:lnTo>
                    <a:pt x="27" y="392"/>
                  </a:lnTo>
                  <a:lnTo>
                    <a:pt x="12" y="383"/>
                  </a:lnTo>
                  <a:lnTo>
                    <a:pt x="0" y="367"/>
                  </a:lnTo>
                  <a:lnTo>
                    <a:pt x="12" y="349"/>
                  </a:lnTo>
                  <a:lnTo>
                    <a:pt x="12" y="312"/>
                  </a:lnTo>
                  <a:lnTo>
                    <a:pt x="7" y="294"/>
                  </a:lnTo>
                  <a:lnTo>
                    <a:pt x="0" y="271"/>
                  </a:lnTo>
                  <a:lnTo>
                    <a:pt x="7" y="245"/>
                  </a:lnTo>
                  <a:lnTo>
                    <a:pt x="37" y="171"/>
                  </a:lnTo>
                  <a:lnTo>
                    <a:pt x="39" y="143"/>
                  </a:lnTo>
                  <a:lnTo>
                    <a:pt x="57" y="112"/>
                  </a:lnTo>
                  <a:lnTo>
                    <a:pt x="57" y="92"/>
                  </a:lnTo>
                  <a:lnTo>
                    <a:pt x="62" y="59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21507" name="Picture 43" descr="http://www.lonelyplanet.com/maps/asia/indonesia/map_of_indonesia.jpg"/>
          <p:cNvSpPr>
            <a:spLocks noChangeAspect="1" noChangeArrowheads="1"/>
          </p:cNvSpPr>
          <p:nvPr/>
        </p:nvSpPr>
        <p:spPr bwMode="auto">
          <a:xfrm>
            <a:off x="1828800" y="1371600"/>
            <a:ext cx="8382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2400" i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41" name="Picture 4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676400" y="152401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400" b="1" i="0" dirty="0">
                <a:solidFill>
                  <a:srgbClr val="FFFF00"/>
                </a:solidFill>
                <a:latin typeface="+mj-lt"/>
                <a:ea typeface="나눔명조 Bold"/>
                <a:cs typeface="나눔명조 Bold"/>
              </a:rPr>
              <a:t>Gospel Sparks Everywhere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4267200" y="4495800"/>
            <a:ext cx="2209800" cy="6096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4343400" y="4648200"/>
            <a:ext cx="5029200" cy="457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43400" y="3962400"/>
            <a:ext cx="152400" cy="11430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3276600" y="4114800"/>
            <a:ext cx="990600" cy="9906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343400" y="5105400"/>
            <a:ext cx="1143000" cy="3810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419600" y="5105400"/>
            <a:ext cx="2819400" cy="5334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71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09800" y="533400"/>
            <a:ext cx="7772400" cy="5257800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40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5400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  <a:t>Make Disciples of </a:t>
            </a:r>
            <a:br>
              <a:rPr lang="en-US" sz="5400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</a:br>
            <a:r>
              <a:rPr lang="en-US" sz="5400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  <a:t>All Nations...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FFFF00"/>
                </a:solidFill>
                <a:latin typeface="+mj-lt"/>
                <a:ea typeface="나눔명조 ExtraBold"/>
                <a:cs typeface="나눔명조 ExtraBold"/>
              </a:rPr>
              <a:t>(Matthew 28:18-20)</a:t>
            </a:r>
          </a:p>
          <a:p>
            <a:pPr marL="0" indent="0" algn="ctr">
              <a:buNone/>
            </a:pPr>
            <a:endParaRPr lang="en-US" altLang="ko-KR" sz="4800" dirty="0">
              <a:solidFill>
                <a:srgbClr val="FFFF00"/>
              </a:solidFill>
              <a:latin typeface="나눔명조 ExtraBold"/>
              <a:ea typeface="나눔명조 ExtraBold"/>
              <a:cs typeface="나눔명조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860345472"/>
      </p:ext>
    </p:extLst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991600" cy="828092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00"/>
                </a:solidFill>
                <a:latin typeface="Calibri" charset="0"/>
              </a:rPr>
              <a:t>Discipleship Center</a:t>
            </a:r>
          </a:p>
        </p:txBody>
      </p:sp>
      <p:pic>
        <p:nvPicPr>
          <p:cNvPr id="3" name="Picture 2" descr="KakaoTalk_Photo_2016-08-03-18-10-32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143000"/>
            <a:ext cx="4343400" cy="5715000"/>
          </a:xfrm>
          <a:prstGeom prst="rect">
            <a:avLst/>
          </a:prstGeom>
        </p:spPr>
      </p:pic>
      <p:pic>
        <p:nvPicPr>
          <p:cNvPr id="4" name="Picture 3" descr="KakaoTalk_Photo_2016-08-03-18-11-18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1120422"/>
            <a:ext cx="44958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8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3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305800" cy="1143000"/>
          </a:xfrm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00"/>
                </a:solidFill>
                <a:latin typeface="Calibri" charset="0"/>
              </a:rPr>
              <a:t>Through the Bible</a:t>
            </a:r>
          </a:p>
        </p:txBody>
      </p:sp>
      <p:pic>
        <p:nvPicPr>
          <p:cNvPr id="2" name="Picture 1" descr="Bible Reading 201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47801"/>
            <a:ext cx="9144000" cy="51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97503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4114800" cy="1295400"/>
          </a:xfrm>
        </p:spPr>
        <p:txBody>
          <a:bodyPr>
            <a:normAutofit fontScale="90000"/>
          </a:bodyPr>
          <a:lstStyle/>
          <a:p>
            <a:br>
              <a:rPr lang="en-US" sz="4800" b="1" dirty="0">
                <a:solidFill>
                  <a:srgbClr val="FFFF00"/>
                </a:solidFill>
              </a:rPr>
            </a:br>
            <a:r>
              <a:rPr lang="en-US" sz="4800" b="1" dirty="0" err="1">
                <a:solidFill>
                  <a:srgbClr val="FFFF00"/>
                </a:solidFill>
              </a:rPr>
              <a:t>Doa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Pagi</a:t>
            </a:r>
            <a:br>
              <a:rPr lang="en-US" sz="4800" b="1" dirty="0">
                <a:solidFill>
                  <a:srgbClr val="FFFF00"/>
                </a:solidFill>
              </a:rPr>
            </a:br>
            <a:r>
              <a:rPr lang="en-US" sz="4800" b="1" dirty="0">
                <a:solidFill>
                  <a:srgbClr val="FFFF00"/>
                </a:solidFill>
              </a:rPr>
              <a:t>Morning Prayer</a:t>
            </a:r>
          </a:p>
        </p:txBody>
      </p:sp>
      <p:pic>
        <p:nvPicPr>
          <p:cNvPr id="4" name="Picture 3" descr="PD Student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810000"/>
            <a:ext cx="6400800" cy="3048000"/>
          </a:xfrm>
          <a:prstGeom prst="rect">
            <a:avLst/>
          </a:prstGeom>
        </p:spPr>
      </p:pic>
      <p:pic>
        <p:nvPicPr>
          <p:cNvPr id="27649" name="Picture 2" descr="2012-09-08 19.08.46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-685800"/>
            <a:ext cx="4762500" cy="536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696200" y="4676422"/>
            <a:ext cx="2743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4800" b="1" i="0" dirty="0">
                <a:solidFill>
                  <a:srgbClr val="FFFF00"/>
                </a:solidFill>
                <a:latin typeface="Calibri"/>
              </a:rPr>
              <a:t>Chapel</a:t>
            </a:r>
          </a:p>
        </p:txBody>
      </p:sp>
    </p:spTree>
    <p:extLst>
      <p:ext uri="{BB962C8B-B14F-4D97-AF65-F5344CB8AC3E}">
        <p14:creationId xmlns:p14="http://schemas.microsoft.com/office/powerpoint/2010/main" val="767953055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3"/>
          <p:cNvSpPr>
            <a:spLocks noGrp="1"/>
          </p:cNvSpPr>
          <p:nvPr>
            <p:ph type="title"/>
          </p:nvPr>
        </p:nvSpPr>
        <p:spPr>
          <a:xfrm>
            <a:off x="1981200" y="70485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</a:endParaRPr>
          </a:p>
        </p:txBody>
      </p:sp>
      <p:pic>
        <p:nvPicPr>
          <p:cNvPr id="25602" name="Picture 1" descr="2012-09-13 17.52.5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12523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09800" y="381000"/>
            <a:ext cx="8153400" cy="6019800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3600" b="1" dirty="0">
                <a:solidFill>
                  <a:srgbClr val="FFFF00"/>
                </a:solidFill>
                <a:latin typeface="+mj-lt"/>
              </a:rPr>
              <a:t>Jesus Final Command:        </a:t>
            </a:r>
            <a:br>
              <a:rPr lang="en-US" altLang="ko-KR" sz="3600" b="1" dirty="0">
                <a:solidFill>
                  <a:srgbClr val="FFFF00"/>
                </a:solidFill>
                <a:latin typeface="+mj-lt"/>
              </a:rPr>
            </a:br>
            <a:r>
              <a:rPr lang="en-US" sz="3600" b="1" dirty="0">
                <a:solidFill>
                  <a:srgbClr val="FFFF00"/>
                </a:solidFill>
                <a:latin typeface="+mj-lt"/>
              </a:rPr>
              <a:t>“Make Disciples of All Nations</a:t>
            </a:r>
            <a:r>
              <a:rPr lang="is-IS" sz="3600" b="1" dirty="0">
                <a:solidFill>
                  <a:srgbClr val="FFFF00"/>
                </a:solidFill>
                <a:latin typeface="+mj-lt"/>
              </a:rPr>
              <a:t>…”</a:t>
            </a:r>
          </a:p>
          <a:p>
            <a:pPr marL="0" indent="0">
              <a:buNone/>
            </a:pPr>
            <a:endParaRPr lang="is-IS" sz="3600" b="1" dirty="0">
              <a:solidFill>
                <a:srgbClr val="FFFF00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  <a:latin typeface="+mj-lt"/>
              </a:rPr>
              <a:t>God is always at work and invites us to join Him in what He is doing...</a:t>
            </a:r>
          </a:p>
          <a:p>
            <a:pPr marL="0" indent="0">
              <a:buNone/>
            </a:pPr>
            <a:endParaRPr lang="is-IS" sz="3600" b="1" dirty="0">
              <a:solidFill>
                <a:srgbClr val="FFFF00"/>
              </a:solidFill>
              <a:latin typeface="+mj-lt"/>
            </a:endParaRPr>
          </a:p>
          <a:p>
            <a:pPr marL="0" indent="0">
              <a:buNone/>
            </a:pPr>
            <a:r>
              <a:rPr lang="is-IS" sz="3600" b="1" dirty="0">
                <a:solidFill>
                  <a:srgbClr val="FFFF00"/>
                </a:solidFill>
                <a:latin typeface="+mj-lt"/>
              </a:rPr>
              <a:t>What should you do?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  <a:latin typeface="+mj-lt"/>
              </a:rPr>
              <a:t>Come, see, serve, give, &amp; join Him in His redemptive work.</a:t>
            </a:r>
          </a:p>
        </p:txBody>
      </p:sp>
    </p:spTree>
    <p:extLst>
      <p:ext uri="{BB962C8B-B14F-4D97-AF65-F5344CB8AC3E}">
        <p14:creationId xmlns:p14="http://schemas.microsoft.com/office/powerpoint/2010/main" val="6507082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보르네오의 새벽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0" y="152400"/>
            <a:ext cx="9144000" cy="6553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00FF"/>
                </a:solidFill>
                <a:latin typeface="+mj-lt"/>
              </a:rPr>
              <a:t>To Contact or Receive updates:</a:t>
            </a:r>
          </a:p>
          <a:p>
            <a:pPr marL="0" indent="0" algn="ctr">
              <a:buNone/>
            </a:pPr>
            <a:endParaRPr lang="en-US" sz="1600" b="1" dirty="0">
              <a:solidFill>
                <a:srgbClr val="0000FF"/>
              </a:solidFill>
              <a:latin typeface="+mj-lt"/>
              <a:cs typeface="Times New Roman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/>
              </a:rPr>
              <a:t>Email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/>
              </a:rPr>
              <a:t>:  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/>
              </a:rPr>
              <a:t>johnlee0614@gmail.com</a:t>
            </a:r>
          </a:p>
          <a:p>
            <a:pPr marL="0" indent="0">
              <a:buNone/>
            </a:pPr>
            <a:endParaRPr lang="en-US" sz="3600" b="1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 algn="r">
              <a:buNone/>
            </a:pPr>
            <a:endParaRPr lang="en-US" sz="3600" dirty="0"/>
          </a:p>
          <a:p>
            <a:pPr marL="0" indent="0" algn="r">
              <a:buNone/>
            </a:pPr>
            <a:endParaRPr lang="en-US" sz="3600" dirty="0"/>
          </a:p>
          <a:p>
            <a:pPr marL="0" indent="0" algn="r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3600" b="1" i="1" dirty="0">
                <a:solidFill>
                  <a:schemeClr val="bg1"/>
                </a:solidFill>
                <a:latin typeface="+mj-lt"/>
              </a:rPr>
              <a:t>“Go Make Disciples of All Nations</a:t>
            </a:r>
            <a:r>
              <a:rPr lang="is-IS" sz="3600" b="1" i="1" dirty="0">
                <a:solidFill>
                  <a:schemeClr val="bg1"/>
                </a:solidFill>
                <a:latin typeface="+mj-lt"/>
              </a:rPr>
              <a:t>….”</a:t>
            </a:r>
          </a:p>
          <a:p>
            <a:pPr marL="0" indent="0" algn="r">
              <a:buNone/>
            </a:pPr>
            <a:r>
              <a:rPr lang="is-IS" sz="3600" b="1" i="1" dirty="0">
                <a:solidFill>
                  <a:schemeClr val="bg1"/>
                </a:solidFill>
                <a:latin typeface="+mj-lt"/>
              </a:rPr>
              <a:t>Matt 28:18-20</a:t>
            </a:r>
            <a:endParaRPr lang="en-US" sz="3600" b="1" i="1" dirty="0">
              <a:solidFill>
                <a:schemeClr val="bg1"/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9008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11582400" cy="914400"/>
          </a:xfrm>
        </p:spPr>
        <p:txBody>
          <a:bodyPr/>
          <a:lstStyle/>
          <a:p>
            <a:pPr eaLnBrk="1" hangingPunct="1"/>
            <a:r>
              <a:rPr lang="en-US" sz="3000" dirty="0">
                <a:latin typeface="Candara" charset="0"/>
                <a:cs typeface="MS PGothic" charset="0"/>
              </a:rPr>
              <a:t>THREE PRACTICAL QUESTIONS </a:t>
            </a:r>
            <a:br>
              <a:rPr lang="en-US" sz="3000" dirty="0">
                <a:latin typeface="Candara" charset="0"/>
                <a:cs typeface="MS PGothic" charset="0"/>
              </a:rPr>
            </a:br>
            <a:r>
              <a:rPr lang="en-US" sz="3000" dirty="0">
                <a:latin typeface="Candara" charset="0"/>
                <a:cs typeface="MS PGothic" charset="0"/>
              </a:rPr>
              <a:t>FOR OUR EVERYDAY LIFE</a:t>
            </a:r>
          </a:p>
        </p:txBody>
      </p:sp>
      <p:sp>
        <p:nvSpPr>
          <p:cNvPr id="140290" name="Rectangle 3"/>
          <p:cNvSpPr>
            <a:spLocks noGrp="1" noChangeArrowheads="1"/>
          </p:cNvSpPr>
          <p:nvPr>
            <p:ph idx="1"/>
          </p:nvPr>
        </p:nvSpPr>
        <p:spPr>
          <a:xfrm>
            <a:off x="406463" y="1600200"/>
            <a:ext cx="11480740" cy="5105400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What one point of this sermon hit home for you? What part of John’s missions work in Indonesia is most encouraging to you? 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After 2000 years, why do you think there are still so many unreached people groups?  And what can we do about it?  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What first step(s) will you take in responding to the Great Commission of Lord Jesus Christ? What would that look like?</a:t>
            </a:r>
          </a:p>
          <a:p>
            <a:pPr marL="514350" lvl="0" indent="-51435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70761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102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026"/>
          <p:cNvGrpSpPr>
            <a:grpSpLocks/>
          </p:cNvGrpSpPr>
          <p:nvPr/>
        </p:nvGrpSpPr>
        <p:grpSpPr bwMode="auto">
          <a:xfrm>
            <a:off x="1720850" y="1177925"/>
            <a:ext cx="8916988" cy="4192588"/>
            <a:chOff x="124" y="742"/>
            <a:chExt cx="5617" cy="2641"/>
          </a:xfrm>
        </p:grpSpPr>
        <p:sp>
          <p:nvSpPr>
            <p:cNvPr id="12298" name="Freeform 1027"/>
            <p:cNvSpPr>
              <a:spLocks/>
            </p:cNvSpPr>
            <p:nvPr/>
          </p:nvSpPr>
          <p:spPr bwMode="auto">
            <a:xfrm>
              <a:off x="2956" y="1488"/>
              <a:ext cx="20" cy="17"/>
            </a:xfrm>
            <a:custGeom>
              <a:avLst/>
              <a:gdLst>
                <a:gd name="T0" fmla="*/ 19 w 20"/>
                <a:gd name="T1" fmla="*/ 0 h 17"/>
                <a:gd name="T2" fmla="*/ 19 w 20"/>
                <a:gd name="T3" fmla="*/ 13 h 17"/>
                <a:gd name="T4" fmla="*/ 12 w 20"/>
                <a:gd name="T5" fmla="*/ 16 h 17"/>
                <a:gd name="T6" fmla="*/ 0 w 20"/>
                <a:gd name="T7" fmla="*/ 2 h 17"/>
                <a:gd name="T8" fmla="*/ 6 w 20"/>
                <a:gd name="T9" fmla="*/ 0 h 17"/>
                <a:gd name="T10" fmla="*/ 19 w 2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7"/>
                <a:gd name="T20" fmla="*/ 20 w 2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7">
                  <a:moveTo>
                    <a:pt x="19" y="0"/>
                  </a:moveTo>
                  <a:lnTo>
                    <a:pt x="19" y="13"/>
                  </a:lnTo>
                  <a:lnTo>
                    <a:pt x="12" y="16"/>
                  </a:lnTo>
                  <a:lnTo>
                    <a:pt x="0" y="2"/>
                  </a:lnTo>
                  <a:lnTo>
                    <a:pt x="6" y="0"/>
                  </a:lnTo>
                  <a:lnTo>
                    <a:pt x="19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299" name="Freeform 1028"/>
            <p:cNvSpPr>
              <a:spLocks/>
            </p:cNvSpPr>
            <p:nvPr/>
          </p:nvSpPr>
          <p:spPr bwMode="auto">
            <a:xfrm>
              <a:off x="2904" y="1427"/>
              <a:ext cx="17" cy="33"/>
            </a:xfrm>
            <a:custGeom>
              <a:avLst/>
              <a:gdLst>
                <a:gd name="T0" fmla="*/ 16 w 17"/>
                <a:gd name="T1" fmla="*/ 0 h 33"/>
                <a:gd name="T2" fmla="*/ 0 w 17"/>
                <a:gd name="T3" fmla="*/ 9 h 33"/>
                <a:gd name="T4" fmla="*/ 2 w 17"/>
                <a:gd name="T5" fmla="*/ 32 h 33"/>
                <a:gd name="T6" fmla="*/ 13 w 17"/>
                <a:gd name="T7" fmla="*/ 31 h 33"/>
                <a:gd name="T8" fmla="*/ 16 w 17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3"/>
                <a:gd name="T17" fmla="*/ 17 w 1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3">
                  <a:moveTo>
                    <a:pt x="16" y="0"/>
                  </a:moveTo>
                  <a:lnTo>
                    <a:pt x="0" y="9"/>
                  </a:lnTo>
                  <a:lnTo>
                    <a:pt x="2" y="32"/>
                  </a:lnTo>
                  <a:lnTo>
                    <a:pt x="13" y="31"/>
                  </a:lnTo>
                  <a:lnTo>
                    <a:pt x="16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12300" name="Group 1029"/>
            <p:cNvGrpSpPr>
              <a:grpSpLocks/>
            </p:cNvGrpSpPr>
            <p:nvPr/>
          </p:nvGrpSpPr>
          <p:grpSpPr bwMode="auto">
            <a:xfrm>
              <a:off x="5261" y="2950"/>
              <a:ext cx="480" cy="249"/>
              <a:chOff x="5261" y="2950"/>
              <a:chExt cx="480" cy="249"/>
            </a:xfrm>
          </p:grpSpPr>
          <p:sp>
            <p:nvSpPr>
              <p:cNvPr id="12330" name="Freeform 1030"/>
              <p:cNvSpPr>
                <a:spLocks/>
              </p:cNvSpPr>
              <p:nvPr/>
            </p:nvSpPr>
            <p:spPr bwMode="auto">
              <a:xfrm>
                <a:off x="5677" y="2950"/>
                <a:ext cx="64" cy="147"/>
              </a:xfrm>
              <a:custGeom>
                <a:avLst/>
                <a:gdLst>
                  <a:gd name="T0" fmla="*/ 20 w 64"/>
                  <a:gd name="T1" fmla="*/ 2 h 147"/>
                  <a:gd name="T2" fmla="*/ 26 w 64"/>
                  <a:gd name="T3" fmla="*/ 0 h 147"/>
                  <a:gd name="T4" fmla="*/ 38 w 64"/>
                  <a:gd name="T5" fmla="*/ 18 h 147"/>
                  <a:gd name="T6" fmla="*/ 36 w 64"/>
                  <a:gd name="T7" fmla="*/ 63 h 147"/>
                  <a:gd name="T8" fmla="*/ 44 w 64"/>
                  <a:gd name="T9" fmla="*/ 63 h 147"/>
                  <a:gd name="T10" fmla="*/ 47 w 64"/>
                  <a:gd name="T11" fmla="*/ 72 h 147"/>
                  <a:gd name="T12" fmla="*/ 48 w 64"/>
                  <a:gd name="T13" fmla="*/ 76 h 147"/>
                  <a:gd name="T14" fmla="*/ 53 w 64"/>
                  <a:gd name="T15" fmla="*/ 85 h 147"/>
                  <a:gd name="T16" fmla="*/ 57 w 64"/>
                  <a:gd name="T17" fmla="*/ 81 h 147"/>
                  <a:gd name="T18" fmla="*/ 60 w 64"/>
                  <a:gd name="T19" fmla="*/ 74 h 147"/>
                  <a:gd name="T20" fmla="*/ 63 w 64"/>
                  <a:gd name="T21" fmla="*/ 76 h 147"/>
                  <a:gd name="T22" fmla="*/ 59 w 64"/>
                  <a:gd name="T23" fmla="*/ 87 h 147"/>
                  <a:gd name="T24" fmla="*/ 57 w 64"/>
                  <a:gd name="T25" fmla="*/ 92 h 147"/>
                  <a:gd name="T26" fmla="*/ 54 w 64"/>
                  <a:gd name="T27" fmla="*/ 105 h 147"/>
                  <a:gd name="T28" fmla="*/ 48 w 64"/>
                  <a:gd name="T29" fmla="*/ 109 h 147"/>
                  <a:gd name="T30" fmla="*/ 42 w 64"/>
                  <a:gd name="T31" fmla="*/ 113 h 147"/>
                  <a:gd name="T32" fmla="*/ 36 w 64"/>
                  <a:gd name="T33" fmla="*/ 118 h 147"/>
                  <a:gd name="T34" fmla="*/ 33 w 64"/>
                  <a:gd name="T35" fmla="*/ 124 h 147"/>
                  <a:gd name="T36" fmla="*/ 36 w 64"/>
                  <a:gd name="T37" fmla="*/ 128 h 147"/>
                  <a:gd name="T38" fmla="*/ 38 w 64"/>
                  <a:gd name="T39" fmla="*/ 137 h 147"/>
                  <a:gd name="T40" fmla="*/ 32 w 64"/>
                  <a:gd name="T41" fmla="*/ 140 h 147"/>
                  <a:gd name="T42" fmla="*/ 26 w 64"/>
                  <a:gd name="T43" fmla="*/ 144 h 147"/>
                  <a:gd name="T44" fmla="*/ 20 w 64"/>
                  <a:gd name="T45" fmla="*/ 146 h 147"/>
                  <a:gd name="T46" fmla="*/ 15 w 64"/>
                  <a:gd name="T47" fmla="*/ 144 h 147"/>
                  <a:gd name="T48" fmla="*/ 9 w 64"/>
                  <a:gd name="T49" fmla="*/ 140 h 147"/>
                  <a:gd name="T50" fmla="*/ 5 w 64"/>
                  <a:gd name="T51" fmla="*/ 137 h 147"/>
                  <a:gd name="T52" fmla="*/ 9 w 64"/>
                  <a:gd name="T53" fmla="*/ 131 h 147"/>
                  <a:gd name="T54" fmla="*/ 15 w 64"/>
                  <a:gd name="T55" fmla="*/ 128 h 147"/>
                  <a:gd name="T56" fmla="*/ 20 w 64"/>
                  <a:gd name="T57" fmla="*/ 120 h 147"/>
                  <a:gd name="T58" fmla="*/ 20 w 64"/>
                  <a:gd name="T59" fmla="*/ 116 h 147"/>
                  <a:gd name="T60" fmla="*/ 15 w 64"/>
                  <a:gd name="T61" fmla="*/ 113 h 147"/>
                  <a:gd name="T62" fmla="*/ 9 w 64"/>
                  <a:gd name="T63" fmla="*/ 107 h 147"/>
                  <a:gd name="T64" fmla="*/ 5 w 64"/>
                  <a:gd name="T65" fmla="*/ 107 h 147"/>
                  <a:gd name="T66" fmla="*/ 0 w 64"/>
                  <a:gd name="T67" fmla="*/ 105 h 147"/>
                  <a:gd name="T68" fmla="*/ 0 w 64"/>
                  <a:gd name="T69" fmla="*/ 102 h 147"/>
                  <a:gd name="T70" fmla="*/ 0 w 64"/>
                  <a:gd name="T71" fmla="*/ 94 h 147"/>
                  <a:gd name="T72" fmla="*/ 5 w 64"/>
                  <a:gd name="T73" fmla="*/ 94 h 147"/>
                  <a:gd name="T74" fmla="*/ 9 w 64"/>
                  <a:gd name="T75" fmla="*/ 92 h 147"/>
                  <a:gd name="T76" fmla="*/ 15 w 64"/>
                  <a:gd name="T77" fmla="*/ 87 h 147"/>
                  <a:gd name="T78" fmla="*/ 17 w 64"/>
                  <a:gd name="T79" fmla="*/ 85 h 147"/>
                  <a:gd name="T80" fmla="*/ 21 w 64"/>
                  <a:gd name="T81" fmla="*/ 63 h 147"/>
                  <a:gd name="T82" fmla="*/ 17 w 64"/>
                  <a:gd name="T83" fmla="*/ 59 h 147"/>
                  <a:gd name="T84" fmla="*/ 14 w 64"/>
                  <a:gd name="T85" fmla="*/ 52 h 147"/>
                  <a:gd name="T86" fmla="*/ 11 w 64"/>
                  <a:gd name="T87" fmla="*/ 41 h 147"/>
                  <a:gd name="T88" fmla="*/ 14 w 64"/>
                  <a:gd name="T89" fmla="*/ 30 h 147"/>
                  <a:gd name="T90" fmla="*/ 15 w 64"/>
                  <a:gd name="T91" fmla="*/ 22 h 147"/>
                  <a:gd name="T92" fmla="*/ 20 w 64"/>
                  <a:gd name="T93" fmla="*/ 2 h 14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4"/>
                  <a:gd name="T142" fmla="*/ 0 h 147"/>
                  <a:gd name="T143" fmla="*/ 64 w 64"/>
                  <a:gd name="T144" fmla="*/ 147 h 14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4" h="147">
                    <a:moveTo>
                      <a:pt x="20" y="2"/>
                    </a:moveTo>
                    <a:lnTo>
                      <a:pt x="26" y="0"/>
                    </a:lnTo>
                    <a:lnTo>
                      <a:pt x="38" y="18"/>
                    </a:lnTo>
                    <a:lnTo>
                      <a:pt x="36" y="63"/>
                    </a:lnTo>
                    <a:lnTo>
                      <a:pt x="44" y="63"/>
                    </a:lnTo>
                    <a:lnTo>
                      <a:pt x="47" y="72"/>
                    </a:lnTo>
                    <a:lnTo>
                      <a:pt x="48" y="76"/>
                    </a:lnTo>
                    <a:lnTo>
                      <a:pt x="53" y="85"/>
                    </a:lnTo>
                    <a:lnTo>
                      <a:pt x="57" y="81"/>
                    </a:lnTo>
                    <a:lnTo>
                      <a:pt x="60" y="74"/>
                    </a:lnTo>
                    <a:lnTo>
                      <a:pt x="63" y="76"/>
                    </a:lnTo>
                    <a:lnTo>
                      <a:pt x="59" y="87"/>
                    </a:lnTo>
                    <a:lnTo>
                      <a:pt x="57" y="92"/>
                    </a:lnTo>
                    <a:lnTo>
                      <a:pt x="54" y="105"/>
                    </a:lnTo>
                    <a:lnTo>
                      <a:pt x="48" y="109"/>
                    </a:lnTo>
                    <a:lnTo>
                      <a:pt x="42" y="113"/>
                    </a:lnTo>
                    <a:lnTo>
                      <a:pt x="36" y="118"/>
                    </a:lnTo>
                    <a:lnTo>
                      <a:pt x="33" y="124"/>
                    </a:lnTo>
                    <a:lnTo>
                      <a:pt x="36" y="128"/>
                    </a:lnTo>
                    <a:lnTo>
                      <a:pt x="38" y="137"/>
                    </a:lnTo>
                    <a:lnTo>
                      <a:pt x="32" y="140"/>
                    </a:lnTo>
                    <a:lnTo>
                      <a:pt x="26" y="144"/>
                    </a:lnTo>
                    <a:lnTo>
                      <a:pt x="20" y="146"/>
                    </a:lnTo>
                    <a:lnTo>
                      <a:pt x="15" y="144"/>
                    </a:lnTo>
                    <a:lnTo>
                      <a:pt x="9" y="140"/>
                    </a:lnTo>
                    <a:lnTo>
                      <a:pt x="5" y="137"/>
                    </a:lnTo>
                    <a:lnTo>
                      <a:pt x="9" y="131"/>
                    </a:lnTo>
                    <a:lnTo>
                      <a:pt x="15" y="128"/>
                    </a:lnTo>
                    <a:lnTo>
                      <a:pt x="20" y="120"/>
                    </a:lnTo>
                    <a:lnTo>
                      <a:pt x="20" y="116"/>
                    </a:lnTo>
                    <a:lnTo>
                      <a:pt x="15" y="113"/>
                    </a:lnTo>
                    <a:lnTo>
                      <a:pt x="9" y="107"/>
                    </a:lnTo>
                    <a:lnTo>
                      <a:pt x="5" y="107"/>
                    </a:lnTo>
                    <a:lnTo>
                      <a:pt x="0" y="105"/>
                    </a:lnTo>
                    <a:lnTo>
                      <a:pt x="0" y="102"/>
                    </a:lnTo>
                    <a:lnTo>
                      <a:pt x="0" y="94"/>
                    </a:lnTo>
                    <a:lnTo>
                      <a:pt x="5" y="94"/>
                    </a:lnTo>
                    <a:lnTo>
                      <a:pt x="9" y="92"/>
                    </a:lnTo>
                    <a:lnTo>
                      <a:pt x="15" y="87"/>
                    </a:lnTo>
                    <a:lnTo>
                      <a:pt x="17" y="85"/>
                    </a:lnTo>
                    <a:lnTo>
                      <a:pt x="21" y="63"/>
                    </a:lnTo>
                    <a:lnTo>
                      <a:pt x="17" y="59"/>
                    </a:lnTo>
                    <a:lnTo>
                      <a:pt x="14" y="52"/>
                    </a:lnTo>
                    <a:lnTo>
                      <a:pt x="11" y="41"/>
                    </a:lnTo>
                    <a:lnTo>
                      <a:pt x="14" y="30"/>
                    </a:lnTo>
                    <a:lnTo>
                      <a:pt x="15" y="22"/>
                    </a:lnTo>
                    <a:lnTo>
                      <a:pt x="20" y="2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331" name="Freeform 1031"/>
              <p:cNvSpPr>
                <a:spLocks/>
              </p:cNvSpPr>
              <p:nvPr/>
            </p:nvSpPr>
            <p:spPr bwMode="auto">
              <a:xfrm>
                <a:off x="5526" y="3078"/>
                <a:ext cx="130" cy="121"/>
              </a:xfrm>
              <a:custGeom>
                <a:avLst/>
                <a:gdLst>
                  <a:gd name="T0" fmla="*/ 90 w 130"/>
                  <a:gd name="T1" fmla="*/ 0 h 121"/>
                  <a:gd name="T2" fmla="*/ 108 w 130"/>
                  <a:gd name="T3" fmla="*/ 0 h 121"/>
                  <a:gd name="T4" fmla="*/ 129 w 130"/>
                  <a:gd name="T5" fmla="*/ 35 h 121"/>
                  <a:gd name="T6" fmla="*/ 106 w 130"/>
                  <a:gd name="T7" fmla="*/ 60 h 121"/>
                  <a:gd name="T8" fmla="*/ 106 w 130"/>
                  <a:gd name="T9" fmla="*/ 73 h 121"/>
                  <a:gd name="T10" fmla="*/ 101 w 130"/>
                  <a:gd name="T11" fmla="*/ 76 h 121"/>
                  <a:gd name="T12" fmla="*/ 83 w 130"/>
                  <a:gd name="T13" fmla="*/ 76 h 121"/>
                  <a:gd name="T14" fmla="*/ 67 w 130"/>
                  <a:gd name="T15" fmla="*/ 89 h 121"/>
                  <a:gd name="T16" fmla="*/ 52 w 130"/>
                  <a:gd name="T17" fmla="*/ 107 h 121"/>
                  <a:gd name="T18" fmla="*/ 42 w 130"/>
                  <a:gd name="T19" fmla="*/ 120 h 121"/>
                  <a:gd name="T20" fmla="*/ 42 w 130"/>
                  <a:gd name="T21" fmla="*/ 107 h 121"/>
                  <a:gd name="T22" fmla="*/ 23 w 130"/>
                  <a:gd name="T23" fmla="*/ 113 h 121"/>
                  <a:gd name="T24" fmla="*/ 11 w 130"/>
                  <a:gd name="T25" fmla="*/ 113 h 121"/>
                  <a:gd name="T26" fmla="*/ 0 w 130"/>
                  <a:gd name="T27" fmla="*/ 113 h 121"/>
                  <a:gd name="T28" fmla="*/ 20 w 130"/>
                  <a:gd name="T29" fmla="*/ 89 h 121"/>
                  <a:gd name="T30" fmla="*/ 26 w 130"/>
                  <a:gd name="T31" fmla="*/ 82 h 121"/>
                  <a:gd name="T32" fmla="*/ 31 w 130"/>
                  <a:gd name="T33" fmla="*/ 82 h 121"/>
                  <a:gd name="T34" fmla="*/ 47 w 130"/>
                  <a:gd name="T35" fmla="*/ 62 h 121"/>
                  <a:gd name="T36" fmla="*/ 52 w 130"/>
                  <a:gd name="T37" fmla="*/ 62 h 121"/>
                  <a:gd name="T38" fmla="*/ 60 w 130"/>
                  <a:gd name="T39" fmla="*/ 56 h 121"/>
                  <a:gd name="T40" fmla="*/ 67 w 130"/>
                  <a:gd name="T41" fmla="*/ 56 h 121"/>
                  <a:gd name="T42" fmla="*/ 65 w 130"/>
                  <a:gd name="T43" fmla="*/ 40 h 121"/>
                  <a:gd name="T44" fmla="*/ 67 w 130"/>
                  <a:gd name="T45" fmla="*/ 40 h 121"/>
                  <a:gd name="T46" fmla="*/ 77 w 130"/>
                  <a:gd name="T47" fmla="*/ 33 h 121"/>
                  <a:gd name="T48" fmla="*/ 77 w 130"/>
                  <a:gd name="T49" fmla="*/ 36 h 121"/>
                  <a:gd name="T50" fmla="*/ 95 w 130"/>
                  <a:gd name="T51" fmla="*/ 24 h 121"/>
                  <a:gd name="T52" fmla="*/ 90 w 130"/>
                  <a:gd name="T53" fmla="*/ 0 h 12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0"/>
                  <a:gd name="T82" fmla="*/ 0 h 121"/>
                  <a:gd name="T83" fmla="*/ 130 w 130"/>
                  <a:gd name="T84" fmla="*/ 121 h 12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0" h="121">
                    <a:moveTo>
                      <a:pt x="90" y="0"/>
                    </a:moveTo>
                    <a:lnTo>
                      <a:pt x="108" y="0"/>
                    </a:lnTo>
                    <a:lnTo>
                      <a:pt x="129" y="35"/>
                    </a:lnTo>
                    <a:lnTo>
                      <a:pt x="106" y="60"/>
                    </a:lnTo>
                    <a:lnTo>
                      <a:pt x="106" y="73"/>
                    </a:lnTo>
                    <a:lnTo>
                      <a:pt x="101" y="76"/>
                    </a:lnTo>
                    <a:lnTo>
                      <a:pt x="83" y="76"/>
                    </a:lnTo>
                    <a:lnTo>
                      <a:pt x="67" y="89"/>
                    </a:lnTo>
                    <a:lnTo>
                      <a:pt x="52" y="107"/>
                    </a:lnTo>
                    <a:lnTo>
                      <a:pt x="42" y="120"/>
                    </a:lnTo>
                    <a:lnTo>
                      <a:pt x="42" y="107"/>
                    </a:lnTo>
                    <a:lnTo>
                      <a:pt x="23" y="113"/>
                    </a:lnTo>
                    <a:lnTo>
                      <a:pt x="11" y="113"/>
                    </a:lnTo>
                    <a:lnTo>
                      <a:pt x="0" y="113"/>
                    </a:lnTo>
                    <a:lnTo>
                      <a:pt x="20" y="89"/>
                    </a:lnTo>
                    <a:lnTo>
                      <a:pt x="26" y="82"/>
                    </a:lnTo>
                    <a:lnTo>
                      <a:pt x="31" y="82"/>
                    </a:lnTo>
                    <a:lnTo>
                      <a:pt x="47" y="62"/>
                    </a:lnTo>
                    <a:lnTo>
                      <a:pt x="52" y="62"/>
                    </a:lnTo>
                    <a:lnTo>
                      <a:pt x="60" y="56"/>
                    </a:lnTo>
                    <a:lnTo>
                      <a:pt x="67" y="56"/>
                    </a:lnTo>
                    <a:lnTo>
                      <a:pt x="65" y="40"/>
                    </a:lnTo>
                    <a:lnTo>
                      <a:pt x="67" y="40"/>
                    </a:lnTo>
                    <a:lnTo>
                      <a:pt x="77" y="33"/>
                    </a:lnTo>
                    <a:lnTo>
                      <a:pt x="77" y="36"/>
                    </a:lnTo>
                    <a:lnTo>
                      <a:pt x="95" y="24"/>
                    </a:lnTo>
                    <a:lnTo>
                      <a:pt x="9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332" name="Freeform 1032"/>
              <p:cNvSpPr>
                <a:spLocks/>
              </p:cNvSpPr>
              <p:nvPr/>
            </p:nvSpPr>
            <p:spPr bwMode="auto">
              <a:xfrm>
                <a:off x="5261" y="3087"/>
                <a:ext cx="39" cy="58"/>
              </a:xfrm>
              <a:custGeom>
                <a:avLst/>
                <a:gdLst>
                  <a:gd name="T0" fmla="*/ 0 w 39"/>
                  <a:gd name="T1" fmla="*/ 0 h 58"/>
                  <a:gd name="T2" fmla="*/ 9 w 39"/>
                  <a:gd name="T3" fmla="*/ 0 h 58"/>
                  <a:gd name="T4" fmla="*/ 18 w 39"/>
                  <a:gd name="T5" fmla="*/ 6 h 58"/>
                  <a:gd name="T6" fmla="*/ 38 w 39"/>
                  <a:gd name="T7" fmla="*/ 6 h 58"/>
                  <a:gd name="T8" fmla="*/ 34 w 39"/>
                  <a:gd name="T9" fmla="*/ 17 h 58"/>
                  <a:gd name="T10" fmla="*/ 38 w 39"/>
                  <a:gd name="T11" fmla="*/ 25 h 58"/>
                  <a:gd name="T12" fmla="*/ 32 w 39"/>
                  <a:gd name="T13" fmla="*/ 25 h 58"/>
                  <a:gd name="T14" fmla="*/ 29 w 39"/>
                  <a:gd name="T15" fmla="*/ 29 h 58"/>
                  <a:gd name="T16" fmla="*/ 25 w 39"/>
                  <a:gd name="T17" fmla="*/ 30 h 58"/>
                  <a:gd name="T18" fmla="*/ 29 w 39"/>
                  <a:gd name="T19" fmla="*/ 57 h 58"/>
                  <a:gd name="T20" fmla="*/ 18 w 39"/>
                  <a:gd name="T21" fmla="*/ 54 h 58"/>
                  <a:gd name="T22" fmla="*/ 6 w 39"/>
                  <a:gd name="T23" fmla="*/ 46 h 58"/>
                  <a:gd name="T24" fmla="*/ 6 w 39"/>
                  <a:gd name="T25" fmla="*/ 29 h 58"/>
                  <a:gd name="T26" fmla="*/ 6 w 39"/>
                  <a:gd name="T27" fmla="*/ 24 h 58"/>
                  <a:gd name="T28" fmla="*/ 0 w 39"/>
                  <a:gd name="T29" fmla="*/ 17 h 58"/>
                  <a:gd name="T30" fmla="*/ 0 w 39"/>
                  <a:gd name="T31" fmla="*/ 0 h 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9"/>
                  <a:gd name="T49" fmla="*/ 0 h 58"/>
                  <a:gd name="T50" fmla="*/ 39 w 39"/>
                  <a:gd name="T51" fmla="*/ 58 h 5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9" h="58">
                    <a:moveTo>
                      <a:pt x="0" y="0"/>
                    </a:moveTo>
                    <a:lnTo>
                      <a:pt x="9" y="0"/>
                    </a:lnTo>
                    <a:lnTo>
                      <a:pt x="18" y="6"/>
                    </a:lnTo>
                    <a:lnTo>
                      <a:pt x="38" y="6"/>
                    </a:lnTo>
                    <a:lnTo>
                      <a:pt x="34" y="17"/>
                    </a:lnTo>
                    <a:lnTo>
                      <a:pt x="38" y="25"/>
                    </a:lnTo>
                    <a:lnTo>
                      <a:pt x="32" y="25"/>
                    </a:lnTo>
                    <a:lnTo>
                      <a:pt x="29" y="29"/>
                    </a:lnTo>
                    <a:lnTo>
                      <a:pt x="25" y="30"/>
                    </a:lnTo>
                    <a:lnTo>
                      <a:pt x="29" y="57"/>
                    </a:lnTo>
                    <a:lnTo>
                      <a:pt x="18" y="54"/>
                    </a:lnTo>
                    <a:lnTo>
                      <a:pt x="6" y="46"/>
                    </a:lnTo>
                    <a:lnTo>
                      <a:pt x="6" y="29"/>
                    </a:lnTo>
                    <a:lnTo>
                      <a:pt x="6" y="24"/>
                    </a:ln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12301" name="Freeform 1033"/>
            <p:cNvSpPr>
              <a:spLocks/>
            </p:cNvSpPr>
            <p:nvPr/>
          </p:nvSpPr>
          <p:spPr bwMode="auto">
            <a:xfrm>
              <a:off x="5359" y="2315"/>
              <a:ext cx="77" cy="63"/>
            </a:xfrm>
            <a:custGeom>
              <a:avLst/>
              <a:gdLst>
                <a:gd name="T0" fmla="*/ 15 w 77"/>
                <a:gd name="T1" fmla="*/ 24 h 63"/>
                <a:gd name="T2" fmla="*/ 0 w 77"/>
                <a:gd name="T3" fmla="*/ 51 h 63"/>
                <a:gd name="T4" fmla="*/ 5 w 77"/>
                <a:gd name="T5" fmla="*/ 60 h 63"/>
                <a:gd name="T6" fmla="*/ 27 w 77"/>
                <a:gd name="T7" fmla="*/ 62 h 63"/>
                <a:gd name="T8" fmla="*/ 44 w 77"/>
                <a:gd name="T9" fmla="*/ 62 h 63"/>
                <a:gd name="T10" fmla="*/ 53 w 77"/>
                <a:gd name="T11" fmla="*/ 54 h 63"/>
                <a:gd name="T12" fmla="*/ 56 w 77"/>
                <a:gd name="T13" fmla="*/ 42 h 63"/>
                <a:gd name="T14" fmla="*/ 76 w 77"/>
                <a:gd name="T15" fmla="*/ 42 h 63"/>
                <a:gd name="T16" fmla="*/ 71 w 77"/>
                <a:gd name="T17" fmla="*/ 26 h 63"/>
                <a:gd name="T18" fmla="*/ 71 w 77"/>
                <a:gd name="T19" fmla="*/ 13 h 63"/>
                <a:gd name="T20" fmla="*/ 55 w 77"/>
                <a:gd name="T21" fmla="*/ 0 h 63"/>
                <a:gd name="T22" fmla="*/ 50 w 77"/>
                <a:gd name="T23" fmla="*/ 20 h 63"/>
                <a:gd name="T24" fmla="*/ 61 w 77"/>
                <a:gd name="T25" fmla="*/ 29 h 63"/>
                <a:gd name="T26" fmla="*/ 43 w 77"/>
                <a:gd name="T27" fmla="*/ 29 h 63"/>
                <a:gd name="T28" fmla="*/ 36 w 77"/>
                <a:gd name="T29" fmla="*/ 36 h 63"/>
                <a:gd name="T30" fmla="*/ 15 w 77"/>
                <a:gd name="T31" fmla="*/ 24 h 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7"/>
                <a:gd name="T49" fmla="*/ 0 h 63"/>
                <a:gd name="T50" fmla="*/ 77 w 77"/>
                <a:gd name="T51" fmla="*/ 63 h 6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7" h="63">
                  <a:moveTo>
                    <a:pt x="15" y="24"/>
                  </a:moveTo>
                  <a:lnTo>
                    <a:pt x="0" y="51"/>
                  </a:lnTo>
                  <a:lnTo>
                    <a:pt x="5" y="60"/>
                  </a:lnTo>
                  <a:lnTo>
                    <a:pt x="27" y="62"/>
                  </a:lnTo>
                  <a:lnTo>
                    <a:pt x="44" y="62"/>
                  </a:lnTo>
                  <a:lnTo>
                    <a:pt x="53" y="54"/>
                  </a:lnTo>
                  <a:lnTo>
                    <a:pt x="56" y="42"/>
                  </a:lnTo>
                  <a:lnTo>
                    <a:pt x="76" y="42"/>
                  </a:lnTo>
                  <a:lnTo>
                    <a:pt x="71" y="26"/>
                  </a:lnTo>
                  <a:lnTo>
                    <a:pt x="71" y="13"/>
                  </a:lnTo>
                  <a:lnTo>
                    <a:pt x="55" y="0"/>
                  </a:lnTo>
                  <a:lnTo>
                    <a:pt x="50" y="20"/>
                  </a:lnTo>
                  <a:lnTo>
                    <a:pt x="61" y="29"/>
                  </a:lnTo>
                  <a:lnTo>
                    <a:pt x="43" y="29"/>
                  </a:lnTo>
                  <a:lnTo>
                    <a:pt x="36" y="36"/>
                  </a:lnTo>
                  <a:lnTo>
                    <a:pt x="15" y="24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12302" name="Group 1034"/>
            <p:cNvGrpSpPr>
              <a:grpSpLocks/>
            </p:cNvGrpSpPr>
            <p:nvPr/>
          </p:nvGrpSpPr>
          <p:grpSpPr bwMode="auto">
            <a:xfrm>
              <a:off x="4376" y="1136"/>
              <a:ext cx="1035" cy="1902"/>
              <a:chOff x="4376" y="1136"/>
              <a:chExt cx="1035" cy="1902"/>
            </a:xfrm>
          </p:grpSpPr>
          <p:grpSp>
            <p:nvGrpSpPr>
              <p:cNvPr id="12317" name="Group 1035"/>
              <p:cNvGrpSpPr>
                <a:grpSpLocks/>
              </p:cNvGrpSpPr>
              <p:nvPr/>
            </p:nvGrpSpPr>
            <p:grpSpPr bwMode="auto">
              <a:xfrm>
                <a:off x="4544" y="1335"/>
                <a:ext cx="221" cy="559"/>
                <a:chOff x="4544" y="1335"/>
                <a:chExt cx="221" cy="559"/>
              </a:xfrm>
            </p:grpSpPr>
            <p:sp>
              <p:nvSpPr>
                <p:cNvPr id="12327" name="Freeform 1036"/>
                <p:cNvSpPr>
                  <a:spLocks/>
                </p:cNvSpPr>
                <p:nvPr/>
              </p:nvSpPr>
              <p:spPr bwMode="auto">
                <a:xfrm>
                  <a:off x="4544" y="1850"/>
                  <a:ext cx="41" cy="44"/>
                </a:xfrm>
                <a:custGeom>
                  <a:avLst/>
                  <a:gdLst>
                    <a:gd name="T0" fmla="*/ 0 w 41"/>
                    <a:gd name="T1" fmla="*/ 32 h 44"/>
                    <a:gd name="T2" fmla="*/ 7 w 41"/>
                    <a:gd name="T3" fmla="*/ 43 h 44"/>
                    <a:gd name="T4" fmla="*/ 16 w 41"/>
                    <a:gd name="T5" fmla="*/ 40 h 44"/>
                    <a:gd name="T6" fmla="*/ 29 w 41"/>
                    <a:gd name="T7" fmla="*/ 43 h 44"/>
                    <a:gd name="T8" fmla="*/ 39 w 41"/>
                    <a:gd name="T9" fmla="*/ 43 h 44"/>
                    <a:gd name="T10" fmla="*/ 40 w 41"/>
                    <a:gd name="T11" fmla="*/ 29 h 44"/>
                    <a:gd name="T12" fmla="*/ 36 w 41"/>
                    <a:gd name="T13" fmla="*/ 17 h 44"/>
                    <a:gd name="T14" fmla="*/ 31 w 41"/>
                    <a:gd name="T15" fmla="*/ 6 h 44"/>
                    <a:gd name="T16" fmla="*/ 24 w 41"/>
                    <a:gd name="T17" fmla="*/ 6 h 44"/>
                    <a:gd name="T18" fmla="*/ 20 w 41"/>
                    <a:gd name="T19" fmla="*/ 0 h 44"/>
                    <a:gd name="T20" fmla="*/ 11 w 41"/>
                    <a:gd name="T21" fmla="*/ 0 h 44"/>
                    <a:gd name="T22" fmla="*/ 11 w 41"/>
                    <a:gd name="T23" fmla="*/ 12 h 44"/>
                    <a:gd name="T24" fmla="*/ 0 w 41"/>
                    <a:gd name="T25" fmla="*/ 32 h 4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1"/>
                    <a:gd name="T40" fmla="*/ 0 h 44"/>
                    <a:gd name="T41" fmla="*/ 41 w 41"/>
                    <a:gd name="T42" fmla="*/ 44 h 4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1" h="44">
                      <a:moveTo>
                        <a:pt x="0" y="32"/>
                      </a:moveTo>
                      <a:lnTo>
                        <a:pt x="7" y="43"/>
                      </a:lnTo>
                      <a:lnTo>
                        <a:pt x="16" y="40"/>
                      </a:lnTo>
                      <a:lnTo>
                        <a:pt x="29" y="43"/>
                      </a:lnTo>
                      <a:lnTo>
                        <a:pt x="39" y="43"/>
                      </a:lnTo>
                      <a:lnTo>
                        <a:pt x="40" y="29"/>
                      </a:lnTo>
                      <a:lnTo>
                        <a:pt x="36" y="17"/>
                      </a:lnTo>
                      <a:lnTo>
                        <a:pt x="31" y="6"/>
                      </a:lnTo>
                      <a:lnTo>
                        <a:pt x="24" y="6"/>
                      </a:lnTo>
                      <a:lnTo>
                        <a:pt x="20" y="0"/>
                      </a:lnTo>
                      <a:lnTo>
                        <a:pt x="11" y="0"/>
                      </a:lnTo>
                      <a:lnTo>
                        <a:pt x="11" y="12"/>
                      </a:lnTo>
                      <a:lnTo>
                        <a:pt x="0" y="32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2328" name="Freeform 1037"/>
                <p:cNvSpPr>
                  <a:spLocks/>
                </p:cNvSpPr>
                <p:nvPr/>
              </p:nvSpPr>
              <p:spPr bwMode="auto">
                <a:xfrm>
                  <a:off x="4695" y="1747"/>
                  <a:ext cx="39" cy="56"/>
                </a:xfrm>
                <a:custGeom>
                  <a:avLst/>
                  <a:gdLst>
                    <a:gd name="T0" fmla="*/ 8 w 39"/>
                    <a:gd name="T1" fmla="*/ 0 h 56"/>
                    <a:gd name="T2" fmla="*/ 22 w 39"/>
                    <a:gd name="T3" fmla="*/ 3 h 56"/>
                    <a:gd name="T4" fmla="*/ 31 w 39"/>
                    <a:gd name="T5" fmla="*/ 17 h 56"/>
                    <a:gd name="T6" fmla="*/ 38 w 39"/>
                    <a:gd name="T7" fmla="*/ 27 h 56"/>
                    <a:gd name="T8" fmla="*/ 33 w 39"/>
                    <a:gd name="T9" fmla="*/ 33 h 56"/>
                    <a:gd name="T10" fmla="*/ 38 w 39"/>
                    <a:gd name="T11" fmla="*/ 41 h 56"/>
                    <a:gd name="T12" fmla="*/ 34 w 39"/>
                    <a:gd name="T13" fmla="*/ 50 h 56"/>
                    <a:gd name="T14" fmla="*/ 29 w 39"/>
                    <a:gd name="T15" fmla="*/ 55 h 56"/>
                    <a:gd name="T16" fmla="*/ 17 w 39"/>
                    <a:gd name="T17" fmla="*/ 55 h 56"/>
                    <a:gd name="T18" fmla="*/ 9 w 39"/>
                    <a:gd name="T19" fmla="*/ 55 h 56"/>
                    <a:gd name="T20" fmla="*/ 5 w 39"/>
                    <a:gd name="T21" fmla="*/ 49 h 56"/>
                    <a:gd name="T22" fmla="*/ 0 w 39"/>
                    <a:gd name="T23" fmla="*/ 39 h 56"/>
                    <a:gd name="T24" fmla="*/ 0 w 39"/>
                    <a:gd name="T25" fmla="*/ 33 h 56"/>
                    <a:gd name="T26" fmla="*/ 0 w 39"/>
                    <a:gd name="T27" fmla="*/ 20 h 56"/>
                    <a:gd name="T28" fmla="*/ 8 w 39"/>
                    <a:gd name="T29" fmla="*/ 0 h 5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9"/>
                    <a:gd name="T46" fmla="*/ 0 h 56"/>
                    <a:gd name="T47" fmla="*/ 39 w 39"/>
                    <a:gd name="T48" fmla="*/ 56 h 5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9" h="56">
                      <a:moveTo>
                        <a:pt x="8" y="0"/>
                      </a:moveTo>
                      <a:lnTo>
                        <a:pt x="22" y="3"/>
                      </a:lnTo>
                      <a:lnTo>
                        <a:pt x="31" y="17"/>
                      </a:lnTo>
                      <a:lnTo>
                        <a:pt x="38" y="27"/>
                      </a:lnTo>
                      <a:lnTo>
                        <a:pt x="33" y="33"/>
                      </a:lnTo>
                      <a:lnTo>
                        <a:pt x="38" y="41"/>
                      </a:lnTo>
                      <a:lnTo>
                        <a:pt x="34" y="50"/>
                      </a:lnTo>
                      <a:lnTo>
                        <a:pt x="29" y="55"/>
                      </a:lnTo>
                      <a:lnTo>
                        <a:pt x="17" y="55"/>
                      </a:lnTo>
                      <a:lnTo>
                        <a:pt x="9" y="55"/>
                      </a:lnTo>
                      <a:lnTo>
                        <a:pt x="5" y="49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0"/>
                      </a:lnTo>
                      <a:lnTo>
                        <a:pt x="8" y="0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2329" name="Freeform 1038"/>
                <p:cNvSpPr>
                  <a:spLocks/>
                </p:cNvSpPr>
                <p:nvPr/>
              </p:nvSpPr>
              <p:spPr bwMode="auto">
                <a:xfrm>
                  <a:off x="4682" y="1335"/>
                  <a:ext cx="83" cy="49"/>
                </a:xfrm>
                <a:custGeom>
                  <a:avLst/>
                  <a:gdLst>
                    <a:gd name="T0" fmla="*/ 12 w 83"/>
                    <a:gd name="T1" fmla="*/ 0 h 49"/>
                    <a:gd name="T2" fmla="*/ 23 w 83"/>
                    <a:gd name="T3" fmla="*/ 6 h 49"/>
                    <a:gd name="T4" fmla="*/ 33 w 83"/>
                    <a:gd name="T5" fmla="*/ 5 h 49"/>
                    <a:gd name="T6" fmla="*/ 50 w 83"/>
                    <a:gd name="T7" fmla="*/ 6 h 49"/>
                    <a:gd name="T8" fmla="*/ 61 w 83"/>
                    <a:gd name="T9" fmla="*/ 6 h 49"/>
                    <a:gd name="T10" fmla="*/ 67 w 83"/>
                    <a:gd name="T11" fmla="*/ 11 h 49"/>
                    <a:gd name="T12" fmla="*/ 76 w 83"/>
                    <a:gd name="T13" fmla="*/ 21 h 49"/>
                    <a:gd name="T14" fmla="*/ 82 w 83"/>
                    <a:gd name="T15" fmla="*/ 24 h 49"/>
                    <a:gd name="T16" fmla="*/ 62 w 83"/>
                    <a:gd name="T17" fmla="*/ 29 h 49"/>
                    <a:gd name="T18" fmla="*/ 56 w 83"/>
                    <a:gd name="T19" fmla="*/ 33 h 49"/>
                    <a:gd name="T20" fmla="*/ 62 w 83"/>
                    <a:gd name="T21" fmla="*/ 41 h 49"/>
                    <a:gd name="T22" fmla="*/ 62 w 83"/>
                    <a:gd name="T23" fmla="*/ 48 h 49"/>
                    <a:gd name="T24" fmla="*/ 46 w 83"/>
                    <a:gd name="T25" fmla="*/ 41 h 49"/>
                    <a:gd name="T26" fmla="*/ 32 w 83"/>
                    <a:gd name="T27" fmla="*/ 38 h 49"/>
                    <a:gd name="T28" fmla="*/ 23 w 83"/>
                    <a:gd name="T29" fmla="*/ 38 h 49"/>
                    <a:gd name="T30" fmla="*/ 23 w 83"/>
                    <a:gd name="T31" fmla="*/ 48 h 49"/>
                    <a:gd name="T32" fmla="*/ 12 w 83"/>
                    <a:gd name="T33" fmla="*/ 48 h 49"/>
                    <a:gd name="T34" fmla="*/ 11 w 83"/>
                    <a:gd name="T35" fmla="*/ 41 h 49"/>
                    <a:gd name="T36" fmla="*/ 8 w 83"/>
                    <a:gd name="T37" fmla="*/ 29 h 49"/>
                    <a:gd name="T38" fmla="*/ 0 w 83"/>
                    <a:gd name="T39" fmla="*/ 27 h 49"/>
                    <a:gd name="T40" fmla="*/ 8 w 83"/>
                    <a:gd name="T41" fmla="*/ 21 h 49"/>
                    <a:gd name="T42" fmla="*/ 15 w 83"/>
                    <a:gd name="T43" fmla="*/ 17 h 49"/>
                    <a:gd name="T44" fmla="*/ 12 w 83"/>
                    <a:gd name="T45" fmla="*/ 0 h 4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83"/>
                    <a:gd name="T70" fmla="*/ 0 h 49"/>
                    <a:gd name="T71" fmla="*/ 83 w 83"/>
                    <a:gd name="T72" fmla="*/ 49 h 4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83" h="49">
                      <a:moveTo>
                        <a:pt x="12" y="0"/>
                      </a:moveTo>
                      <a:lnTo>
                        <a:pt x="23" y="6"/>
                      </a:lnTo>
                      <a:lnTo>
                        <a:pt x="33" y="5"/>
                      </a:lnTo>
                      <a:lnTo>
                        <a:pt x="50" y="6"/>
                      </a:lnTo>
                      <a:lnTo>
                        <a:pt x="61" y="6"/>
                      </a:lnTo>
                      <a:lnTo>
                        <a:pt x="67" y="11"/>
                      </a:lnTo>
                      <a:lnTo>
                        <a:pt x="76" y="21"/>
                      </a:lnTo>
                      <a:lnTo>
                        <a:pt x="82" y="24"/>
                      </a:lnTo>
                      <a:lnTo>
                        <a:pt x="62" y="29"/>
                      </a:lnTo>
                      <a:lnTo>
                        <a:pt x="56" y="33"/>
                      </a:lnTo>
                      <a:lnTo>
                        <a:pt x="62" y="41"/>
                      </a:lnTo>
                      <a:lnTo>
                        <a:pt x="62" y="48"/>
                      </a:lnTo>
                      <a:lnTo>
                        <a:pt x="46" y="41"/>
                      </a:lnTo>
                      <a:lnTo>
                        <a:pt x="32" y="38"/>
                      </a:lnTo>
                      <a:lnTo>
                        <a:pt x="23" y="38"/>
                      </a:lnTo>
                      <a:lnTo>
                        <a:pt x="23" y="48"/>
                      </a:lnTo>
                      <a:lnTo>
                        <a:pt x="12" y="48"/>
                      </a:lnTo>
                      <a:lnTo>
                        <a:pt x="11" y="41"/>
                      </a:lnTo>
                      <a:lnTo>
                        <a:pt x="8" y="29"/>
                      </a:lnTo>
                      <a:lnTo>
                        <a:pt x="0" y="27"/>
                      </a:lnTo>
                      <a:lnTo>
                        <a:pt x="8" y="21"/>
                      </a:lnTo>
                      <a:lnTo>
                        <a:pt x="15" y="17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2318" name="Freeform 1039"/>
              <p:cNvSpPr>
                <a:spLocks/>
              </p:cNvSpPr>
              <p:nvPr/>
            </p:nvSpPr>
            <p:spPr bwMode="auto">
              <a:xfrm>
                <a:off x="4764" y="2498"/>
                <a:ext cx="647" cy="540"/>
              </a:xfrm>
              <a:custGeom>
                <a:avLst/>
                <a:gdLst>
                  <a:gd name="T0" fmla="*/ 498 w 647"/>
                  <a:gd name="T1" fmla="*/ 44 h 540"/>
                  <a:gd name="T2" fmla="*/ 522 w 647"/>
                  <a:gd name="T3" fmla="*/ 66 h 540"/>
                  <a:gd name="T4" fmla="*/ 549 w 647"/>
                  <a:gd name="T5" fmla="*/ 144 h 540"/>
                  <a:gd name="T6" fmla="*/ 611 w 647"/>
                  <a:gd name="T7" fmla="*/ 228 h 540"/>
                  <a:gd name="T8" fmla="*/ 646 w 647"/>
                  <a:gd name="T9" fmla="*/ 309 h 540"/>
                  <a:gd name="T10" fmla="*/ 620 w 647"/>
                  <a:gd name="T11" fmla="*/ 385 h 540"/>
                  <a:gd name="T12" fmla="*/ 595 w 647"/>
                  <a:gd name="T13" fmla="*/ 433 h 540"/>
                  <a:gd name="T14" fmla="*/ 579 w 647"/>
                  <a:gd name="T15" fmla="*/ 483 h 540"/>
                  <a:gd name="T16" fmla="*/ 563 w 647"/>
                  <a:gd name="T17" fmla="*/ 515 h 540"/>
                  <a:gd name="T18" fmla="*/ 531 w 647"/>
                  <a:gd name="T19" fmla="*/ 531 h 540"/>
                  <a:gd name="T20" fmla="*/ 484 w 647"/>
                  <a:gd name="T21" fmla="*/ 525 h 540"/>
                  <a:gd name="T22" fmla="*/ 434 w 647"/>
                  <a:gd name="T23" fmla="*/ 515 h 540"/>
                  <a:gd name="T24" fmla="*/ 408 w 647"/>
                  <a:gd name="T25" fmla="*/ 481 h 540"/>
                  <a:gd name="T26" fmla="*/ 401 w 647"/>
                  <a:gd name="T27" fmla="*/ 443 h 540"/>
                  <a:gd name="T28" fmla="*/ 381 w 647"/>
                  <a:gd name="T29" fmla="*/ 425 h 540"/>
                  <a:gd name="T30" fmla="*/ 357 w 647"/>
                  <a:gd name="T31" fmla="*/ 429 h 540"/>
                  <a:gd name="T32" fmla="*/ 328 w 647"/>
                  <a:gd name="T33" fmla="*/ 401 h 540"/>
                  <a:gd name="T34" fmla="*/ 309 w 647"/>
                  <a:gd name="T35" fmla="*/ 393 h 540"/>
                  <a:gd name="T36" fmla="*/ 274 w 647"/>
                  <a:gd name="T37" fmla="*/ 401 h 540"/>
                  <a:gd name="T38" fmla="*/ 244 w 647"/>
                  <a:gd name="T39" fmla="*/ 403 h 540"/>
                  <a:gd name="T40" fmla="*/ 222 w 647"/>
                  <a:gd name="T41" fmla="*/ 421 h 540"/>
                  <a:gd name="T42" fmla="*/ 185 w 647"/>
                  <a:gd name="T43" fmla="*/ 433 h 540"/>
                  <a:gd name="T44" fmla="*/ 148 w 647"/>
                  <a:gd name="T45" fmla="*/ 453 h 540"/>
                  <a:gd name="T46" fmla="*/ 127 w 647"/>
                  <a:gd name="T47" fmla="*/ 461 h 540"/>
                  <a:gd name="T48" fmla="*/ 74 w 647"/>
                  <a:gd name="T49" fmla="*/ 457 h 540"/>
                  <a:gd name="T50" fmla="*/ 64 w 647"/>
                  <a:gd name="T51" fmla="*/ 443 h 540"/>
                  <a:gd name="T52" fmla="*/ 64 w 647"/>
                  <a:gd name="T53" fmla="*/ 385 h 540"/>
                  <a:gd name="T54" fmla="*/ 46 w 647"/>
                  <a:gd name="T55" fmla="*/ 349 h 540"/>
                  <a:gd name="T56" fmla="*/ 28 w 647"/>
                  <a:gd name="T57" fmla="*/ 323 h 540"/>
                  <a:gd name="T58" fmla="*/ 7 w 647"/>
                  <a:gd name="T59" fmla="*/ 228 h 540"/>
                  <a:gd name="T60" fmla="*/ 7 w 647"/>
                  <a:gd name="T61" fmla="*/ 194 h 540"/>
                  <a:gd name="T62" fmla="*/ 55 w 647"/>
                  <a:gd name="T63" fmla="*/ 178 h 540"/>
                  <a:gd name="T64" fmla="*/ 86 w 647"/>
                  <a:gd name="T65" fmla="*/ 172 h 540"/>
                  <a:gd name="T66" fmla="*/ 109 w 647"/>
                  <a:gd name="T67" fmla="*/ 164 h 540"/>
                  <a:gd name="T68" fmla="*/ 118 w 647"/>
                  <a:gd name="T69" fmla="*/ 136 h 540"/>
                  <a:gd name="T70" fmla="*/ 115 w 647"/>
                  <a:gd name="T71" fmla="*/ 122 h 540"/>
                  <a:gd name="T72" fmla="*/ 161 w 647"/>
                  <a:gd name="T73" fmla="*/ 80 h 540"/>
                  <a:gd name="T74" fmla="*/ 198 w 647"/>
                  <a:gd name="T75" fmla="*/ 50 h 540"/>
                  <a:gd name="T76" fmla="*/ 231 w 647"/>
                  <a:gd name="T77" fmla="*/ 72 h 540"/>
                  <a:gd name="T78" fmla="*/ 254 w 647"/>
                  <a:gd name="T79" fmla="*/ 48 h 540"/>
                  <a:gd name="T80" fmla="*/ 281 w 647"/>
                  <a:gd name="T81" fmla="*/ 26 h 540"/>
                  <a:gd name="T82" fmla="*/ 307 w 647"/>
                  <a:gd name="T83" fmla="*/ 8 h 540"/>
                  <a:gd name="T84" fmla="*/ 349 w 647"/>
                  <a:gd name="T85" fmla="*/ 8 h 540"/>
                  <a:gd name="T86" fmla="*/ 365 w 647"/>
                  <a:gd name="T87" fmla="*/ 30 h 540"/>
                  <a:gd name="T88" fmla="*/ 365 w 647"/>
                  <a:gd name="T89" fmla="*/ 58 h 540"/>
                  <a:gd name="T90" fmla="*/ 401 w 647"/>
                  <a:gd name="T91" fmla="*/ 100 h 540"/>
                  <a:gd name="T92" fmla="*/ 432 w 647"/>
                  <a:gd name="T93" fmla="*/ 116 h 540"/>
                  <a:gd name="T94" fmla="*/ 455 w 647"/>
                  <a:gd name="T95" fmla="*/ 72 h 540"/>
                  <a:gd name="T96" fmla="*/ 464 w 647"/>
                  <a:gd name="T97" fmla="*/ 0 h 5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47"/>
                  <a:gd name="T148" fmla="*/ 0 h 540"/>
                  <a:gd name="T149" fmla="*/ 647 w 647"/>
                  <a:gd name="T150" fmla="*/ 540 h 5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47" h="540">
                    <a:moveTo>
                      <a:pt x="464" y="0"/>
                    </a:moveTo>
                    <a:lnTo>
                      <a:pt x="498" y="0"/>
                    </a:lnTo>
                    <a:lnTo>
                      <a:pt x="498" y="44"/>
                    </a:lnTo>
                    <a:lnTo>
                      <a:pt x="512" y="58"/>
                    </a:lnTo>
                    <a:lnTo>
                      <a:pt x="517" y="66"/>
                    </a:lnTo>
                    <a:lnTo>
                      <a:pt x="522" y="66"/>
                    </a:lnTo>
                    <a:lnTo>
                      <a:pt x="528" y="72"/>
                    </a:lnTo>
                    <a:lnTo>
                      <a:pt x="531" y="116"/>
                    </a:lnTo>
                    <a:lnTo>
                      <a:pt x="549" y="144"/>
                    </a:lnTo>
                    <a:lnTo>
                      <a:pt x="579" y="184"/>
                    </a:lnTo>
                    <a:lnTo>
                      <a:pt x="579" y="192"/>
                    </a:lnTo>
                    <a:lnTo>
                      <a:pt x="611" y="228"/>
                    </a:lnTo>
                    <a:lnTo>
                      <a:pt x="611" y="232"/>
                    </a:lnTo>
                    <a:lnTo>
                      <a:pt x="642" y="260"/>
                    </a:lnTo>
                    <a:lnTo>
                      <a:pt x="646" y="309"/>
                    </a:lnTo>
                    <a:lnTo>
                      <a:pt x="642" y="353"/>
                    </a:lnTo>
                    <a:lnTo>
                      <a:pt x="630" y="375"/>
                    </a:lnTo>
                    <a:lnTo>
                      <a:pt x="620" y="385"/>
                    </a:lnTo>
                    <a:lnTo>
                      <a:pt x="614" y="409"/>
                    </a:lnTo>
                    <a:lnTo>
                      <a:pt x="604" y="429"/>
                    </a:lnTo>
                    <a:lnTo>
                      <a:pt x="595" y="433"/>
                    </a:lnTo>
                    <a:lnTo>
                      <a:pt x="598" y="443"/>
                    </a:lnTo>
                    <a:lnTo>
                      <a:pt x="582" y="457"/>
                    </a:lnTo>
                    <a:lnTo>
                      <a:pt x="579" y="483"/>
                    </a:lnTo>
                    <a:lnTo>
                      <a:pt x="575" y="501"/>
                    </a:lnTo>
                    <a:lnTo>
                      <a:pt x="567" y="505"/>
                    </a:lnTo>
                    <a:lnTo>
                      <a:pt x="563" y="515"/>
                    </a:lnTo>
                    <a:lnTo>
                      <a:pt x="556" y="525"/>
                    </a:lnTo>
                    <a:lnTo>
                      <a:pt x="544" y="525"/>
                    </a:lnTo>
                    <a:lnTo>
                      <a:pt x="531" y="531"/>
                    </a:lnTo>
                    <a:lnTo>
                      <a:pt x="519" y="539"/>
                    </a:lnTo>
                    <a:lnTo>
                      <a:pt x="500" y="519"/>
                    </a:lnTo>
                    <a:lnTo>
                      <a:pt x="484" y="525"/>
                    </a:lnTo>
                    <a:lnTo>
                      <a:pt x="477" y="525"/>
                    </a:lnTo>
                    <a:lnTo>
                      <a:pt x="448" y="529"/>
                    </a:lnTo>
                    <a:lnTo>
                      <a:pt x="434" y="515"/>
                    </a:lnTo>
                    <a:lnTo>
                      <a:pt x="420" y="493"/>
                    </a:lnTo>
                    <a:lnTo>
                      <a:pt x="415" y="497"/>
                    </a:lnTo>
                    <a:lnTo>
                      <a:pt x="408" y="481"/>
                    </a:lnTo>
                    <a:lnTo>
                      <a:pt x="402" y="469"/>
                    </a:lnTo>
                    <a:lnTo>
                      <a:pt x="401" y="465"/>
                    </a:lnTo>
                    <a:lnTo>
                      <a:pt x="401" y="443"/>
                    </a:lnTo>
                    <a:lnTo>
                      <a:pt x="401" y="429"/>
                    </a:lnTo>
                    <a:lnTo>
                      <a:pt x="395" y="421"/>
                    </a:lnTo>
                    <a:lnTo>
                      <a:pt x="381" y="425"/>
                    </a:lnTo>
                    <a:lnTo>
                      <a:pt x="372" y="429"/>
                    </a:lnTo>
                    <a:lnTo>
                      <a:pt x="360" y="429"/>
                    </a:lnTo>
                    <a:lnTo>
                      <a:pt x="357" y="429"/>
                    </a:lnTo>
                    <a:lnTo>
                      <a:pt x="349" y="429"/>
                    </a:lnTo>
                    <a:lnTo>
                      <a:pt x="339" y="415"/>
                    </a:lnTo>
                    <a:lnTo>
                      <a:pt x="328" y="401"/>
                    </a:lnTo>
                    <a:lnTo>
                      <a:pt x="327" y="401"/>
                    </a:lnTo>
                    <a:lnTo>
                      <a:pt x="312" y="401"/>
                    </a:lnTo>
                    <a:lnTo>
                      <a:pt x="309" y="393"/>
                    </a:lnTo>
                    <a:lnTo>
                      <a:pt x="297" y="401"/>
                    </a:lnTo>
                    <a:lnTo>
                      <a:pt x="289" y="401"/>
                    </a:lnTo>
                    <a:lnTo>
                      <a:pt x="274" y="401"/>
                    </a:lnTo>
                    <a:lnTo>
                      <a:pt x="268" y="393"/>
                    </a:lnTo>
                    <a:lnTo>
                      <a:pt x="263" y="401"/>
                    </a:lnTo>
                    <a:lnTo>
                      <a:pt x="244" y="403"/>
                    </a:lnTo>
                    <a:lnTo>
                      <a:pt x="242" y="401"/>
                    </a:lnTo>
                    <a:lnTo>
                      <a:pt x="233" y="409"/>
                    </a:lnTo>
                    <a:lnTo>
                      <a:pt x="222" y="421"/>
                    </a:lnTo>
                    <a:lnTo>
                      <a:pt x="212" y="421"/>
                    </a:lnTo>
                    <a:lnTo>
                      <a:pt x="201" y="433"/>
                    </a:lnTo>
                    <a:lnTo>
                      <a:pt x="185" y="433"/>
                    </a:lnTo>
                    <a:lnTo>
                      <a:pt x="169" y="433"/>
                    </a:lnTo>
                    <a:lnTo>
                      <a:pt x="155" y="443"/>
                    </a:lnTo>
                    <a:lnTo>
                      <a:pt x="148" y="453"/>
                    </a:lnTo>
                    <a:lnTo>
                      <a:pt x="141" y="451"/>
                    </a:lnTo>
                    <a:lnTo>
                      <a:pt x="138" y="459"/>
                    </a:lnTo>
                    <a:lnTo>
                      <a:pt x="127" y="461"/>
                    </a:lnTo>
                    <a:lnTo>
                      <a:pt x="118" y="469"/>
                    </a:lnTo>
                    <a:lnTo>
                      <a:pt x="86" y="469"/>
                    </a:lnTo>
                    <a:lnTo>
                      <a:pt x="74" y="457"/>
                    </a:lnTo>
                    <a:lnTo>
                      <a:pt x="72" y="451"/>
                    </a:lnTo>
                    <a:lnTo>
                      <a:pt x="71" y="457"/>
                    </a:lnTo>
                    <a:lnTo>
                      <a:pt x="64" y="443"/>
                    </a:lnTo>
                    <a:lnTo>
                      <a:pt x="65" y="417"/>
                    </a:lnTo>
                    <a:lnTo>
                      <a:pt x="71" y="401"/>
                    </a:lnTo>
                    <a:lnTo>
                      <a:pt x="64" y="385"/>
                    </a:lnTo>
                    <a:lnTo>
                      <a:pt x="58" y="375"/>
                    </a:lnTo>
                    <a:lnTo>
                      <a:pt x="58" y="359"/>
                    </a:lnTo>
                    <a:lnTo>
                      <a:pt x="46" y="349"/>
                    </a:lnTo>
                    <a:lnTo>
                      <a:pt x="42" y="349"/>
                    </a:lnTo>
                    <a:lnTo>
                      <a:pt x="41" y="343"/>
                    </a:lnTo>
                    <a:lnTo>
                      <a:pt x="28" y="323"/>
                    </a:lnTo>
                    <a:lnTo>
                      <a:pt x="11" y="277"/>
                    </a:lnTo>
                    <a:lnTo>
                      <a:pt x="7" y="244"/>
                    </a:lnTo>
                    <a:lnTo>
                      <a:pt x="7" y="228"/>
                    </a:lnTo>
                    <a:lnTo>
                      <a:pt x="0" y="220"/>
                    </a:lnTo>
                    <a:lnTo>
                      <a:pt x="2" y="200"/>
                    </a:lnTo>
                    <a:lnTo>
                      <a:pt x="7" y="194"/>
                    </a:lnTo>
                    <a:lnTo>
                      <a:pt x="28" y="172"/>
                    </a:lnTo>
                    <a:lnTo>
                      <a:pt x="48" y="172"/>
                    </a:lnTo>
                    <a:lnTo>
                      <a:pt x="55" y="178"/>
                    </a:lnTo>
                    <a:lnTo>
                      <a:pt x="79" y="178"/>
                    </a:lnTo>
                    <a:lnTo>
                      <a:pt x="83" y="172"/>
                    </a:lnTo>
                    <a:lnTo>
                      <a:pt x="86" y="172"/>
                    </a:lnTo>
                    <a:lnTo>
                      <a:pt x="97" y="166"/>
                    </a:lnTo>
                    <a:lnTo>
                      <a:pt x="102" y="166"/>
                    </a:lnTo>
                    <a:lnTo>
                      <a:pt x="109" y="164"/>
                    </a:lnTo>
                    <a:lnTo>
                      <a:pt x="106" y="156"/>
                    </a:lnTo>
                    <a:lnTo>
                      <a:pt x="111" y="142"/>
                    </a:lnTo>
                    <a:lnTo>
                      <a:pt x="118" y="136"/>
                    </a:lnTo>
                    <a:lnTo>
                      <a:pt x="115" y="130"/>
                    </a:lnTo>
                    <a:lnTo>
                      <a:pt x="118" y="124"/>
                    </a:lnTo>
                    <a:lnTo>
                      <a:pt x="115" y="122"/>
                    </a:lnTo>
                    <a:lnTo>
                      <a:pt x="127" y="108"/>
                    </a:lnTo>
                    <a:lnTo>
                      <a:pt x="143" y="106"/>
                    </a:lnTo>
                    <a:lnTo>
                      <a:pt x="161" y="80"/>
                    </a:lnTo>
                    <a:lnTo>
                      <a:pt x="182" y="58"/>
                    </a:lnTo>
                    <a:lnTo>
                      <a:pt x="192" y="58"/>
                    </a:lnTo>
                    <a:lnTo>
                      <a:pt x="198" y="50"/>
                    </a:lnTo>
                    <a:lnTo>
                      <a:pt x="207" y="50"/>
                    </a:lnTo>
                    <a:lnTo>
                      <a:pt x="224" y="70"/>
                    </a:lnTo>
                    <a:lnTo>
                      <a:pt x="231" y="72"/>
                    </a:lnTo>
                    <a:lnTo>
                      <a:pt x="237" y="66"/>
                    </a:lnTo>
                    <a:lnTo>
                      <a:pt x="245" y="50"/>
                    </a:lnTo>
                    <a:lnTo>
                      <a:pt x="254" y="48"/>
                    </a:lnTo>
                    <a:lnTo>
                      <a:pt x="263" y="30"/>
                    </a:lnTo>
                    <a:lnTo>
                      <a:pt x="270" y="30"/>
                    </a:lnTo>
                    <a:lnTo>
                      <a:pt x="281" y="26"/>
                    </a:lnTo>
                    <a:lnTo>
                      <a:pt x="289" y="14"/>
                    </a:lnTo>
                    <a:lnTo>
                      <a:pt x="297" y="14"/>
                    </a:lnTo>
                    <a:lnTo>
                      <a:pt x="307" y="8"/>
                    </a:lnTo>
                    <a:lnTo>
                      <a:pt x="318" y="8"/>
                    </a:lnTo>
                    <a:lnTo>
                      <a:pt x="332" y="8"/>
                    </a:lnTo>
                    <a:lnTo>
                      <a:pt x="349" y="8"/>
                    </a:lnTo>
                    <a:lnTo>
                      <a:pt x="360" y="22"/>
                    </a:lnTo>
                    <a:lnTo>
                      <a:pt x="364" y="28"/>
                    </a:lnTo>
                    <a:lnTo>
                      <a:pt x="365" y="30"/>
                    </a:lnTo>
                    <a:lnTo>
                      <a:pt x="369" y="42"/>
                    </a:lnTo>
                    <a:lnTo>
                      <a:pt x="365" y="44"/>
                    </a:lnTo>
                    <a:lnTo>
                      <a:pt x="365" y="58"/>
                    </a:lnTo>
                    <a:lnTo>
                      <a:pt x="364" y="66"/>
                    </a:lnTo>
                    <a:lnTo>
                      <a:pt x="392" y="88"/>
                    </a:lnTo>
                    <a:lnTo>
                      <a:pt x="401" y="100"/>
                    </a:lnTo>
                    <a:lnTo>
                      <a:pt x="413" y="102"/>
                    </a:lnTo>
                    <a:lnTo>
                      <a:pt x="422" y="108"/>
                    </a:lnTo>
                    <a:lnTo>
                      <a:pt x="432" y="116"/>
                    </a:lnTo>
                    <a:lnTo>
                      <a:pt x="445" y="106"/>
                    </a:lnTo>
                    <a:lnTo>
                      <a:pt x="452" y="88"/>
                    </a:lnTo>
                    <a:lnTo>
                      <a:pt x="455" y="72"/>
                    </a:lnTo>
                    <a:lnTo>
                      <a:pt x="459" y="42"/>
                    </a:lnTo>
                    <a:lnTo>
                      <a:pt x="464" y="30"/>
                    </a:lnTo>
                    <a:lnTo>
                      <a:pt x="464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319" name="Freeform 1040"/>
              <p:cNvSpPr>
                <a:spLocks/>
              </p:cNvSpPr>
              <p:nvPr/>
            </p:nvSpPr>
            <p:spPr bwMode="auto">
              <a:xfrm>
                <a:off x="4611" y="2380"/>
                <a:ext cx="350" cy="59"/>
              </a:xfrm>
              <a:custGeom>
                <a:avLst/>
                <a:gdLst>
                  <a:gd name="T0" fmla="*/ 24 w 350"/>
                  <a:gd name="T1" fmla="*/ 8 h 59"/>
                  <a:gd name="T2" fmla="*/ 68 w 350"/>
                  <a:gd name="T3" fmla="*/ 8 h 59"/>
                  <a:gd name="T4" fmla="*/ 94 w 350"/>
                  <a:gd name="T5" fmla="*/ 10 h 59"/>
                  <a:gd name="T6" fmla="*/ 118 w 350"/>
                  <a:gd name="T7" fmla="*/ 27 h 59"/>
                  <a:gd name="T8" fmla="*/ 137 w 350"/>
                  <a:gd name="T9" fmla="*/ 32 h 59"/>
                  <a:gd name="T10" fmla="*/ 170 w 350"/>
                  <a:gd name="T11" fmla="*/ 39 h 59"/>
                  <a:gd name="T12" fmla="*/ 188 w 350"/>
                  <a:gd name="T13" fmla="*/ 44 h 59"/>
                  <a:gd name="T14" fmla="*/ 194 w 350"/>
                  <a:gd name="T15" fmla="*/ 27 h 59"/>
                  <a:gd name="T16" fmla="*/ 236 w 350"/>
                  <a:gd name="T17" fmla="*/ 32 h 59"/>
                  <a:gd name="T18" fmla="*/ 267 w 350"/>
                  <a:gd name="T19" fmla="*/ 37 h 59"/>
                  <a:gd name="T20" fmla="*/ 288 w 350"/>
                  <a:gd name="T21" fmla="*/ 39 h 59"/>
                  <a:gd name="T22" fmla="*/ 306 w 350"/>
                  <a:gd name="T23" fmla="*/ 32 h 59"/>
                  <a:gd name="T24" fmla="*/ 330 w 350"/>
                  <a:gd name="T25" fmla="*/ 27 h 59"/>
                  <a:gd name="T26" fmla="*/ 349 w 350"/>
                  <a:gd name="T27" fmla="*/ 26 h 59"/>
                  <a:gd name="T28" fmla="*/ 342 w 350"/>
                  <a:gd name="T29" fmla="*/ 44 h 59"/>
                  <a:gd name="T30" fmla="*/ 330 w 350"/>
                  <a:gd name="T31" fmla="*/ 47 h 59"/>
                  <a:gd name="T32" fmla="*/ 314 w 350"/>
                  <a:gd name="T33" fmla="*/ 50 h 59"/>
                  <a:gd name="T34" fmla="*/ 304 w 350"/>
                  <a:gd name="T35" fmla="*/ 55 h 59"/>
                  <a:gd name="T36" fmla="*/ 286 w 350"/>
                  <a:gd name="T37" fmla="*/ 55 h 59"/>
                  <a:gd name="T38" fmla="*/ 273 w 350"/>
                  <a:gd name="T39" fmla="*/ 55 h 59"/>
                  <a:gd name="T40" fmla="*/ 255 w 350"/>
                  <a:gd name="T41" fmla="*/ 58 h 59"/>
                  <a:gd name="T42" fmla="*/ 238 w 350"/>
                  <a:gd name="T43" fmla="*/ 47 h 59"/>
                  <a:gd name="T44" fmla="*/ 224 w 350"/>
                  <a:gd name="T45" fmla="*/ 58 h 59"/>
                  <a:gd name="T46" fmla="*/ 205 w 350"/>
                  <a:gd name="T47" fmla="*/ 47 h 59"/>
                  <a:gd name="T48" fmla="*/ 193 w 350"/>
                  <a:gd name="T49" fmla="*/ 50 h 59"/>
                  <a:gd name="T50" fmla="*/ 175 w 350"/>
                  <a:gd name="T51" fmla="*/ 55 h 59"/>
                  <a:gd name="T52" fmla="*/ 158 w 350"/>
                  <a:gd name="T53" fmla="*/ 52 h 59"/>
                  <a:gd name="T54" fmla="*/ 139 w 350"/>
                  <a:gd name="T55" fmla="*/ 50 h 59"/>
                  <a:gd name="T56" fmla="*/ 123 w 350"/>
                  <a:gd name="T57" fmla="*/ 55 h 59"/>
                  <a:gd name="T58" fmla="*/ 95 w 350"/>
                  <a:gd name="T59" fmla="*/ 45 h 59"/>
                  <a:gd name="T60" fmla="*/ 63 w 350"/>
                  <a:gd name="T61" fmla="*/ 40 h 59"/>
                  <a:gd name="T62" fmla="*/ 38 w 350"/>
                  <a:gd name="T63" fmla="*/ 37 h 59"/>
                  <a:gd name="T64" fmla="*/ 12 w 350"/>
                  <a:gd name="T65" fmla="*/ 26 h 59"/>
                  <a:gd name="T66" fmla="*/ 0 w 350"/>
                  <a:gd name="T67" fmla="*/ 23 h 59"/>
                  <a:gd name="T68" fmla="*/ 0 w 350"/>
                  <a:gd name="T69" fmla="*/ 0 h 5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0"/>
                  <a:gd name="T106" fmla="*/ 0 h 59"/>
                  <a:gd name="T107" fmla="*/ 350 w 350"/>
                  <a:gd name="T108" fmla="*/ 59 h 5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0" h="59">
                    <a:moveTo>
                      <a:pt x="0" y="0"/>
                    </a:moveTo>
                    <a:lnTo>
                      <a:pt x="24" y="8"/>
                    </a:lnTo>
                    <a:lnTo>
                      <a:pt x="49" y="8"/>
                    </a:lnTo>
                    <a:lnTo>
                      <a:pt x="68" y="8"/>
                    </a:lnTo>
                    <a:lnTo>
                      <a:pt x="82" y="8"/>
                    </a:lnTo>
                    <a:lnTo>
                      <a:pt x="94" y="10"/>
                    </a:lnTo>
                    <a:lnTo>
                      <a:pt x="108" y="15"/>
                    </a:lnTo>
                    <a:lnTo>
                      <a:pt x="118" y="27"/>
                    </a:lnTo>
                    <a:lnTo>
                      <a:pt x="125" y="32"/>
                    </a:lnTo>
                    <a:lnTo>
                      <a:pt x="137" y="32"/>
                    </a:lnTo>
                    <a:lnTo>
                      <a:pt x="155" y="32"/>
                    </a:lnTo>
                    <a:lnTo>
                      <a:pt x="170" y="39"/>
                    </a:lnTo>
                    <a:lnTo>
                      <a:pt x="181" y="44"/>
                    </a:lnTo>
                    <a:lnTo>
                      <a:pt x="188" y="44"/>
                    </a:lnTo>
                    <a:lnTo>
                      <a:pt x="189" y="32"/>
                    </a:lnTo>
                    <a:lnTo>
                      <a:pt x="194" y="27"/>
                    </a:lnTo>
                    <a:lnTo>
                      <a:pt x="219" y="32"/>
                    </a:lnTo>
                    <a:lnTo>
                      <a:pt x="236" y="32"/>
                    </a:lnTo>
                    <a:lnTo>
                      <a:pt x="255" y="32"/>
                    </a:lnTo>
                    <a:lnTo>
                      <a:pt x="267" y="37"/>
                    </a:lnTo>
                    <a:lnTo>
                      <a:pt x="274" y="40"/>
                    </a:lnTo>
                    <a:lnTo>
                      <a:pt x="288" y="39"/>
                    </a:lnTo>
                    <a:lnTo>
                      <a:pt x="299" y="37"/>
                    </a:lnTo>
                    <a:lnTo>
                      <a:pt x="306" y="32"/>
                    </a:lnTo>
                    <a:lnTo>
                      <a:pt x="318" y="32"/>
                    </a:lnTo>
                    <a:lnTo>
                      <a:pt x="330" y="27"/>
                    </a:lnTo>
                    <a:lnTo>
                      <a:pt x="342" y="26"/>
                    </a:lnTo>
                    <a:lnTo>
                      <a:pt x="349" y="26"/>
                    </a:lnTo>
                    <a:lnTo>
                      <a:pt x="346" y="37"/>
                    </a:lnTo>
                    <a:lnTo>
                      <a:pt x="342" y="44"/>
                    </a:lnTo>
                    <a:lnTo>
                      <a:pt x="337" y="47"/>
                    </a:lnTo>
                    <a:lnTo>
                      <a:pt x="330" y="47"/>
                    </a:lnTo>
                    <a:lnTo>
                      <a:pt x="326" y="47"/>
                    </a:lnTo>
                    <a:lnTo>
                      <a:pt x="314" y="50"/>
                    </a:lnTo>
                    <a:lnTo>
                      <a:pt x="307" y="55"/>
                    </a:lnTo>
                    <a:lnTo>
                      <a:pt x="304" y="55"/>
                    </a:lnTo>
                    <a:lnTo>
                      <a:pt x="293" y="52"/>
                    </a:lnTo>
                    <a:lnTo>
                      <a:pt x="286" y="55"/>
                    </a:lnTo>
                    <a:lnTo>
                      <a:pt x="280" y="55"/>
                    </a:lnTo>
                    <a:lnTo>
                      <a:pt x="273" y="55"/>
                    </a:lnTo>
                    <a:lnTo>
                      <a:pt x="267" y="58"/>
                    </a:lnTo>
                    <a:lnTo>
                      <a:pt x="255" y="58"/>
                    </a:lnTo>
                    <a:lnTo>
                      <a:pt x="248" y="55"/>
                    </a:lnTo>
                    <a:lnTo>
                      <a:pt x="238" y="47"/>
                    </a:lnTo>
                    <a:lnTo>
                      <a:pt x="231" y="55"/>
                    </a:lnTo>
                    <a:lnTo>
                      <a:pt x="224" y="58"/>
                    </a:lnTo>
                    <a:lnTo>
                      <a:pt x="217" y="58"/>
                    </a:lnTo>
                    <a:lnTo>
                      <a:pt x="205" y="47"/>
                    </a:lnTo>
                    <a:lnTo>
                      <a:pt x="201" y="50"/>
                    </a:lnTo>
                    <a:lnTo>
                      <a:pt x="193" y="50"/>
                    </a:lnTo>
                    <a:lnTo>
                      <a:pt x="186" y="55"/>
                    </a:lnTo>
                    <a:lnTo>
                      <a:pt x="175" y="55"/>
                    </a:lnTo>
                    <a:lnTo>
                      <a:pt x="163" y="55"/>
                    </a:lnTo>
                    <a:lnTo>
                      <a:pt x="158" y="52"/>
                    </a:lnTo>
                    <a:lnTo>
                      <a:pt x="151" y="47"/>
                    </a:lnTo>
                    <a:lnTo>
                      <a:pt x="139" y="50"/>
                    </a:lnTo>
                    <a:lnTo>
                      <a:pt x="130" y="55"/>
                    </a:lnTo>
                    <a:lnTo>
                      <a:pt x="123" y="55"/>
                    </a:lnTo>
                    <a:lnTo>
                      <a:pt x="108" y="52"/>
                    </a:lnTo>
                    <a:lnTo>
                      <a:pt x="95" y="45"/>
                    </a:lnTo>
                    <a:lnTo>
                      <a:pt x="85" y="45"/>
                    </a:lnTo>
                    <a:lnTo>
                      <a:pt x="63" y="40"/>
                    </a:lnTo>
                    <a:lnTo>
                      <a:pt x="49" y="37"/>
                    </a:lnTo>
                    <a:lnTo>
                      <a:pt x="38" y="37"/>
                    </a:lnTo>
                    <a:lnTo>
                      <a:pt x="24" y="32"/>
                    </a:lnTo>
                    <a:lnTo>
                      <a:pt x="12" y="26"/>
                    </a:lnTo>
                    <a:lnTo>
                      <a:pt x="5" y="26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320" name="Freeform 1041"/>
              <p:cNvSpPr>
                <a:spLocks/>
              </p:cNvSpPr>
              <p:nvPr/>
            </p:nvSpPr>
            <p:spPr bwMode="auto">
              <a:xfrm>
                <a:off x="4807" y="2230"/>
                <a:ext cx="154" cy="133"/>
              </a:xfrm>
              <a:custGeom>
                <a:avLst/>
                <a:gdLst>
                  <a:gd name="T0" fmla="*/ 75 w 154"/>
                  <a:gd name="T1" fmla="*/ 4 h 133"/>
                  <a:gd name="T2" fmla="*/ 130 w 154"/>
                  <a:gd name="T3" fmla="*/ 0 h 133"/>
                  <a:gd name="T4" fmla="*/ 140 w 154"/>
                  <a:gd name="T5" fmla="*/ 17 h 133"/>
                  <a:gd name="T6" fmla="*/ 120 w 154"/>
                  <a:gd name="T7" fmla="*/ 24 h 133"/>
                  <a:gd name="T8" fmla="*/ 118 w 154"/>
                  <a:gd name="T9" fmla="*/ 37 h 133"/>
                  <a:gd name="T10" fmla="*/ 110 w 154"/>
                  <a:gd name="T11" fmla="*/ 45 h 133"/>
                  <a:gd name="T12" fmla="*/ 95 w 154"/>
                  <a:gd name="T13" fmla="*/ 45 h 133"/>
                  <a:gd name="T14" fmla="*/ 81 w 154"/>
                  <a:gd name="T15" fmla="*/ 39 h 133"/>
                  <a:gd name="T16" fmla="*/ 68 w 154"/>
                  <a:gd name="T17" fmla="*/ 24 h 133"/>
                  <a:gd name="T18" fmla="*/ 52 w 154"/>
                  <a:gd name="T19" fmla="*/ 24 h 133"/>
                  <a:gd name="T20" fmla="*/ 47 w 154"/>
                  <a:gd name="T21" fmla="*/ 45 h 133"/>
                  <a:gd name="T22" fmla="*/ 52 w 154"/>
                  <a:gd name="T23" fmla="*/ 58 h 133"/>
                  <a:gd name="T24" fmla="*/ 68 w 154"/>
                  <a:gd name="T25" fmla="*/ 50 h 133"/>
                  <a:gd name="T26" fmla="*/ 80 w 154"/>
                  <a:gd name="T27" fmla="*/ 56 h 133"/>
                  <a:gd name="T28" fmla="*/ 77 w 154"/>
                  <a:gd name="T29" fmla="*/ 65 h 133"/>
                  <a:gd name="T30" fmla="*/ 75 w 154"/>
                  <a:gd name="T31" fmla="*/ 73 h 133"/>
                  <a:gd name="T32" fmla="*/ 77 w 154"/>
                  <a:gd name="T33" fmla="*/ 87 h 133"/>
                  <a:gd name="T34" fmla="*/ 86 w 154"/>
                  <a:gd name="T35" fmla="*/ 91 h 133"/>
                  <a:gd name="T36" fmla="*/ 81 w 154"/>
                  <a:gd name="T37" fmla="*/ 106 h 133"/>
                  <a:gd name="T38" fmla="*/ 77 w 154"/>
                  <a:gd name="T39" fmla="*/ 125 h 133"/>
                  <a:gd name="T40" fmla="*/ 65 w 154"/>
                  <a:gd name="T41" fmla="*/ 126 h 133"/>
                  <a:gd name="T42" fmla="*/ 60 w 154"/>
                  <a:gd name="T43" fmla="*/ 117 h 133"/>
                  <a:gd name="T44" fmla="*/ 52 w 154"/>
                  <a:gd name="T45" fmla="*/ 99 h 133"/>
                  <a:gd name="T46" fmla="*/ 52 w 154"/>
                  <a:gd name="T47" fmla="*/ 84 h 133"/>
                  <a:gd name="T48" fmla="*/ 33 w 154"/>
                  <a:gd name="T49" fmla="*/ 84 h 133"/>
                  <a:gd name="T50" fmla="*/ 22 w 154"/>
                  <a:gd name="T51" fmla="*/ 86 h 133"/>
                  <a:gd name="T52" fmla="*/ 38 w 154"/>
                  <a:gd name="T53" fmla="*/ 91 h 133"/>
                  <a:gd name="T54" fmla="*/ 45 w 154"/>
                  <a:gd name="T55" fmla="*/ 104 h 133"/>
                  <a:gd name="T56" fmla="*/ 40 w 154"/>
                  <a:gd name="T57" fmla="*/ 117 h 133"/>
                  <a:gd name="T58" fmla="*/ 28 w 154"/>
                  <a:gd name="T59" fmla="*/ 132 h 133"/>
                  <a:gd name="T60" fmla="*/ 28 w 154"/>
                  <a:gd name="T61" fmla="*/ 117 h 133"/>
                  <a:gd name="T62" fmla="*/ 22 w 154"/>
                  <a:gd name="T63" fmla="*/ 104 h 133"/>
                  <a:gd name="T64" fmla="*/ 12 w 154"/>
                  <a:gd name="T65" fmla="*/ 91 h 133"/>
                  <a:gd name="T66" fmla="*/ 3 w 154"/>
                  <a:gd name="T67" fmla="*/ 76 h 133"/>
                  <a:gd name="T68" fmla="*/ 17 w 154"/>
                  <a:gd name="T69" fmla="*/ 63 h 133"/>
                  <a:gd name="T70" fmla="*/ 22 w 154"/>
                  <a:gd name="T71" fmla="*/ 43 h 133"/>
                  <a:gd name="T72" fmla="*/ 27 w 154"/>
                  <a:gd name="T73" fmla="*/ 26 h 133"/>
                  <a:gd name="T74" fmla="*/ 22 w 154"/>
                  <a:gd name="T75" fmla="*/ 17 h 13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54"/>
                  <a:gd name="T115" fmla="*/ 0 h 133"/>
                  <a:gd name="T116" fmla="*/ 154 w 154"/>
                  <a:gd name="T117" fmla="*/ 133 h 13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54" h="133">
                    <a:moveTo>
                      <a:pt x="40" y="0"/>
                    </a:moveTo>
                    <a:lnTo>
                      <a:pt x="75" y="4"/>
                    </a:lnTo>
                    <a:lnTo>
                      <a:pt x="111" y="4"/>
                    </a:lnTo>
                    <a:lnTo>
                      <a:pt x="130" y="0"/>
                    </a:lnTo>
                    <a:lnTo>
                      <a:pt x="153" y="11"/>
                    </a:lnTo>
                    <a:lnTo>
                      <a:pt x="140" y="17"/>
                    </a:lnTo>
                    <a:lnTo>
                      <a:pt x="130" y="22"/>
                    </a:lnTo>
                    <a:lnTo>
                      <a:pt x="120" y="24"/>
                    </a:lnTo>
                    <a:lnTo>
                      <a:pt x="118" y="30"/>
                    </a:lnTo>
                    <a:lnTo>
                      <a:pt x="118" y="37"/>
                    </a:lnTo>
                    <a:lnTo>
                      <a:pt x="118" y="39"/>
                    </a:lnTo>
                    <a:lnTo>
                      <a:pt x="110" y="45"/>
                    </a:lnTo>
                    <a:lnTo>
                      <a:pt x="100" y="45"/>
                    </a:lnTo>
                    <a:lnTo>
                      <a:pt x="95" y="45"/>
                    </a:lnTo>
                    <a:lnTo>
                      <a:pt x="86" y="45"/>
                    </a:lnTo>
                    <a:lnTo>
                      <a:pt x="81" y="39"/>
                    </a:lnTo>
                    <a:lnTo>
                      <a:pt x="75" y="32"/>
                    </a:lnTo>
                    <a:lnTo>
                      <a:pt x="68" y="24"/>
                    </a:lnTo>
                    <a:lnTo>
                      <a:pt x="53" y="24"/>
                    </a:lnTo>
                    <a:lnTo>
                      <a:pt x="52" y="24"/>
                    </a:lnTo>
                    <a:lnTo>
                      <a:pt x="45" y="39"/>
                    </a:lnTo>
                    <a:lnTo>
                      <a:pt x="47" y="45"/>
                    </a:lnTo>
                    <a:lnTo>
                      <a:pt x="47" y="52"/>
                    </a:lnTo>
                    <a:lnTo>
                      <a:pt x="52" y="58"/>
                    </a:lnTo>
                    <a:lnTo>
                      <a:pt x="58" y="58"/>
                    </a:lnTo>
                    <a:lnTo>
                      <a:pt x="68" y="50"/>
                    </a:lnTo>
                    <a:lnTo>
                      <a:pt x="75" y="50"/>
                    </a:lnTo>
                    <a:lnTo>
                      <a:pt x="80" y="56"/>
                    </a:lnTo>
                    <a:lnTo>
                      <a:pt x="80" y="58"/>
                    </a:lnTo>
                    <a:lnTo>
                      <a:pt x="77" y="65"/>
                    </a:lnTo>
                    <a:lnTo>
                      <a:pt x="75" y="67"/>
                    </a:lnTo>
                    <a:lnTo>
                      <a:pt x="75" y="73"/>
                    </a:lnTo>
                    <a:lnTo>
                      <a:pt x="75" y="80"/>
                    </a:lnTo>
                    <a:lnTo>
                      <a:pt x="77" y="87"/>
                    </a:lnTo>
                    <a:lnTo>
                      <a:pt x="83" y="93"/>
                    </a:lnTo>
                    <a:lnTo>
                      <a:pt x="86" y="91"/>
                    </a:lnTo>
                    <a:lnTo>
                      <a:pt x="86" y="99"/>
                    </a:lnTo>
                    <a:lnTo>
                      <a:pt x="81" y="106"/>
                    </a:lnTo>
                    <a:lnTo>
                      <a:pt x="80" y="112"/>
                    </a:lnTo>
                    <a:lnTo>
                      <a:pt x="77" y="125"/>
                    </a:lnTo>
                    <a:lnTo>
                      <a:pt x="70" y="126"/>
                    </a:lnTo>
                    <a:lnTo>
                      <a:pt x="65" y="126"/>
                    </a:lnTo>
                    <a:lnTo>
                      <a:pt x="60" y="126"/>
                    </a:lnTo>
                    <a:lnTo>
                      <a:pt x="60" y="117"/>
                    </a:lnTo>
                    <a:lnTo>
                      <a:pt x="58" y="104"/>
                    </a:lnTo>
                    <a:lnTo>
                      <a:pt x="52" y="99"/>
                    </a:lnTo>
                    <a:lnTo>
                      <a:pt x="52" y="93"/>
                    </a:lnTo>
                    <a:lnTo>
                      <a:pt x="52" y="84"/>
                    </a:lnTo>
                    <a:lnTo>
                      <a:pt x="45" y="76"/>
                    </a:lnTo>
                    <a:lnTo>
                      <a:pt x="33" y="84"/>
                    </a:lnTo>
                    <a:lnTo>
                      <a:pt x="28" y="76"/>
                    </a:lnTo>
                    <a:lnTo>
                      <a:pt x="22" y="86"/>
                    </a:lnTo>
                    <a:lnTo>
                      <a:pt x="28" y="91"/>
                    </a:lnTo>
                    <a:lnTo>
                      <a:pt x="38" y="91"/>
                    </a:lnTo>
                    <a:lnTo>
                      <a:pt x="40" y="97"/>
                    </a:lnTo>
                    <a:lnTo>
                      <a:pt x="45" y="104"/>
                    </a:lnTo>
                    <a:lnTo>
                      <a:pt x="45" y="110"/>
                    </a:lnTo>
                    <a:lnTo>
                      <a:pt x="40" y="117"/>
                    </a:lnTo>
                    <a:lnTo>
                      <a:pt x="33" y="130"/>
                    </a:lnTo>
                    <a:lnTo>
                      <a:pt x="28" y="132"/>
                    </a:lnTo>
                    <a:lnTo>
                      <a:pt x="28" y="125"/>
                    </a:lnTo>
                    <a:lnTo>
                      <a:pt x="28" y="117"/>
                    </a:lnTo>
                    <a:lnTo>
                      <a:pt x="30" y="110"/>
                    </a:lnTo>
                    <a:lnTo>
                      <a:pt x="22" y="104"/>
                    </a:lnTo>
                    <a:lnTo>
                      <a:pt x="15" y="99"/>
                    </a:lnTo>
                    <a:lnTo>
                      <a:pt x="12" y="91"/>
                    </a:lnTo>
                    <a:lnTo>
                      <a:pt x="0" y="91"/>
                    </a:lnTo>
                    <a:lnTo>
                      <a:pt x="3" y="76"/>
                    </a:lnTo>
                    <a:lnTo>
                      <a:pt x="12" y="71"/>
                    </a:lnTo>
                    <a:lnTo>
                      <a:pt x="17" y="63"/>
                    </a:lnTo>
                    <a:lnTo>
                      <a:pt x="22" y="52"/>
                    </a:lnTo>
                    <a:lnTo>
                      <a:pt x="22" y="43"/>
                    </a:lnTo>
                    <a:lnTo>
                      <a:pt x="22" y="32"/>
                    </a:lnTo>
                    <a:lnTo>
                      <a:pt x="27" y="26"/>
                    </a:lnTo>
                    <a:lnTo>
                      <a:pt x="28" y="24"/>
                    </a:lnTo>
                    <a:lnTo>
                      <a:pt x="22" y="17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321" name="Freeform 1042"/>
              <p:cNvSpPr>
                <a:spLocks/>
              </p:cNvSpPr>
              <p:nvPr/>
            </p:nvSpPr>
            <p:spPr bwMode="auto">
              <a:xfrm>
                <a:off x="4637" y="2163"/>
                <a:ext cx="167" cy="192"/>
              </a:xfrm>
              <a:custGeom>
                <a:avLst/>
                <a:gdLst>
                  <a:gd name="T0" fmla="*/ 0 w 167"/>
                  <a:gd name="T1" fmla="*/ 67 h 192"/>
                  <a:gd name="T2" fmla="*/ 32 w 167"/>
                  <a:gd name="T3" fmla="*/ 34 h 192"/>
                  <a:gd name="T4" fmla="*/ 53 w 167"/>
                  <a:gd name="T5" fmla="*/ 21 h 192"/>
                  <a:gd name="T6" fmla="*/ 60 w 167"/>
                  <a:gd name="T7" fmla="*/ 13 h 192"/>
                  <a:gd name="T8" fmla="*/ 85 w 167"/>
                  <a:gd name="T9" fmla="*/ 0 h 192"/>
                  <a:gd name="T10" fmla="*/ 103 w 167"/>
                  <a:gd name="T11" fmla="*/ 27 h 192"/>
                  <a:gd name="T12" fmla="*/ 115 w 167"/>
                  <a:gd name="T13" fmla="*/ 17 h 192"/>
                  <a:gd name="T14" fmla="*/ 121 w 167"/>
                  <a:gd name="T15" fmla="*/ 11 h 192"/>
                  <a:gd name="T16" fmla="*/ 133 w 167"/>
                  <a:gd name="T17" fmla="*/ 0 h 192"/>
                  <a:gd name="T18" fmla="*/ 143 w 167"/>
                  <a:gd name="T19" fmla="*/ 0 h 192"/>
                  <a:gd name="T20" fmla="*/ 143 w 167"/>
                  <a:gd name="T21" fmla="*/ 13 h 192"/>
                  <a:gd name="T22" fmla="*/ 143 w 167"/>
                  <a:gd name="T23" fmla="*/ 19 h 192"/>
                  <a:gd name="T24" fmla="*/ 138 w 167"/>
                  <a:gd name="T25" fmla="*/ 27 h 192"/>
                  <a:gd name="T26" fmla="*/ 138 w 167"/>
                  <a:gd name="T27" fmla="*/ 34 h 192"/>
                  <a:gd name="T28" fmla="*/ 154 w 167"/>
                  <a:gd name="T29" fmla="*/ 61 h 192"/>
                  <a:gd name="T30" fmla="*/ 158 w 167"/>
                  <a:gd name="T31" fmla="*/ 74 h 192"/>
                  <a:gd name="T32" fmla="*/ 163 w 167"/>
                  <a:gd name="T33" fmla="*/ 74 h 192"/>
                  <a:gd name="T34" fmla="*/ 166 w 167"/>
                  <a:gd name="T35" fmla="*/ 86 h 192"/>
                  <a:gd name="T36" fmla="*/ 158 w 167"/>
                  <a:gd name="T37" fmla="*/ 94 h 192"/>
                  <a:gd name="T38" fmla="*/ 154 w 167"/>
                  <a:gd name="T39" fmla="*/ 88 h 192"/>
                  <a:gd name="T40" fmla="*/ 143 w 167"/>
                  <a:gd name="T41" fmla="*/ 96 h 192"/>
                  <a:gd name="T42" fmla="*/ 143 w 167"/>
                  <a:gd name="T43" fmla="*/ 111 h 192"/>
                  <a:gd name="T44" fmla="*/ 128 w 167"/>
                  <a:gd name="T45" fmla="*/ 122 h 192"/>
                  <a:gd name="T46" fmla="*/ 128 w 167"/>
                  <a:gd name="T47" fmla="*/ 151 h 192"/>
                  <a:gd name="T48" fmla="*/ 128 w 167"/>
                  <a:gd name="T49" fmla="*/ 166 h 192"/>
                  <a:gd name="T50" fmla="*/ 121 w 167"/>
                  <a:gd name="T51" fmla="*/ 176 h 192"/>
                  <a:gd name="T52" fmla="*/ 115 w 167"/>
                  <a:gd name="T53" fmla="*/ 191 h 192"/>
                  <a:gd name="T54" fmla="*/ 108 w 167"/>
                  <a:gd name="T55" fmla="*/ 183 h 192"/>
                  <a:gd name="T56" fmla="*/ 98 w 167"/>
                  <a:gd name="T57" fmla="*/ 180 h 192"/>
                  <a:gd name="T58" fmla="*/ 90 w 167"/>
                  <a:gd name="T59" fmla="*/ 176 h 192"/>
                  <a:gd name="T60" fmla="*/ 80 w 167"/>
                  <a:gd name="T61" fmla="*/ 164 h 192"/>
                  <a:gd name="T62" fmla="*/ 55 w 167"/>
                  <a:gd name="T63" fmla="*/ 164 h 192"/>
                  <a:gd name="T64" fmla="*/ 35 w 167"/>
                  <a:gd name="T65" fmla="*/ 159 h 192"/>
                  <a:gd name="T66" fmla="*/ 20 w 167"/>
                  <a:gd name="T67" fmla="*/ 141 h 192"/>
                  <a:gd name="T68" fmla="*/ 12 w 167"/>
                  <a:gd name="T69" fmla="*/ 130 h 192"/>
                  <a:gd name="T70" fmla="*/ 5 w 167"/>
                  <a:gd name="T71" fmla="*/ 122 h 192"/>
                  <a:gd name="T72" fmla="*/ 5 w 167"/>
                  <a:gd name="T73" fmla="*/ 103 h 192"/>
                  <a:gd name="T74" fmla="*/ 0 w 167"/>
                  <a:gd name="T75" fmla="*/ 67 h 1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67"/>
                  <a:gd name="T115" fmla="*/ 0 h 192"/>
                  <a:gd name="T116" fmla="*/ 167 w 167"/>
                  <a:gd name="T117" fmla="*/ 192 h 19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67" h="192">
                    <a:moveTo>
                      <a:pt x="0" y="67"/>
                    </a:moveTo>
                    <a:lnTo>
                      <a:pt x="32" y="34"/>
                    </a:lnTo>
                    <a:lnTo>
                      <a:pt x="53" y="21"/>
                    </a:lnTo>
                    <a:lnTo>
                      <a:pt x="60" y="13"/>
                    </a:lnTo>
                    <a:lnTo>
                      <a:pt x="85" y="0"/>
                    </a:lnTo>
                    <a:lnTo>
                      <a:pt x="103" y="27"/>
                    </a:lnTo>
                    <a:lnTo>
                      <a:pt x="115" y="17"/>
                    </a:lnTo>
                    <a:lnTo>
                      <a:pt x="121" y="11"/>
                    </a:lnTo>
                    <a:lnTo>
                      <a:pt x="133" y="0"/>
                    </a:lnTo>
                    <a:lnTo>
                      <a:pt x="143" y="0"/>
                    </a:lnTo>
                    <a:lnTo>
                      <a:pt x="143" y="13"/>
                    </a:lnTo>
                    <a:lnTo>
                      <a:pt x="143" y="19"/>
                    </a:lnTo>
                    <a:lnTo>
                      <a:pt x="138" y="27"/>
                    </a:lnTo>
                    <a:lnTo>
                      <a:pt x="138" y="34"/>
                    </a:lnTo>
                    <a:lnTo>
                      <a:pt x="154" y="61"/>
                    </a:lnTo>
                    <a:lnTo>
                      <a:pt x="158" y="74"/>
                    </a:lnTo>
                    <a:lnTo>
                      <a:pt x="163" y="74"/>
                    </a:lnTo>
                    <a:lnTo>
                      <a:pt x="166" y="86"/>
                    </a:lnTo>
                    <a:lnTo>
                      <a:pt x="158" y="94"/>
                    </a:lnTo>
                    <a:lnTo>
                      <a:pt x="154" y="88"/>
                    </a:lnTo>
                    <a:lnTo>
                      <a:pt x="143" y="96"/>
                    </a:lnTo>
                    <a:lnTo>
                      <a:pt x="143" y="111"/>
                    </a:lnTo>
                    <a:lnTo>
                      <a:pt x="128" y="122"/>
                    </a:lnTo>
                    <a:lnTo>
                      <a:pt x="128" y="151"/>
                    </a:lnTo>
                    <a:lnTo>
                      <a:pt x="128" y="166"/>
                    </a:lnTo>
                    <a:lnTo>
                      <a:pt x="121" y="176"/>
                    </a:lnTo>
                    <a:lnTo>
                      <a:pt x="115" y="191"/>
                    </a:lnTo>
                    <a:lnTo>
                      <a:pt x="108" y="183"/>
                    </a:lnTo>
                    <a:lnTo>
                      <a:pt x="98" y="180"/>
                    </a:lnTo>
                    <a:lnTo>
                      <a:pt x="90" y="176"/>
                    </a:lnTo>
                    <a:lnTo>
                      <a:pt x="80" y="164"/>
                    </a:lnTo>
                    <a:lnTo>
                      <a:pt x="55" y="164"/>
                    </a:lnTo>
                    <a:lnTo>
                      <a:pt x="35" y="159"/>
                    </a:lnTo>
                    <a:lnTo>
                      <a:pt x="20" y="141"/>
                    </a:lnTo>
                    <a:lnTo>
                      <a:pt x="12" y="130"/>
                    </a:lnTo>
                    <a:lnTo>
                      <a:pt x="5" y="122"/>
                    </a:lnTo>
                    <a:lnTo>
                      <a:pt x="5" y="103"/>
                    </a:lnTo>
                    <a:lnTo>
                      <a:pt x="0" y="67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322" name="Freeform 1043"/>
              <p:cNvSpPr>
                <a:spLocks/>
              </p:cNvSpPr>
              <p:nvPr/>
            </p:nvSpPr>
            <p:spPr bwMode="auto">
              <a:xfrm>
                <a:off x="5024" y="2281"/>
                <a:ext cx="336" cy="170"/>
              </a:xfrm>
              <a:custGeom>
                <a:avLst/>
                <a:gdLst>
                  <a:gd name="T0" fmla="*/ 31 w 336"/>
                  <a:gd name="T1" fmla="*/ 0 h 170"/>
                  <a:gd name="T2" fmla="*/ 64 w 336"/>
                  <a:gd name="T3" fmla="*/ 26 h 170"/>
                  <a:gd name="T4" fmla="*/ 69 w 336"/>
                  <a:gd name="T5" fmla="*/ 41 h 170"/>
                  <a:gd name="T6" fmla="*/ 90 w 336"/>
                  <a:gd name="T7" fmla="*/ 32 h 170"/>
                  <a:gd name="T8" fmla="*/ 102 w 336"/>
                  <a:gd name="T9" fmla="*/ 39 h 170"/>
                  <a:gd name="T10" fmla="*/ 115 w 336"/>
                  <a:gd name="T11" fmla="*/ 26 h 170"/>
                  <a:gd name="T12" fmla="*/ 135 w 336"/>
                  <a:gd name="T13" fmla="*/ 20 h 170"/>
                  <a:gd name="T14" fmla="*/ 179 w 336"/>
                  <a:gd name="T15" fmla="*/ 32 h 170"/>
                  <a:gd name="T16" fmla="*/ 203 w 336"/>
                  <a:gd name="T17" fmla="*/ 46 h 170"/>
                  <a:gd name="T18" fmla="*/ 226 w 336"/>
                  <a:gd name="T19" fmla="*/ 56 h 170"/>
                  <a:gd name="T20" fmla="*/ 260 w 336"/>
                  <a:gd name="T21" fmla="*/ 80 h 170"/>
                  <a:gd name="T22" fmla="*/ 264 w 336"/>
                  <a:gd name="T23" fmla="*/ 93 h 170"/>
                  <a:gd name="T24" fmla="*/ 281 w 336"/>
                  <a:gd name="T25" fmla="*/ 100 h 170"/>
                  <a:gd name="T26" fmla="*/ 295 w 336"/>
                  <a:gd name="T27" fmla="*/ 106 h 170"/>
                  <a:gd name="T28" fmla="*/ 312 w 336"/>
                  <a:gd name="T29" fmla="*/ 126 h 170"/>
                  <a:gd name="T30" fmla="*/ 321 w 336"/>
                  <a:gd name="T31" fmla="*/ 139 h 170"/>
                  <a:gd name="T32" fmla="*/ 321 w 336"/>
                  <a:gd name="T33" fmla="*/ 169 h 170"/>
                  <a:gd name="T34" fmla="*/ 309 w 336"/>
                  <a:gd name="T35" fmla="*/ 169 h 170"/>
                  <a:gd name="T36" fmla="*/ 300 w 336"/>
                  <a:gd name="T37" fmla="*/ 162 h 170"/>
                  <a:gd name="T38" fmla="*/ 264 w 336"/>
                  <a:gd name="T39" fmla="*/ 132 h 170"/>
                  <a:gd name="T40" fmla="*/ 229 w 336"/>
                  <a:gd name="T41" fmla="*/ 132 h 170"/>
                  <a:gd name="T42" fmla="*/ 219 w 336"/>
                  <a:gd name="T43" fmla="*/ 141 h 170"/>
                  <a:gd name="T44" fmla="*/ 213 w 336"/>
                  <a:gd name="T45" fmla="*/ 149 h 170"/>
                  <a:gd name="T46" fmla="*/ 187 w 336"/>
                  <a:gd name="T47" fmla="*/ 154 h 170"/>
                  <a:gd name="T48" fmla="*/ 167 w 336"/>
                  <a:gd name="T49" fmla="*/ 152 h 170"/>
                  <a:gd name="T50" fmla="*/ 153 w 336"/>
                  <a:gd name="T51" fmla="*/ 152 h 170"/>
                  <a:gd name="T52" fmla="*/ 134 w 336"/>
                  <a:gd name="T53" fmla="*/ 113 h 170"/>
                  <a:gd name="T54" fmla="*/ 109 w 336"/>
                  <a:gd name="T55" fmla="*/ 80 h 170"/>
                  <a:gd name="T56" fmla="*/ 78 w 336"/>
                  <a:gd name="T57" fmla="*/ 67 h 170"/>
                  <a:gd name="T58" fmla="*/ 50 w 336"/>
                  <a:gd name="T59" fmla="*/ 65 h 170"/>
                  <a:gd name="T60" fmla="*/ 21 w 336"/>
                  <a:gd name="T61" fmla="*/ 54 h 170"/>
                  <a:gd name="T62" fmla="*/ 23 w 336"/>
                  <a:gd name="T63" fmla="*/ 19 h 1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6"/>
                  <a:gd name="T97" fmla="*/ 0 h 170"/>
                  <a:gd name="T98" fmla="*/ 336 w 336"/>
                  <a:gd name="T99" fmla="*/ 170 h 1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6" h="170">
                    <a:moveTo>
                      <a:pt x="0" y="0"/>
                    </a:moveTo>
                    <a:lnTo>
                      <a:pt x="31" y="0"/>
                    </a:lnTo>
                    <a:lnTo>
                      <a:pt x="54" y="2"/>
                    </a:lnTo>
                    <a:lnTo>
                      <a:pt x="64" y="26"/>
                    </a:lnTo>
                    <a:lnTo>
                      <a:pt x="66" y="35"/>
                    </a:lnTo>
                    <a:lnTo>
                      <a:pt x="69" y="41"/>
                    </a:lnTo>
                    <a:lnTo>
                      <a:pt x="78" y="32"/>
                    </a:lnTo>
                    <a:lnTo>
                      <a:pt x="90" y="32"/>
                    </a:lnTo>
                    <a:lnTo>
                      <a:pt x="101" y="41"/>
                    </a:lnTo>
                    <a:lnTo>
                      <a:pt x="102" y="39"/>
                    </a:lnTo>
                    <a:lnTo>
                      <a:pt x="113" y="26"/>
                    </a:lnTo>
                    <a:lnTo>
                      <a:pt x="115" y="26"/>
                    </a:lnTo>
                    <a:lnTo>
                      <a:pt x="125" y="20"/>
                    </a:lnTo>
                    <a:lnTo>
                      <a:pt x="135" y="20"/>
                    </a:lnTo>
                    <a:lnTo>
                      <a:pt x="163" y="32"/>
                    </a:lnTo>
                    <a:lnTo>
                      <a:pt x="179" y="32"/>
                    </a:lnTo>
                    <a:lnTo>
                      <a:pt x="191" y="46"/>
                    </a:lnTo>
                    <a:lnTo>
                      <a:pt x="203" y="46"/>
                    </a:lnTo>
                    <a:lnTo>
                      <a:pt x="215" y="54"/>
                    </a:lnTo>
                    <a:lnTo>
                      <a:pt x="226" y="56"/>
                    </a:lnTo>
                    <a:lnTo>
                      <a:pt x="250" y="65"/>
                    </a:lnTo>
                    <a:lnTo>
                      <a:pt x="260" y="80"/>
                    </a:lnTo>
                    <a:lnTo>
                      <a:pt x="266" y="87"/>
                    </a:lnTo>
                    <a:lnTo>
                      <a:pt x="264" y="93"/>
                    </a:lnTo>
                    <a:lnTo>
                      <a:pt x="273" y="98"/>
                    </a:lnTo>
                    <a:lnTo>
                      <a:pt x="281" y="100"/>
                    </a:lnTo>
                    <a:lnTo>
                      <a:pt x="285" y="102"/>
                    </a:lnTo>
                    <a:lnTo>
                      <a:pt x="295" y="106"/>
                    </a:lnTo>
                    <a:lnTo>
                      <a:pt x="312" y="119"/>
                    </a:lnTo>
                    <a:lnTo>
                      <a:pt x="312" y="126"/>
                    </a:lnTo>
                    <a:lnTo>
                      <a:pt x="319" y="134"/>
                    </a:lnTo>
                    <a:lnTo>
                      <a:pt x="321" y="139"/>
                    </a:lnTo>
                    <a:lnTo>
                      <a:pt x="335" y="152"/>
                    </a:lnTo>
                    <a:lnTo>
                      <a:pt x="321" y="169"/>
                    </a:lnTo>
                    <a:lnTo>
                      <a:pt x="319" y="169"/>
                    </a:lnTo>
                    <a:lnTo>
                      <a:pt x="309" y="169"/>
                    </a:lnTo>
                    <a:lnTo>
                      <a:pt x="304" y="162"/>
                    </a:lnTo>
                    <a:lnTo>
                      <a:pt x="300" y="162"/>
                    </a:lnTo>
                    <a:lnTo>
                      <a:pt x="290" y="162"/>
                    </a:lnTo>
                    <a:lnTo>
                      <a:pt x="264" y="132"/>
                    </a:lnTo>
                    <a:lnTo>
                      <a:pt x="246" y="134"/>
                    </a:lnTo>
                    <a:lnTo>
                      <a:pt x="229" y="132"/>
                    </a:lnTo>
                    <a:lnTo>
                      <a:pt x="226" y="136"/>
                    </a:lnTo>
                    <a:lnTo>
                      <a:pt x="219" y="141"/>
                    </a:lnTo>
                    <a:lnTo>
                      <a:pt x="219" y="139"/>
                    </a:lnTo>
                    <a:lnTo>
                      <a:pt x="213" y="149"/>
                    </a:lnTo>
                    <a:lnTo>
                      <a:pt x="198" y="162"/>
                    </a:lnTo>
                    <a:lnTo>
                      <a:pt x="187" y="154"/>
                    </a:lnTo>
                    <a:lnTo>
                      <a:pt x="179" y="152"/>
                    </a:lnTo>
                    <a:lnTo>
                      <a:pt x="167" y="152"/>
                    </a:lnTo>
                    <a:lnTo>
                      <a:pt x="160" y="149"/>
                    </a:lnTo>
                    <a:lnTo>
                      <a:pt x="153" y="152"/>
                    </a:lnTo>
                    <a:lnTo>
                      <a:pt x="146" y="132"/>
                    </a:lnTo>
                    <a:lnTo>
                      <a:pt x="134" y="113"/>
                    </a:lnTo>
                    <a:lnTo>
                      <a:pt x="116" y="93"/>
                    </a:lnTo>
                    <a:lnTo>
                      <a:pt x="109" y="80"/>
                    </a:lnTo>
                    <a:lnTo>
                      <a:pt x="101" y="67"/>
                    </a:lnTo>
                    <a:lnTo>
                      <a:pt x="78" y="67"/>
                    </a:lnTo>
                    <a:lnTo>
                      <a:pt x="62" y="72"/>
                    </a:lnTo>
                    <a:lnTo>
                      <a:pt x="50" y="65"/>
                    </a:lnTo>
                    <a:lnTo>
                      <a:pt x="31" y="59"/>
                    </a:lnTo>
                    <a:lnTo>
                      <a:pt x="21" y="54"/>
                    </a:lnTo>
                    <a:lnTo>
                      <a:pt x="21" y="28"/>
                    </a:lnTo>
                    <a:lnTo>
                      <a:pt x="2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323" name="Freeform 1044"/>
              <p:cNvSpPr>
                <a:spLocks/>
              </p:cNvSpPr>
              <p:nvPr/>
            </p:nvSpPr>
            <p:spPr bwMode="auto">
              <a:xfrm>
                <a:off x="4376" y="2146"/>
                <a:ext cx="199" cy="229"/>
              </a:xfrm>
              <a:custGeom>
                <a:avLst/>
                <a:gdLst>
                  <a:gd name="T0" fmla="*/ 0 w 199"/>
                  <a:gd name="T1" fmla="*/ 8 h 229"/>
                  <a:gd name="T2" fmla="*/ 20 w 199"/>
                  <a:gd name="T3" fmla="*/ 0 h 229"/>
                  <a:gd name="T4" fmla="*/ 44 w 199"/>
                  <a:gd name="T5" fmla="*/ 8 h 229"/>
                  <a:gd name="T6" fmla="*/ 47 w 199"/>
                  <a:gd name="T7" fmla="*/ 19 h 229"/>
                  <a:gd name="T8" fmla="*/ 47 w 199"/>
                  <a:gd name="T9" fmla="*/ 27 h 229"/>
                  <a:gd name="T10" fmla="*/ 55 w 199"/>
                  <a:gd name="T11" fmla="*/ 29 h 229"/>
                  <a:gd name="T12" fmla="*/ 55 w 199"/>
                  <a:gd name="T13" fmla="*/ 33 h 229"/>
                  <a:gd name="T14" fmla="*/ 60 w 199"/>
                  <a:gd name="T15" fmla="*/ 34 h 229"/>
                  <a:gd name="T16" fmla="*/ 60 w 199"/>
                  <a:gd name="T17" fmla="*/ 42 h 229"/>
                  <a:gd name="T18" fmla="*/ 81 w 199"/>
                  <a:gd name="T19" fmla="*/ 63 h 229"/>
                  <a:gd name="T20" fmla="*/ 86 w 199"/>
                  <a:gd name="T21" fmla="*/ 63 h 229"/>
                  <a:gd name="T22" fmla="*/ 91 w 199"/>
                  <a:gd name="T23" fmla="*/ 71 h 229"/>
                  <a:gd name="T24" fmla="*/ 96 w 199"/>
                  <a:gd name="T25" fmla="*/ 79 h 229"/>
                  <a:gd name="T26" fmla="*/ 99 w 199"/>
                  <a:gd name="T27" fmla="*/ 79 h 229"/>
                  <a:gd name="T28" fmla="*/ 114 w 199"/>
                  <a:gd name="T29" fmla="*/ 88 h 229"/>
                  <a:gd name="T30" fmla="*/ 146 w 199"/>
                  <a:gd name="T31" fmla="*/ 90 h 229"/>
                  <a:gd name="T32" fmla="*/ 149 w 199"/>
                  <a:gd name="T33" fmla="*/ 119 h 229"/>
                  <a:gd name="T34" fmla="*/ 153 w 199"/>
                  <a:gd name="T35" fmla="*/ 125 h 229"/>
                  <a:gd name="T36" fmla="*/ 151 w 199"/>
                  <a:gd name="T37" fmla="*/ 136 h 229"/>
                  <a:gd name="T38" fmla="*/ 169 w 199"/>
                  <a:gd name="T39" fmla="*/ 148 h 229"/>
                  <a:gd name="T40" fmla="*/ 188 w 199"/>
                  <a:gd name="T41" fmla="*/ 153 h 229"/>
                  <a:gd name="T42" fmla="*/ 188 w 199"/>
                  <a:gd name="T43" fmla="*/ 199 h 229"/>
                  <a:gd name="T44" fmla="*/ 198 w 199"/>
                  <a:gd name="T45" fmla="*/ 222 h 229"/>
                  <a:gd name="T46" fmla="*/ 190 w 199"/>
                  <a:gd name="T47" fmla="*/ 226 h 229"/>
                  <a:gd name="T48" fmla="*/ 181 w 199"/>
                  <a:gd name="T49" fmla="*/ 228 h 229"/>
                  <a:gd name="T50" fmla="*/ 180 w 199"/>
                  <a:gd name="T51" fmla="*/ 215 h 229"/>
                  <a:gd name="T52" fmla="*/ 158 w 199"/>
                  <a:gd name="T53" fmla="*/ 228 h 229"/>
                  <a:gd name="T54" fmla="*/ 149 w 199"/>
                  <a:gd name="T55" fmla="*/ 207 h 229"/>
                  <a:gd name="T56" fmla="*/ 141 w 199"/>
                  <a:gd name="T57" fmla="*/ 188 h 229"/>
                  <a:gd name="T58" fmla="*/ 119 w 199"/>
                  <a:gd name="T59" fmla="*/ 167 h 229"/>
                  <a:gd name="T60" fmla="*/ 111 w 199"/>
                  <a:gd name="T61" fmla="*/ 167 h 229"/>
                  <a:gd name="T62" fmla="*/ 91 w 199"/>
                  <a:gd name="T63" fmla="*/ 151 h 229"/>
                  <a:gd name="T64" fmla="*/ 89 w 199"/>
                  <a:gd name="T65" fmla="*/ 140 h 229"/>
                  <a:gd name="T66" fmla="*/ 89 w 199"/>
                  <a:gd name="T67" fmla="*/ 132 h 229"/>
                  <a:gd name="T68" fmla="*/ 74 w 199"/>
                  <a:gd name="T69" fmla="*/ 98 h 229"/>
                  <a:gd name="T70" fmla="*/ 65 w 199"/>
                  <a:gd name="T71" fmla="*/ 79 h 229"/>
                  <a:gd name="T72" fmla="*/ 44 w 199"/>
                  <a:gd name="T73" fmla="*/ 61 h 229"/>
                  <a:gd name="T74" fmla="*/ 18 w 199"/>
                  <a:gd name="T75" fmla="*/ 33 h 229"/>
                  <a:gd name="T76" fmla="*/ 0 w 199"/>
                  <a:gd name="T77" fmla="*/ 8 h 22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99"/>
                  <a:gd name="T118" fmla="*/ 0 h 229"/>
                  <a:gd name="T119" fmla="*/ 199 w 199"/>
                  <a:gd name="T120" fmla="*/ 229 h 22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99" h="229">
                    <a:moveTo>
                      <a:pt x="0" y="8"/>
                    </a:moveTo>
                    <a:lnTo>
                      <a:pt x="20" y="0"/>
                    </a:lnTo>
                    <a:lnTo>
                      <a:pt x="44" y="8"/>
                    </a:lnTo>
                    <a:lnTo>
                      <a:pt x="47" y="19"/>
                    </a:lnTo>
                    <a:lnTo>
                      <a:pt x="47" y="27"/>
                    </a:lnTo>
                    <a:lnTo>
                      <a:pt x="55" y="29"/>
                    </a:lnTo>
                    <a:lnTo>
                      <a:pt x="55" y="33"/>
                    </a:lnTo>
                    <a:lnTo>
                      <a:pt x="60" y="34"/>
                    </a:lnTo>
                    <a:lnTo>
                      <a:pt x="60" y="42"/>
                    </a:lnTo>
                    <a:lnTo>
                      <a:pt x="81" y="63"/>
                    </a:lnTo>
                    <a:lnTo>
                      <a:pt x="86" y="63"/>
                    </a:lnTo>
                    <a:lnTo>
                      <a:pt x="91" y="71"/>
                    </a:lnTo>
                    <a:lnTo>
                      <a:pt x="96" y="79"/>
                    </a:lnTo>
                    <a:lnTo>
                      <a:pt x="99" y="79"/>
                    </a:lnTo>
                    <a:lnTo>
                      <a:pt x="114" y="88"/>
                    </a:lnTo>
                    <a:lnTo>
                      <a:pt x="146" y="90"/>
                    </a:lnTo>
                    <a:lnTo>
                      <a:pt x="149" y="119"/>
                    </a:lnTo>
                    <a:lnTo>
                      <a:pt x="153" y="125"/>
                    </a:lnTo>
                    <a:lnTo>
                      <a:pt x="151" y="136"/>
                    </a:lnTo>
                    <a:lnTo>
                      <a:pt x="169" y="148"/>
                    </a:lnTo>
                    <a:lnTo>
                      <a:pt x="188" y="153"/>
                    </a:lnTo>
                    <a:lnTo>
                      <a:pt x="188" y="199"/>
                    </a:lnTo>
                    <a:lnTo>
                      <a:pt x="198" y="222"/>
                    </a:lnTo>
                    <a:lnTo>
                      <a:pt x="190" y="226"/>
                    </a:lnTo>
                    <a:lnTo>
                      <a:pt x="181" y="228"/>
                    </a:lnTo>
                    <a:lnTo>
                      <a:pt x="180" y="215"/>
                    </a:lnTo>
                    <a:lnTo>
                      <a:pt x="158" y="228"/>
                    </a:lnTo>
                    <a:lnTo>
                      <a:pt x="149" y="207"/>
                    </a:lnTo>
                    <a:lnTo>
                      <a:pt x="141" y="188"/>
                    </a:lnTo>
                    <a:lnTo>
                      <a:pt x="119" y="167"/>
                    </a:lnTo>
                    <a:lnTo>
                      <a:pt x="111" y="167"/>
                    </a:lnTo>
                    <a:lnTo>
                      <a:pt x="91" y="151"/>
                    </a:lnTo>
                    <a:lnTo>
                      <a:pt x="89" y="140"/>
                    </a:lnTo>
                    <a:lnTo>
                      <a:pt x="89" y="132"/>
                    </a:lnTo>
                    <a:lnTo>
                      <a:pt x="74" y="98"/>
                    </a:lnTo>
                    <a:lnTo>
                      <a:pt x="65" y="79"/>
                    </a:lnTo>
                    <a:lnTo>
                      <a:pt x="44" y="61"/>
                    </a:lnTo>
                    <a:lnTo>
                      <a:pt x="18" y="33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324" name="Freeform 1045"/>
              <p:cNvSpPr>
                <a:spLocks/>
              </p:cNvSpPr>
              <p:nvPr/>
            </p:nvSpPr>
            <p:spPr bwMode="auto">
              <a:xfrm>
                <a:off x="4752" y="1877"/>
                <a:ext cx="194" cy="264"/>
              </a:xfrm>
              <a:custGeom>
                <a:avLst/>
                <a:gdLst>
                  <a:gd name="T0" fmla="*/ 13 w 194"/>
                  <a:gd name="T1" fmla="*/ 0 h 264"/>
                  <a:gd name="T2" fmla="*/ 32 w 194"/>
                  <a:gd name="T3" fmla="*/ 0 h 264"/>
                  <a:gd name="T4" fmla="*/ 49 w 194"/>
                  <a:gd name="T5" fmla="*/ 27 h 264"/>
                  <a:gd name="T6" fmla="*/ 44 w 194"/>
                  <a:gd name="T7" fmla="*/ 53 h 264"/>
                  <a:gd name="T8" fmla="*/ 55 w 194"/>
                  <a:gd name="T9" fmla="*/ 63 h 264"/>
                  <a:gd name="T10" fmla="*/ 60 w 194"/>
                  <a:gd name="T11" fmla="*/ 79 h 264"/>
                  <a:gd name="T12" fmla="*/ 74 w 194"/>
                  <a:gd name="T13" fmla="*/ 86 h 264"/>
                  <a:gd name="T14" fmla="*/ 87 w 194"/>
                  <a:gd name="T15" fmla="*/ 88 h 264"/>
                  <a:gd name="T16" fmla="*/ 111 w 194"/>
                  <a:gd name="T17" fmla="*/ 102 h 264"/>
                  <a:gd name="T18" fmla="*/ 124 w 194"/>
                  <a:gd name="T19" fmla="*/ 120 h 264"/>
                  <a:gd name="T20" fmla="*/ 128 w 194"/>
                  <a:gd name="T21" fmla="*/ 120 h 264"/>
                  <a:gd name="T22" fmla="*/ 146 w 194"/>
                  <a:gd name="T23" fmla="*/ 130 h 264"/>
                  <a:gd name="T24" fmla="*/ 146 w 194"/>
                  <a:gd name="T25" fmla="*/ 163 h 264"/>
                  <a:gd name="T26" fmla="*/ 153 w 194"/>
                  <a:gd name="T27" fmla="*/ 179 h 264"/>
                  <a:gd name="T28" fmla="*/ 158 w 194"/>
                  <a:gd name="T29" fmla="*/ 186 h 264"/>
                  <a:gd name="T30" fmla="*/ 164 w 194"/>
                  <a:gd name="T31" fmla="*/ 194 h 264"/>
                  <a:gd name="T32" fmla="*/ 171 w 194"/>
                  <a:gd name="T33" fmla="*/ 206 h 264"/>
                  <a:gd name="T34" fmla="*/ 173 w 194"/>
                  <a:gd name="T35" fmla="*/ 218 h 264"/>
                  <a:gd name="T36" fmla="*/ 193 w 194"/>
                  <a:gd name="T37" fmla="*/ 228 h 264"/>
                  <a:gd name="T38" fmla="*/ 190 w 194"/>
                  <a:gd name="T39" fmla="*/ 241 h 264"/>
                  <a:gd name="T40" fmla="*/ 173 w 194"/>
                  <a:gd name="T41" fmla="*/ 243 h 264"/>
                  <a:gd name="T42" fmla="*/ 166 w 194"/>
                  <a:gd name="T43" fmla="*/ 236 h 264"/>
                  <a:gd name="T44" fmla="*/ 158 w 194"/>
                  <a:gd name="T45" fmla="*/ 236 h 264"/>
                  <a:gd name="T46" fmla="*/ 158 w 194"/>
                  <a:gd name="T47" fmla="*/ 263 h 264"/>
                  <a:gd name="T48" fmla="*/ 148 w 194"/>
                  <a:gd name="T49" fmla="*/ 263 h 264"/>
                  <a:gd name="T50" fmla="*/ 136 w 194"/>
                  <a:gd name="T51" fmla="*/ 249 h 264"/>
                  <a:gd name="T52" fmla="*/ 129 w 194"/>
                  <a:gd name="T53" fmla="*/ 241 h 264"/>
                  <a:gd name="T54" fmla="*/ 129 w 194"/>
                  <a:gd name="T55" fmla="*/ 228 h 264"/>
                  <a:gd name="T56" fmla="*/ 116 w 194"/>
                  <a:gd name="T57" fmla="*/ 228 h 264"/>
                  <a:gd name="T58" fmla="*/ 109 w 194"/>
                  <a:gd name="T59" fmla="*/ 241 h 264"/>
                  <a:gd name="T60" fmla="*/ 104 w 194"/>
                  <a:gd name="T61" fmla="*/ 228 h 264"/>
                  <a:gd name="T62" fmla="*/ 99 w 194"/>
                  <a:gd name="T63" fmla="*/ 212 h 264"/>
                  <a:gd name="T64" fmla="*/ 121 w 194"/>
                  <a:gd name="T65" fmla="*/ 206 h 264"/>
                  <a:gd name="T66" fmla="*/ 133 w 194"/>
                  <a:gd name="T67" fmla="*/ 208 h 264"/>
                  <a:gd name="T68" fmla="*/ 133 w 194"/>
                  <a:gd name="T69" fmla="*/ 183 h 264"/>
                  <a:gd name="T70" fmla="*/ 123 w 194"/>
                  <a:gd name="T71" fmla="*/ 177 h 264"/>
                  <a:gd name="T72" fmla="*/ 116 w 194"/>
                  <a:gd name="T73" fmla="*/ 155 h 264"/>
                  <a:gd name="T74" fmla="*/ 111 w 194"/>
                  <a:gd name="T75" fmla="*/ 128 h 264"/>
                  <a:gd name="T76" fmla="*/ 91 w 194"/>
                  <a:gd name="T77" fmla="*/ 122 h 264"/>
                  <a:gd name="T78" fmla="*/ 81 w 194"/>
                  <a:gd name="T79" fmla="*/ 108 h 264"/>
                  <a:gd name="T80" fmla="*/ 67 w 194"/>
                  <a:gd name="T81" fmla="*/ 102 h 264"/>
                  <a:gd name="T82" fmla="*/ 74 w 194"/>
                  <a:gd name="T83" fmla="*/ 124 h 264"/>
                  <a:gd name="T84" fmla="*/ 55 w 194"/>
                  <a:gd name="T85" fmla="*/ 135 h 264"/>
                  <a:gd name="T86" fmla="*/ 44 w 194"/>
                  <a:gd name="T87" fmla="*/ 112 h 264"/>
                  <a:gd name="T88" fmla="*/ 37 w 194"/>
                  <a:gd name="T89" fmla="*/ 102 h 264"/>
                  <a:gd name="T90" fmla="*/ 37 w 194"/>
                  <a:gd name="T91" fmla="*/ 88 h 264"/>
                  <a:gd name="T92" fmla="*/ 22 w 194"/>
                  <a:gd name="T93" fmla="*/ 71 h 264"/>
                  <a:gd name="T94" fmla="*/ 7 w 194"/>
                  <a:gd name="T95" fmla="*/ 63 h 264"/>
                  <a:gd name="T96" fmla="*/ 0 w 194"/>
                  <a:gd name="T97" fmla="*/ 51 h 264"/>
                  <a:gd name="T98" fmla="*/ 3 w 194"/>
                  <a:gd name="T99" fmla="*/ 41 h 264"/>
                  <a:gd name="T100" fmla="*/ 15 w 194"/>
                  <a:gd name="T101" fmla="*/ 49 h 264"/>
                  <a:gd name="T102" fmla="*/ 18 w 194"/>
                  <a:gd name="T103" fmla="*/ 35 h 264"/>
                  <a:gd name="T104" fmla="*/ 15 w 194"/>
                  <a:gd name="T105" fmla="*/ 22 h 264"/>
                  <a:gd name="T106" fmla="*/ 13 w 194"/>
                  <a:gd name="T107" fmla="*/ 0 h 26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94"/>
                  <a:gd name="T163" fmla="*/ 0 h 264"/>
                  <a:gd name="T164" fmla="*/ 194 w 194"/>
                  <a:gd name="T165" fmla="*/ 264 h 26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94" h="264">
                    <a:moveTo>
                      <a:pt x="13" y="0"/>
                    </a:moveTo>
                    <a:lnTo>
                      <a:pt x="32" y="0"/>
                    </a:lnTo>
                    <a:lnTo>
                      <a:pt x="49" y="27"/>
                    </a:lnTo>
                    <a:lnTo>
                      <a:pt x="44" y="53"/>
                    </a:lnTo>
                    <a:lnTo>
                      <a:pt x="55" y="63"/>
                    </a:lnTo>
                    <a:lnTo>
                      <a:pt x="60" y="79"/>
                    </a:lnTo>
                    <a:lnTo>
                      <a:pt x="74" y="86"/>
                    </a:lnTo>
                    <a:lnTo>
                      <a:pt x="87" y="88"/>
                    </a:lnTo>
                    <a:lnTo>
                      <a:pt x="111" y="102"/>
                    </a:lnTo>
                    <a:lnTo>
                      <a:pt x="124" y="120"/>
                    </a:lnTo>
                    <a:lnTo>
                      <a:pt x="128" y="120"/>
                    </a:lnTo>
                    <a:lnTo>
                      <a:pt x="146" y="130"/>
                    </a:lnTo>
                    <a:lnTo>
                      <a:pt x="146" y="163"/>
                    </a:lnTo>
                    <a:lnTo>
                      <a:pt x="153" y="179"/>
                    </a:lnTo>
                    <a:lnTo>
                      <a:pt x="158" y="186"/>
                    </a:lnTo>
                    <a:lnTo>
                      <a:pt x="164" y="194"/>
                    </a:lnTo>
                    <a:lnTo>
                      <a:pt x="171" y="206"/>
                    </a:lnTo>
                    <a:lnTo>
                      <a:pt x="173" y="218"/>
                    </a:lnTo>
                    <a:lnTo>
                      <a:pt x="193" y="228"/>
                    </a:lnTo>
                    <a:lnTo>
                      <a:pt x="190" y="241"/>
                    </a:lnTo>
                    <a:lnTo>
                      <a:pt x="173" y="243"/>
                    </a:lnTo>
                    <a:lnTo>
                      <a:pt x="166" y="236"/>
                    </a:lnTo>
                    <a:lnTo>
                      <a:pt x="158" y="236"/>
                    </a:lnTo>
                    <a:lnTo>
                      <a:pt x="158" y="263"/>
                    </a:lnTo>
                    <a:lnTo>
                      <a:pt x="148" y="263"/>
                    </a:lnTo>
                    <a:lnTo>
                      <a:pt x="136" y="249"/>
                    </a:lnTo>
                    <a:lnTo>
                      <a:pt x="129" y="241"/>
                    </a:lnTo>
                    <a:lnTo>
                      <a:pt x="129" y="228"/>
                    </a:lnTo>
                    <a:lnTo>
                      <a:pt x="116" y="228"/>
                    </a:lnTo>
                    <a:lnTo>
                      <a:pt x="109" y="241"/>
                    </a:lnTo>
                    <a:lnTo>
                      <a:pt x="104" y="228"/>
                    </a:lnTo>
                    <a:lnTo>
                      <a:pt x="99" y="212"/>
                    </a:lnTo>
                    <a:lnTo>
                      <a:pt x="121" y="206"/>
                    </a:lnTo>
                    <a:lnTo>
                      <a:pt x="133" y="208"/>
                    </a:lnTo>
                    <a:lnTo>
                      <a:pt x="133" y="183"/>
                    </a:lnTo>
                    <a:lnTo>
                      <a:pt x="123" y="177"/>
                    </a:lnTo>
                    <a:lnTo>
                      <a:pt x="116" y="155"/>
                    </a:lnTo>
                    <a:lnTo>
                      <a:pt x="111" y="128"/>
                    </a:lnTo>
                    <a:lnTo>
                      <a:pt x="91" y="122"/>
                    </a:lnTo>
                    <a:lnTo>
                      <a:pt x="81" y="108"/>
                    </a:lnTo>
                    <a:lnTo>
                      <a:pt x="67" y="102"/>
                    </a:lnTo>
                    <a:lnTo>
                      <a:pt x="74" y="124"/>
                    </a:lnTo>
                    <a:lnTo>
                      <a:pt x="55" y="135"/>
                    </a:lnTo>
                    <a:lnTo>
                      <a:pt x="44" y="112"/>
                    </a:lnTo>
                    <a:lnTo>
                      <a:pt x="37" y="102"/>
                    </a:lnTo>
                    <a:lnTo>
                      <a:pt x="37" y="88"/>
                    </a:lnTo>
                    <a:lnTo>
                      <a:pt x="22" y="71"/>
                    </a:lnTo>
                    <a:lnTo>
                      <a:pt x="7" y="63"/>
                    </a:lnTo>
                    <a:lnTo>
                      <a:pt x="0" y="51"/>
                    </a:lnTo>
                    <a:lnTo>
                      <a:pt x="3" y="41"/>
                    </a:lnTo>
                    <a:lnTo>
                      <a:pt x="15" y="49"/>
                    </a:lnTo>
                    <a:lnTo>
                      <a:pt x="18" y="35"/>
                    </a:lnTo>
                    <a:lnTo>
                      <a:pt x="15" y="22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325" name="Freeform 1046"/>
              <p:cNvSpPr>
                <a:spLocks/>
              </p:cNvSpPr>
              <p:nvPr/>
            </p:nvSpPr>
            <p:spPr bwMode="auto">
              <a:xfrm>
                <a:off x="4706" y="1414"/>
                <a:ext cx="138" cy="215"/>
              </a:xfrm>
              <a:custGeom>
                <a:avLst/>
                <a:gdLst>
                  <a:gd name="T0" fmla="*/ 30 w 138"/>
                  <a:gd name="T1" fmla="*/ 0 h 215"/>
                  <a:gd name="T2" fmla="*/ 54 w 138"/>
                  <a:gd name="T3" fmla="*/ 11 h 215"/>
                  <a:gd name="T4" fmla="*/ 73 w 138"/>
                  <a:gd name="T5" fmla="*/ 29 h 215"/>
                  <a:gd name="T6" fmla="*/ 83 w 138"/>
                  <a:gd name="T7" fmla="*/ 46 h 215"/>
                  <a:gd name="T8" fmla="*/ 89 w 138"/>
                  <a:gd name="T9" fmla="*/ 46 h 215"/>
                  <a:gd name="T10" fmla="*/ 89 w 138"/>
                  <a:gd name="T11" fmla="*/ 57 h 215"/>
                  <a:gd name="T12" fmla="*/ 97 w 138"/>
                  <a:gd name="T13" fmla="*/ 69 h 215"/>
                  <a:gd name="T14" fmla="*/ 107 w 138"/>
                  <a:gd name="T15" fmla="*/ 80 h 215"/>
                  <a:gd name="T16" fmla="*/ 125 w 138"/>
                  <a:gd name="T17" fmla="*/ 103 h 215"/>
                  <a:gd name="T18" fmla="*/ 137 w 138"/>
                  <a:gd name="T19" fmla="*/ 134 h 215"/>
                  <a:gd name="T20" fmla="*/ 114 w 138"/>
                  <a:gd name="T21" fmla="*/ 132 h 215"/>
                  <a:gd name="T22" fmla="*/ 96 w 138"/>
                  <a:gd name="T23" fmla="*/ 126 h 215"/>
                  <a:gd name="T24" fmla="*/ 109 w 138"/>
                  <a:gd name="T25" fmla="*/ 147 h 215"/>
                  <a:gd name="T26" fmla="*/ 109 w 138"/>
                  <a:gd name="T27" fmla="*/ 161 h 215"/>
                  <a:gd name="T28" fmla="*/ 109 w 138"/>
                  <a:gd name="T29" fmla="*/ 172 h 215"/>
                  <a:gd name="T30" fmla="*/ 101 w 138"/>
                  <a:gd name="T31" fmla="*/ 168 h 215"/>
                  <a:gd name="T32" fmla="*/ 91 w 138"/>
                  <a:gd name="T33" fmla="*/ 159 h 215"/>
                  <a:gd name="T34" fmla="*/ 78 w 138"/>
                  <a:gd name="T35" fmla="*/ 141 h 215"/>
                  <a:gd name="T36" fmla="*/ 68 w 138"/>
                  <a:gd name="T37" fmla="*/ 138 h 215"/>
                  <a:gd name="T38" fmla="*/ 53 w 138"/>
                  <a:gd name="T39" fmla="*/ 141 h 215"/>
                  <a:gd name="T40" fmla="*/ 43 w 138"/>
                  <a:gd name="T41" fmla="*/ 147 h 215"/>
                  <a:gd name="T42" fmla="*/ 48 w 138"/>
                  <a:gd name="T43" fmla="*/ 159 h 215"/>
                  <a:gd name="T44" fmla="*/ 63 w 138"/>
                  <a:gd name="T45" fmla="*/ 168 h 215"/>
                  <a:gd name="T46" fmla="*/ 78 w 138"/>
                  <a:gd name="T47" fmla="*/ 174 h 215"/>
                  <a:gd name="T48" fmla="*/ 84 w 138"/>
                  <a:gd name="T49" fmla="*/ 189 h 215"/>
                  <a:gd name="T50" fmla="*/ 83 w 138"/>
                  <a:gd name="T51" fmla="*/ 208 h 215"/>
                  <a:gd name="T52" fmla="*/ 83 w 138"/>
                  <a:gd name="T53" fmla="*/ 214 h 215"/>
                  <a:gd name="T54" fmla="*/ 78 w 138"/>
                  <a:gd name="T55" fmla="*/ 214 h 215"/>
                  <a:gd name="T56" fmla="*/ 68 w 138"/>
                  <a:gd name="T57" fmla="*/ 208 h 215"/>
                  <a:gd name="T58" fmla="*/ 63 w 138"/>
                  <a:gd name="T59" fmla="*/ 206 h 215"/>
                  <a:gd name="T60" fmla="*/ 59 w 138"/>
                  <a:gd name="T61" fmla="*/ 203 h 215"/>
                  <a:gd name="T62" fmla="*/ 53 w 138"/>
                  <a:gd name="T63" fmla="*/ 210 h 215"/>
                  <a:gd name="T64" fmla="*/ 43 w 138"/>
                  <a:gd name="T65" fmla="*/ 214 h 215"/>
                  <a:gd name="T66" fmla="*/ 38 w 138"/>
                  <a:gd name="T67" fmla="*/ 206 h 215"/>
                  <a:gd name="T68" fmla="*/ 38 w 138"/>
                  <a:gd name="T69" fmla="*/ 187 h 215"/>
                  <a:gd name="T70" fmla="*/ 36 w 138"/>
                  <a:gd name="T71" fmla="*/ 176 h 215"/>
                  <a:gd name="T72" fmla="*/ 26 w 138"/>
                  <a:gd name="T73" fmla="*/ 168 h 215"/>
                  <a:gd name="T74" fmla="*/ 15 w 138"/>
                  <a:gd name="T75" fmla="*/ 182 h 215"/>
                  <a:gd name="T76" fmla="*/ 2 w 138"/>
                  <a:gd name="T77" fmla="*/ 182 h 215"/>
                  <a:gd name="T78" fmla="*/ 0 w 138"/>
                  <a:gd name="T79" fmla="*/ 172 h 215"/>
                  <a:gd name="T80" fmla="*/ 2 w 138"/>
                  <a:gd name="T81" fmla="*/ 149 h 215"/>
                  <a:gd name="T82" fmla="*/ 13 w 138"/>
                  <a:gd name="T83" fmla="*/ 139 h 215"/>
                  <a:gd name="T84" fmla="*/ 12 w 138"/>
                  <a:gd name="T85" fmla="*/ 107 h 215"/>
                  <a:gd name="T86" fmla="*/ 12 w 138"/>
                  <a:gd name="T87" fmla="*/ 97 h 215"/>
                  <a:gd name="T88" fmla="*/ 20 w 138"/>
                  <a:gd name="T89" fmla="*/ 94 h 215"/>
                  <a:gd name="T90" fmla="*/ 31 w 138"/>
                  <a:gd name="T91" fmla="*/ 103 h 215"/>
                  <a:gd name="T92" fmla="*/ 48 w 138"/>
                  <a:gd name="T93" fmla="*/ 111 h 215"/>
                  <a:gd name="T94" fmla="*/ 48 w 138"/>
                  <a:gd name="T95" fmla="*/ 92 h 215"/>
                  <a:gd name="T96" fmla="*/ 38 w 138"/>
                  <a:gd name="T97" fmla="*/ 86 h 215"/>
                  <a:gd name="T98" fmla="*/ 38 w 138"/>
                  <a:gd name="T99" fmla="*/ 80 h 215"/>
                  <a:gd name="T100" fmla="*/ 41 w 138"/>
                  <a:gd name="T101" fmla="*/ 80 h 215"/>
                  <a:gd name="T102" fmla="*/ 45 w 138"/>
                  <a:gd name="T103" fmla="*/ 80 h 215"/>
                  <a:gd name="T104" fmla="*/ 48 w 138"/>
                  <a:gd name="T105" fmla="*/ 80 h 215"/>
                  <a:gd name="T106" fmla="*/ 53 w 138"/>
                  <a:gd name="T107" fmla="*/ 80 h 215"/>
                  <a:gd name="T108" fmla="*/ 59 w 138"/>
                  <a:gd name="T109" fmla="*/ 73 h 215"/>
                  <a:gd name="T110" fmla="*/ 56 w 138"/>
                  <a:gd name="T111" fmla="*/ 69 h 215"/>
                  <a:gd name="T112" fmla="*/ 50 w 138"/>
                  <a:gd name="T113" fmla="*/ 52 h 215"/>
                  <a:gd name="T114" fmla="*/ 38 w 138"/>
                  <a:gd name="T115" fmla="*/ 38 h 215"/>
                  <a:gd name="T116" fmla="*/ 26 w 138"/>
                  <a:gd name="T117" fmla="*/ 31 h 215"/>
                  <a:gd name="T118" fmla="*/ 18 w 138"/>
                  <a:gd name="T119" fmla="*/ 21 h 215"/>
                  <a:gd name="T120" fmla="*/ 30 w 138"/>
                  <a:gd name="T121" fmla="*/ 0 h 2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8"/>
                  <a:gd name="T184" fmla="*/ 0 h 215"/>
                  <a:gd name="T185" fmla="*/ 138 w 138"/>
                  <a:gd name="T186" fmla="*/ 215 h 21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8" h="215">
                    <a:moveTo>
                      <a:pt x="30" y="0"/>
                    </a:moveTo>
                    <a:lnTo>
                      <a:pt x="54" y="11"/>
                    </a:lnTo>
                    <a:lnTo>
                      <a:pt x="73" y="29"/>
                    </a:lnTo>
                    <a:lnTo>
                      <a:pt x="83" y="46"/>
                    </a:lnTo>
                    <a:lnTo>
                      <a:pt x="89" y="46"/>
                    </a:lnTo>
                    <a:lnTo>
                      <a:pt x="89" y="57"/>
                    </a:lnTo>
                    <a:lnTo>
                      <a:pt x="97" y="69"/>
                    </a:lnTo>
                    <a:lnTo>
                      <a:pt x="107" y="80"/>
                    </a:lnTo>
                    <a:lnTo>
                      <a:pt x="125" y="103"/>
                    </a:lnTo>
                    <a:lnTo>
                      <a:pt x="137" y="134"/>
                    </a:lnTo>
                    <a:lnTo>
                      <a:pt x="114" y="132"/>
                    </a:lnTo>
                    <a:lnTo>
                      <a:pt x="96" y="126"/>
                    </a:lnTo>
                    <a:lnTo>
                      <a:pt x="109" y="147"/>
                    </a:lnTo>
                    <a:lnTo>
                      <a:pt x="109" y="161"/>
                    </a:lnTo>
                    <a:lnTo>
                      <a:pt x="109" y="172"/>
                    </a:lnTo>
                    <a:lnTo>
                      <a:pt x="101" y="168"/>
                    </a:lnTo>
                    <a:lnTo>
                      <a:pt x="91" y="159"/>
                    </a:lnTo>
                    <a:lnTo>
                      <a:pt x="78" y="141"/>
                    </a:lnTo>
                    <a:lnTo>
                      <a:pt x="68" y="138"/>
                    </a:lnTo>
                    <a:lnTo>
                      <a:pt x="53" y="141"/>
                    </a:lnTo>
                    <a:lnTo>
                      <a:pt x="43" y="147"/>
                    </a:lnTo>
                    <a:lnTo>
                      <a:pt x="48" y="159"/>
                    </a:lnTo>
                    <a:lnTo>
                      <a:pt x="63" y="168"/>
                    </a:lnTo>
                    <a:lnTo>
                      <a:pt x="78" y="174"/>
                    </a:lnTo>
                    <a:lnTo>
                      <a:pt x="84" y="189"/>
                    </a:lnTo>
                    <a:lnTo>
                      <a:pt x="83" y="208"/>
                    </a:lnTo>
                    <a:lnTo>
                      <a:pt x="83" y="214"/>
                    </a:lnTo>
                    <a:lnTo>
                      <a:pt x="78" y="214"/>
                    </a:lnTo>
                    <a:lnTo>
                      <a:pt x="68" y="208"/>
                    </a:lnTo>
                    <a:lnTo>
                      <a:pt x="63" y="206"/>
                    </a:lnTo>
                    <a:lnTo>
                      <a:pt x="59" y="203"/>
                    </a:lnTo>
                    <a:lnTo>
                      <a:pt x="53" y="210"/>
                    </a:lnTo>
                    <a:lnTo>
                      <a:pt x="43" y="214"/>
                    </a:lnTo>
                    <a:lnTo>
                      <a:pt x="38" y="206"/>
                    </a:lnTo>
                    <a:lnTo>
                      <a:pt x="38" y="187"/>
                    </a:lnTo>
                    <a:lnTo>
                      <a:pt x="36" y="176"/>
                    </a:lnTo>
                    <a:lnTo>
                      <a:pt x="26" y="168"/>
                    </a:lnTo>
                    <a:lnTo>
                      <a:pt x="15" y="182"/>
                    </a:lnTo>
                    <a:lnTo>
                      <a:pt x="2" y="182"/>
                    </a:lnTo>
                    <a:lnTo>
                      <a:pt x="0" y="172"/>
                    </a:lnTo>
                    <a:lnTo>
                      <a:pt x="2" y="149"/>
                    </a:lnTo>
                    <a:lnTo>
                      <a:pt x="13" y="139"/>
                    </a:lnTo>
                    <a:lnTo>
                      <a:pt x="12" y="107"/>
                    </a:lnTo>
                    <a:lnTo>
                      <a:pt x="12" y="97"/>
                    </a:lnTo>
                    <a:lnTo>
                      <a:pt x="20" y="94"/>
                    </a:lnTo>
                    <a:lnTo>
                      <a:pt x="31" y="103"/>
                    </a:lnTo>
                    <a:lnTo>
                      <a:pt x="48" y="111"/>
                    </a:lnTo>
                    <a:lnTo>
                      <a:pt x="48" y="92"/>
                    </a:lnTo>
                    <a:lnTo>
                      <a:pt x="38" y="86"/>
                    </a:lnTo>
                    <a:lnTo>
                      <a:pt x="38" y="80"/>
                    </a:lnTo>
                    <a:lnTo>
                      <a:pt x="41" y="80"/>
                    </a:lnTo>
                    <a:lnTo>
                      <a:pt x="45" y="80"/>
                    </a:lnTo>
                    <a:lnTo>
                      <a:pt x="48" y="80"/>
                    </a:lnTo>
                    <a:lnTo>
                      <a:pt x="53" y="80"/>
                    </a:lnTo>
                    <a:lnTo>
                      <a:pt x="59" y="73"/>
                    </a:lnTo>
                    <a:lnTo>
                      <a:pt x="56" y="69"/>
                    </a:lnTo>
                    <a:lnTo>
                      <a:pt x="50" y="52"/>
                    </a:lnTo>
                    <a:lnTo>
                      <a:pt x="38" y="38"/>
                    </a:lnTo>
                    <a:lnTo>
                      <a:pt x="26" y="31"/>
                    </a:lnTo>
                    <a:lnTo>
                      <a:pt x="18" y="21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326" name="Freeform 1047"/>
              <p:cNvSpPr>
                <a:spLocks/>
              </p:cNvSpPr>
              <p:nvPr/>
            </p:nvSpPr>
            <p:spPr bwMode="auto">
              <a:xfrm>
                <a:off x="4532" y="1136"/>
                <a:ext cx="151" cy="175"/>
              </a:xfrm>
              <a:custGeom>
                <a:avLst/>
                <a:gdLst>
                  <a:gd name="T0" fmla="*/ 0 w 151"/>
                  <a:gd name="T1" fmla="*/ 0 h 175"/>
                  <a:gd name="T2" fmla="*/ 12 w 151"/>
                  <a:gd name="T3" fmla="*/ 0 h 175"/>
                  <a:gd name="T4" fmla="*/ 18 w 151"/>
                  <a:gd name="T5" fmla="*/ 13 h 175"/>
                  <a:gd name="T6" fmla="*/ 40 w 151"/>
                  <a:gd name="T7" fmla="*/ 30 h 175"/>
                  <a:gd name="T8" fmla="*/ 48 w 151"/>
                  <a:gd name="T9" fmla="*/ 51 h 175"/>
                  <a:gd name="T10" fmla="*/ 63 w 151"/>
                  <a:gd name="T11" fmla="*/ 53 h 175"/>
                  <a:gd name="T12" fmla="*/ 73 w 151"/>
                  <a:gd name="T13" fmla="*/ 55 h 175"/>
                  <a:gd name="T14" fmla="*/ 83 w 151"/>
                  <a:gd name="T15" fmla="*/ 66 h 175"/>
                  <a:gd name="T16" fmla="*/ 95 w 151"/>
                  <a:gd name="T17" fmla="*/ 66 h 175"/>
                  <a:gd name="T18" fmla="*/ 107 w 151"/>
                  <a:gd name="T19" fmla="*/ 74 h 175"/>
                  <a:gd name="T20" fmla="*/ 118 w 151"/>
                  <a:gd name="T21" fmla="*/ 85 h 175"/>
                  <a:gd name="T22" fmla="*/ 130 w 151"/>
                  <a:gd name="T23" fmla="*/ 95 h 175"/>
                  <a:gd name="T24" fmla="*/ 127 w 151"/>
                  <a:gd name="T25" fmla="*/ 100 h 175"/>
                  <a:gd name="T26" fmla="*/ 120 w 151"/>
                  <a:gd name="T27" fmla="*/ 102 h 175"/>
                  <a:gd name="T28" fmla="*/ 113 w 151"/>
                  <a:gd name="T29" fmla="*/ 102 h 175"/>
                  <a:gd name="T30" fmla="*/ 112 w 151"/>
                  <a:gd name="T31" fmla="*/ 108 h 175"/>
                  <a:gd name="T32" fmla="*/ 125 w 151"/>
                  <a:gd name="T33" fmla="*/ 121 h 175"/>
                  <a:gd name="T34" fmla="*/ 133 w 151"/>
                  <a:gd name="T35" fmla="*/ 132 h 175"/>
                  <a:gd name="T36" fmla="*/ 150 w 151"/>
                  <a:gd name="T37" fmla="*/ 148 h 175"/>
                  <a:gd name="T38" fmla="*/ 142 w 151"/>
                  <a:gd name="T39" fmla="*/ 161 h 175"/>
                  <a:gd name="T40" fmla="*/ 132 w 151"/>
                  <a:gd name="T41" fmla="*/ 163 h 175"/>
                  <a:gd name="T42" fmla="*/ 132 w 151"/>
                  <a:gd name="T43" fmla="*/ 174 h 175"/>
                  <a:gd name="T44" fmla="*/ 118 w 151"/>
                  <a:gd name="T45" fmla="*/ 174 h 175"/>
                  <a:gd name="T46" fmla="*/ 113 w 151"/>
                  <a:gd name="T47" fmla="*/ 166 h 175"/>
                  <a:gd name="T48" fmla="*/ 100 w 151"/>
                  <a:gd name="T49" fmla="*/ 153 h 175"/>
                  <a:gd name="T50" fmla="*/ 90 w 151"/>
                  <a:gd name="T51" fmla="*/ 136 h 175"/>
                  <a:gd name="T52" fmla="*/ 77 w 151"/>
                  <a:gd name="T53" fmla="*/ 110 h 175"/>
                  <a:gd name="T54" fmla="*/ 58 w 151"/>
                  <a:gd name="T55" fmla="*/ 95 h 175"/>
                  <a:gd name="T56" fmla="*/ 42 w 151"/>
                  <a:gd name="T57" fmla="*/ 66 h 175"/>
                  <a:gd name="T58" fmla="*/ 30 w 151"/>
                  <a:gd name="T59" fmla="*/ 59 h 175"/>
                  <a:gd name="T60" fmla="*/ 22 w 151"/>
                  <a:gd name="T61" fmla="*/ 53 h 175"/>
                  <a:gd name="T62" fmla="*/ 17 w 151"/>
                  <a:gd name="T63" fmla="*/ 38 h 175"/>
                  <a:gd name="T64" fmla="*/ 3 w 151"/>
                  <a:gd name="T65" fmla="*/ 25 h 175"/>
                  <a:gd name="T66" fmla="*/ 3 w 151"/>
                  <a:gd name="T67" fmla="*/ 19 h 175"/>
                  <a:gd name="T68" fmla="*/ 0 w 151"/>
                  <a:gd name="T69" fmla="*/ 0 h 17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1"/>
                  <a:gd name="T106" fmla="*/ 0 h 175"/>
                  <a:gd name="T107" fmla="*/ 151 w 151"/>
                  <a:gd name="T108" fmla="*/ 175 h 17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1" h="175">
                    <a:moveTo>
                      <a:pt x="0" y="0"/>
                    </a:moveTo>
                    <a:lnTo>
                      <a:pt x="12" y="0"/>
                    </a:lnTo>
                    <a:lnTo>
                      <a:pt x="18" y="13"/>
                    </a:lnTo>
                    <a:lnTo>
                      <a:pt x="40" y="30"/>
                    </a:lnTo>
                    <a:lnTo>
                      <a:pt x="48" y="51"/>
                    </a:lnTo>
                    <a:lnTo>
                      <a:pt x="63" y="53"/>
                    </a:lnTo>
                    <a:lnTo>
                      <a:pt x="73" y="55"/>
                    </a:lnTo>
                    <a:lnTo>
                      <a:pt x="83" y="66"/>
                    </a:lnTo>
                    <a:lnTo>
                      <a:pt x="95" y="66"/>
                    </a:lnTo>
                    <a:lnTo>
                      <a:pt x="107" y="74"/>
                    </a:lnTo>
                    <a:lnTo>
                      <a:pt x="118" y="85"/>
                    </a:lnTo>
                    <a:lnTo>
                      <a:pt x="130" y="95"/>
                    </a:lnTo>
                    <a:lnTo>
                      <a:pt x="127" y="100"/>
                    </a:lnTo>
                    <a:lnTo>
                      <a:pt x="120" y="102"/>
                    </a:lnTo>
                    <a:lnTo>
                      <a:pt x="113" y="102"/>
                    </a:lnTo>
                    <a:lnTo>
                      <a:pt x="112" y="108"/>
                    </a:lnTo>
                    <a:lnTo>
                      <a:pt x="125" y="121"/>
                    </a:lnTo>
                    <a:lnTo>
                      <a:pt x="133" y="132"/>
                    </a:lnTo>
                    <a:lnTo>
                      <a:pt x="150" y="148"/>
                    </a:lnTo>
                    <a:lnTo>
                      <a:pt x="142" y="161"/>
                    </a:lnTo>
                    <a:lnTo>
                      <a:pt x="132" y="163"/>
                    </a:lnTo>
                    <a:lnTo>
                      <a:pt x="132" y="174"/>
                    </a:lnTo>
                    <a:lnTo>
                      <a:pt x="118" y="174"/>
                    </a:lnTo>
                    <a:lnTo>
                      <a:pt x="113" y="166"/>
                    </a:lnTo>
                    <a:lnTo>
                      <a:pt x="100" y="153"/>
                    </a:lnTo>
                    <a:lnTo>
                      <a:pt x="90" y="136"/>
                    </a:lnTo>
                    <a:lnTo>
                      <a:pt x="77" y="110"/>
                    </a:lnTo>
                    <a:lnTo>
                      <a:pt x="58" y="95"/>
                    </a:lnTo>
                    <a:lnTo>
                      <a:pt x="42" y="66"/>
                    </a:lnTo>
                    <a:lnTo>
                      <a:pt x="30" y="59"/>
                    </a:lnTo>
                    <a:lnTo>
                      <a:pt x="22" y="53"/>
                    </a:lnTo>
                    <a:lnTo>
                      <a:pt x="17" y="38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12303" name="Freeform 1048"/>
            <p:cNvSpPr>
              <a:spLocks/>
            </p:cNvSpPr>
            <p:nvPr/>
          </p:nvSpPr>
          <p:spPr bwMode="auto">
            <a:xfrm>
              <a:off x="2372" y="1521"/>
              <a:ext cx="1184" cy="1430"/>
            </a:xfrm>
            <a:custGeom>
              <a:avLst/>
              <a:gdLst>
                <a:gd name="T0" fmla="*/ 906 w 1184"/>
                <a:gd name="T1" fmla="*/ 231 h 1430"/>
                <a:gd name="T2" fmla="*/ 1015 w 1184"/>
                <a:gd name="T3" fmla="*/ 470 h 1430"/>
                <a:gd name="T4" fmla="*/ 1060 w 1184"/>
                <a:gd name="T5" fmla="*/ 531 h 1430"/>
                <a:gd name="T6" fmla="*/ 1158 w 1184"/>
                <a:gd name="T7" fmla="*/ 514 h 1430"/>
                <a:gd name="T8" fmla="*/ 1181 w 1184"/>
                <a:gd name="T9" fmla="*/ 570 h 1430"/>
                <a:gd name="T10" fmla="*/ 1069 w 1184"/>
                <a:gd name="T11" fmla="*/ 729 h 1430"/>
                <a:gd name="T12" fmla="*/ 970 w 1184"/>
                <a:gd name="T13" fmla="*/ 915 h 1430"/>
                <a:gd name="T14" fmla="*/ 985 w 1184"/>
                <a:gd name="T15" fmla="*/ 978 h 1430"/>
                <a:gd name="T16" fmla="*/ 985 w 1184"/>
                <a:gd name="T17" fmla="*/ 1047 h 1430"/>
                <a:gd name="T18" fmla="*/ 945 w 1184"/>
                <a:gd name="T19" fmla="*/ 1070 h 1430"/>
                <a:gd name="T20" fmla="*/ 881 w 1184"/>
                <a:gd name="T21" fmla="*/ 1164 h 1430"/>
                <a:gd name="T22" fmla="*/ 860 w 1184"/>
                <a:gd name="T23" fmla="*/ 1239 h 1430"/>
                <a:gd name="T24" fmla="*/ 797 w 1184"/>
                <a:gd name="T25" fmla="*/ 1347 h 1430"/>
                <a:gd name="T26" fmla="*/ 765 w 1184"/>
                <a:gd name="T27" fmla="*/ 1370 h 1430"/>
                <a:gd name="T28" fmla="*/ 692 w 1184"/>
                <a:gd name="T29" fmla="*/ 1423 h 1430"/>
                <a:gd name="T30" fmla="*/ 608 w 1184"/>
                <a:gd name="T31" fmla="*/ 1405 h 1430"/>
                <a:gd name="T32" fmla="*/ 595 w 1184"/>
                <a:gd name="T33" fmla="*/ 1353 h 1430"/>
                <a:gd name="T34" fmla="*/ 554 w 1184"/>
                <a:gd name="T35" fmla="*/ 1286 h 1430"/>
                <a:gd name="T36" fmla="*/ 547 w 1184"/>
                <a:gd name="T37" fmla="*/ 1223 h 1430"/>
                <a:gd name="T38" fmla="*/ 538 w 1184"/>
                <a:gd name="T39" fmla="*/ 1186 h 1430"/>
                <a:gd name="T40" fmla="*/ 502 w 1184"/>
                <a:gd name="T41" fmla="*/ 1141 h 1430"/>
                <a:gd name="T42" fmla="*/ 481 w 1184"/>
                <a:gd name="T43" fmla="*/ 1084 h 1430"/>
                <a:gd name="T44" fmla="*/ 509 w 1184"/>
                <a:gd name="T45" fmla="*/ 986 h 1430"/>
                <a:gd name="T46" fmla="*/ 497 w 1184"/>
                <a:gd name="T47" fmla="*/ 847 h 1430"/>
                <a:gd name="T48" fmla="*/ 443 w 1184"/>
                <a:gd name="T49" fmla="*/ 776 h 1430"/>
                <a:gd name="T50" fmla="*/ 438 w 1184"/>
                <a:gd name="T51" fmla="*/ 672 h 1430"/>
                <a:gd name="T52" fmla="*/ 361 w 1184"/>
                <a:gd name="T53" fmla="*/ 629 h 1430"/>
                <a:gd name="T54" fmla="*/ 259 w 1184"/>
                <a:gd name="T55" fmla="*/ 641 h 1430"/>
                <a:gd name="T56" fmla="*/ 59 w 1184"/>
                <a:gd name="T57" fmla="*/ 555 h 1430"/>
                <a:gd name="T58" fmla="*/ 11 w 1184"/>
                <a:gd name="T59" fmla="*/ 418 h 1430"/>
                <a:gd name="T60" fmla="*/ 45 w 1184"/>
                <a:gd name="T61" fmla="*/ 316 h 1430"/>
                <a:gd name="T62" fmla="*/ 116 w 1184"/>
                <a:gd name="T63" fmla="*/ 208 h 1430"/>
                <a:gd name="T64" fmla="*/ 218 w 1184"/>
                <a:gd name="T65" fmla="*/ 125 h 1430"/>
                <a:gd name="T66" fmla="*/ 291 w 1184"/>
                <a:gd name="T67" fmla="*/ 37 h 1430"/>
                <a:gd name="T68" fmla="*/ 361 w 1184"/>
                <a:gd name="T69" fmla="*/ 63 h 1430"/>
                <a:gd name="T70" fmla="*/ 438 w 1184"/>
                <a:gd name="T71" fmla="*/ 22 h 1430"/>
                <a:gd name="T72" fmla="*/ 490 w 1184"/>
                <a:gd name="T73" fmla="*/ 4 h 1430"/>
                <a:gd name="T74" fmla="*/ 531 w 1184"/>
                <a:gd name="T75" fmla="*/ 45 h 1430"/>
                <a:gd name="T76" fmla="*/ 615 w 1184"/>
                <a:gd name="T77" fmla="*/ 118 h 1430"/>
                <a:gd name="T78" fmla="*/ 667 w 1184"/>
                <a:gd name="T79" fmla="*/ 88 h 1430"/>
                <a:gd name="T80" fmla="*/ 752 w 1184"/>
                <a:gd name="T81" fmla="*/ 110 h 1430"/>
                <a:gd name="T82" fmla="*/ 847 w 1184"/>
                <a:gd name="T83" fmla="*/ 110 h 143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84"/>
                <a:gd name="T127" fmla="*/ 0 h 1430"/>
                <a:gd name="T128" fmla="*/ 1184 w 1184"/>
                <a:gd name="T129" fmla="*/ 1430 h 143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84" h="1430">
                  <a:moveTo>
                    <a:pt x="886" y="169"/>
                  </a:moveTo>
                  <a:lnTo>
                    <a:pt x="906" y="231"/>
                  </a:lnTo>
                  <a:lnTo>
                    <a:pt x="945" y="323"/>
                  </a:lnTo>
                  <a:lnTo>
                    <a:pt x="1015" y="470"/>
                  </a:lnTo>
                  <a:lnTo>
                    <a:pt x="1045" y="486"/>
                  </a:lnTo>
                  <a:lnTo>
                    <a:pt x="1060" y="531"/>
                  </a:lnTo>
                  <a:lnTo>
                    <a:pt x="1119" y="529"/>
                  </a:lnTo>
                  <a:lnTo>
                    <a:pt x="1158" y="514"/>
                  </a:lnTo>
                  <a:lnTo>
                    <a:pt x="1183" y="514"/>
                  </a:lnTo>
                  <a:lnTo>
                    <a:pt x="1181" y="570"/>
                  </a:lnTo>
                  <a:lnTo>
                    <a:pt x="1176" y="602"/>
                  </a:lnTo>
                  <a:lnTo>
                    <a:pt x="1069" y="729"/>
                  </a:lnTo>
                  <a:lnTo>
                    <a:pt x="970" y="861"/>
                  </a:lnTo>
                  <a:lnTo>
                    <a:pt x="970" y="915"/>
                  </a:lnTo>
                  <a:lnTo>
                    <a:pt x="1001" y="951"/>
                  </a:lnTo>
                  <a:lnTo>
                    <a:pt x="985" y="978"/>
                  </a:lnTo>
                  <a:lnTo>
                    <a:pt x="995" y="1019"/>
                  </a:lnTo>
                  <a:lnTo>
                    <a:pt x="985" y="1047"/>
                  </a:lnTo>
                  <a:lnTo>
                    <a:pt x="963" y="1070"/>
                  </a:lnTo>
                  <a:lnTo>
                    <a:pt x="945" y="1070"/>
                  </a:lnTo>
                  <a:lnTo>
                    <a:pt x="911" y="1113"/>
                  </a:lnTo>
                  <a:lnTo>
                    <a:pt x="881" y="1164"/>
                  </a:lnTo>
                  <a:lnTo>
                    <a:pt x="886" y="1215"/>
                  </a:lnTo>
                  <a:lnTo>
                    <a:pt x="860" y="1239"/>
                  </a:lnTo>
                  <a:lnTo>
                    <a:pt x="829" y="1294"/>
                  </a:lnTo>
                  <a:lnTo>
                    <a:pt x="797" y="1347"/>
                  </a:lnTo>
                  <a:lnTo>
                    <a:pt x="779" y="1364"/>
                  </a:lnTo>
                  <a:lnTo>
                    <a:pt x="765" y="1370"/>
                  </a:lnTo>
                  <a:lnTo>
                    <a:pt x="738" y="1405"/>
                  </a:lnTo>
                  <a:lnTo>
                    <a:pt x="692" y="1423"/>
                  </a:lnTo>
                  <a:lnTo>
                    <a:pt x="636" y="1429"/>
                  </a:lnTo>
                  <a:lnTo>
                    <a:pt x="608" y="1405"/>
                  </a:lnTo>
                  <a:lnTo>
                    <a:pt x="599" y="1384"/>
                  </a:lnTo>
                  <a:lnTo>
                    <a:pt x="595" y="1353"/>
                  </a:lnTo>
                  <a:lnTo>
                    <a:pt x="575" y="1339"/>
                  </a:lnTo>
                  <a:lnTo>
                    <a:pt x="554" y="1286"/>
                  </a:lnTo>
                  <a:lnTo>
                    <a:pt x="550" y="1258"/>
                  </a:lnTo>
                  <a:lnTo>
                    <a:pt x="547" y="1223"/>
                  </a:lnTo>
                  <a:lnTo>
                    <a:pt x="538" y="1200"/>
                  </a:lnTo>
                  <a:lnTo>
                    <a:pt x="538" y="1186"/>
                  </a:lnTo>
                  <a:lnTo>
                    <a:pt x="520" y="1162"/>
                  </a:lnTo>
                  <a:lnTo>
                    <a:pt x="502" y="1141"/>
                  </a:lnTo>
                  <a:lnTo>
                    <a:pt x="488" y="1106"/>
                  </a:lnTo>
                  <a:lnTo>
                    <a:pt x="481" y="1084"/>
                  </a:lnTo>
                  <a:lnTo>
                    <a:pt x="484" y="1043"/>
                  </a:lnTo>
                  <a:lnTo>
                    <a:pt x="509" y="986"/>
                  </a:lnTo>
                  <a:lnTo>
                    <a:pt x="515" y="919"/>
                  </a:lnTo>
                  <a:lnTo>
                    <a:pt x="497" y="847"/>
                  </a:lnTo>
                  <a:lnTo>
                    <a:pt x="465" y="819"/>
                  </a:lnTo>
                  <a:lnTo>
                    <a:pt x="443" y="776"/>
                  </a:lnTo>
                  <a:lnTo>
                    <a:pt x="452" y="715"/>
                  </a:lnTo>
                  <a:lnTo>
                    <a:pt x="438" y="672"/>
                  </a:lnTo>
                  <a:lnTo>
                    <a:pt x="400" y="666"/>
                  </a:lnTo>
                  <a:lnTo>
                    <a:pt x="361" y="629"/>
                  </a:lnTo>
                  <a:lnTo>
                    <a:pt x="311" y="612"/>
                  </a:lnTo>
                  <a:lnTo>
                    <a:pt x="259" y="641"/>
                  </a:lnTo>
                  <a:lnTo>
                    <a:pt x="129" y="633"/>
                  </a:lnTo>
                  <a:lnTo>
                    <a:pt x="59" y="555"/>
                  </a:lnTo>
                  <a:lnTo>
                    <a:pt x="0" y="455"/>
                  </a:lnTo>
                  <a:lnTo>
                    <a:pt x="11" y="418"/>
                  </a:lnTo>
                  <a:lnTo>
                    <a:pt x="38" y="386"/>
                  </a:lnTo>
                  <a:lnTo>
                    <a:pt x="45" y="316"/>
                  </a:lnTo>
                  <a:lnTo>
                    <a:pt x="66" y="265"/>
                  </a:lnTo>
                  <a:lnTo>
                    <a:pt x="116" y="208"/>
                  </a:lnTo>
                  <a:lnTo>
                    <a:pt x="168" y="182"/>
                  </a:lnTo>
                  <a:lnTo>
                    <a:pt x="218" y="125"/>
                  </a:lnTo>
                  <a:lnTo>
                    <a:pt x="227" y="100"/>
                  </a:lnTo>
                  <a:lnTo>
                    <a:pt x="291" y="37"/>
                  </a:lnTo>
                  <a:lnTo>
                    <a:pt x="332" y="63"/>
                  </a:lnTo>
                  <a:lnTo>
                    <a:pt x="361" y="63"/>
                  </a:lnTo>
                  <a:lnTo>
                    <a:pt x="399" y="27"/>
                  </a:lnTo>
                  <a:lnTo>
                    <a:pt x="438" y="22"/>
                  </a:lnTo>
                  <a:lnTo>
                    <a:pt x="465" y="31"/>
                  </a:lnTo>
                  <a:lnTo>
                    <a:pt x="490" y="4"/>
                  </a:lnTo>
                  <a:lnTo>
                    <a:pt x="522" y="0"/>
                  </a:lnTo>
                  <a:lnTo>
                    <a:pt x="531" y="45"/>
                  </a:lnTo>
                  <a:lnTo>
                    <a:pt x="550" y="82"/>
                  </a:lnTo>
                  <a:lnTo>
                    <a:pt x="615" y="118"/>
                  </a:lnTo>
                  <a:lnTo>
                    <a:pt x="663" y="127"/>
                  </a:lnTo>
                  <a:lnTo>
                    <a:pt x="667" y="88"/>
                  </a:lnTo>
                  <a:lnTo>
                    <a:pt x="706" y="88"/>
                  </a:lnTo>
                  <a:lnTo>
                    <a:pt x="752" y="110"/>
                  </a:lnTo>
                  <a:lnTo>
                    <a:pt x="802" y="125"/>
                  </a:lnTo>
                  <a:lnTo>
                    <a:pt x="847" y="110"/>
                  </a:lnTo>
                  <a:lnTo>
                    <a:pt x="886" y="169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12304" name="Group 1049"/>
            <p:cNvGrpSpPr>
              <a:grpSpLocks/>
            </p:cNvGrpSpPr>
            <p:nvPr/>
          </p:nvGrpSpPr>
          <p:grpSpPr bwMode="auto">
            <a:xfrm>
              <a:off x="2456" y="746"/>
              <a:ext cx="514" cy="477"/>
              <a:chOff x="2456" y="746"/>
              <a:chExt cx="514" cy="477"/>
            </a:xfrm>
          </p:grpSpPr>
          <p:grpSp>
            <p:nvGrpSpPr>
              <p:cNvPr id="12313" name="Group 1050"/>
              <p:cNvGrpSpPr>
                <a:grpSpLocks/>
              </p:cNvGrpSpPr>
              <p:nvPr/>
            </p:nvGrpSpPr>
            <p:grpSpPr bwMode="auto">
              <a:xfrm>
                <a:off x="2665" y="1052"/>
                <a:ext cx="150" cy="171"/>
                <a:chOff x="2665" y="1052"/>
                <a:chExt cx="150" cy="171"/>
              </a:xfrm>
            </p:grpSpPr>
            <p:sp>
              <p:nvSpPr>
                <p:cNvPr id="12315" name="Freeform 1051"/>
                <p:cNvSpPr>
                  <a:spLocks/>
                </p:cNvSpPr>
                <p:nvPr/>
              </p:nvSpPr>
              <p:spPr bwMode="auto">
                <a:xfrm>
                  <a:off x="2665" y="1123"/>
                  <a:ext cx="64" cy="86"/>
                </a:xfrm>
                <a:custGeom>
                  <a:avLst/>
                  <a:gdLst>
                    <a:gd name="T0" fmla="*/ 15 w 64"/>
                    <a:gd name="T1" fmla="*/ 29 h 86"/>
                    <a:gd name="T2" fmla="*/ 21 w 64"/>
                    <a:gd name="T3" fmla="*/ 19 h 86"/>
                    <a:gd name="T4" fmla="*/ 32 w 64"/>
                    <a:gd name="T5" fmla="*/ 19 h 86"/>
                    <a:gd name="T6" fmla="*/ 47 w 64"/>
                    <a:gd name="T7" fmla="*/ 0 h 86"/>
                    <a:gd name="T8" fmla="*/ 53 w 64"/>
                    <a:gd name="T9" fmla="*/ 12 h 86"/>
                    <a:gd name="T10" fmla="*/ 59 w 64"/>
                    <a:gd name="T11" fmla="*/ 12 h 86"/>
                    <a:gd name="T12" fmla="*/ 63 w 64"/>
                    <a:gd name="T13" fmla="*/ 19 h 86"/>
                    <a:gd name="T14" fmla="*/ 59 w 64"/>
                    <a:gd name="T15" fmla="*/ 29 h 86"/>
                    <a:gd name="T16" fmla="*/ 53 w 64"/>
                    <a:gd name="T17" fmla="*/ 29 h 86"/>
                    <a:gd name="T18" fmla="*/ 53 w 64"/>
                    <a:gd name="T19" fmla="*/ 39 h 86"/>
                    <a:gd name="T20" fmla="*/ 53 w 64"/>
                    <a:gd name="T21" fmla="*/ 41 h 86"/>
                    <a:gd name="T22" fmla="*/ 48 w 64"/>
                    <a:gd name="T23" fmla="*/ 48 h 86"/>
                    <a:gd name="T24" fmla="*/ 53 w 64"/>
                    <a:gd name="T25" fmla="*/ 54 h 86"/>
                    <a:gd name="T26" fmla="*/ 47 w 64"/>
                    <a:gd name="T27" fmla="*/ 61 h 86"/>
                    <a:gd name="T28" fmla="*/ 41 w 64"/>
                    <a:gd name="T29" fmla="*/ 66 h 86"/>
                    <a:gd name="T30" fmla="*/ 37 w 64"/>
                    <a:gd name="T31" fmla="*/ 66 h 86"/>
                    <a:gd name="T32" fmla="*/ 35 w 64"/>
                    <a:gd name="T33" fmla="*/ 66 h 86"/>
                    <a:gd name="T34" fmla="*/ 35 w 64"/>
                    <a:gd name="T35" fmla="*/ 73 h 86"/>
                    <a:gd name="T36" fmla="*/ 26 w 64"/>
                    <a:gd name="T37" fmla="*/ 77 h 86"/>
                    <a:gd name="T38" fmla="*/ 26 w 64"/>
                    <a:gd name="T39" fmla="*/ 73 h 86"/>
                    <a:gd name="T40" fmla="*/ 18 w 64"/>
                    <a:gd name="T41" fmla="*/ 78 h 86"/>
                    <a:gd name="T42" fmla="*/ 15 w 64"/>
                    <a:gd name="T43" fmla="*/ 78 h 86"/>
                    <a:gd name="T44" fmla="*/ 9 w 64"/>
                    <a:gd name="T45" fmla="*/ 85 h 86"/>
                    <a:gd name="T46" fmla="*/ 6 w 64"/>
                    <a:gd name="T47" fmla="*/ 85 h 86"/>
                    <a:gd name="T48" fmla="*/ 4 w 64"/>
                    <a:gd name="T49" fmla="*/ 80 h 86"/>
                    <a:gd name="T50" fmla="*/ 1 w 64"/>
                    <a:gd name="T51" fmla="*/ 73 h 86"/>
                    <a:gd name="T52" fmla="*/ 0 w 64"/>
                    <a:gd name="T53" fmla="*/ 71 h 86"/>
                    <a:gd name="T54" fmla="*/ 0 w 64"/>
                    <a:gd name="T55" fmla="*/ 65 h 86"/>
                    <a:gd name="T56" fmla="*/ 6 w 64"/>
                    <a:gd name="T57" fmla="*/ 60 h 86"/>
                    <a:gd name="T58" fmla="*/ 10 w 64"/>
                    <a:gd name="T59" fmla="*/ 58 h 86"/>
                    <a:gd name="T60" fmla="*/ 12 w 64"/>
                    <a:gd name="T61" fmla="*/ 48 h 86"/>
                    <a:gd name="T62" fmla="*/ 18 w 64"/>
                    <a:gd name="T63" fmla="*/ 48 h 86"/>
                    <a:gd name="T64" fmla="*/ 22 w 64"/>
                    <a:gd name="T65" fmla="*/ 54 h 86"/>
                    <a:gd name="T66" fmla="*/ 26 w 64"/>
                    <a:gd name="T67" fmla="*/ 48 h 86"/>
                    <a:gd name="T68" fmla="*/ 22 w 64"/>
                    <a:gd name="T69" fmla="*/ 48 h 86"/>
                    <a:gd name="T70" fmla="*/ 15 w 64"/>
                    <a:gd name="T71" fmla="*/ 29 h 8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64"/>
                    <a:gd name="T109" fmla="*/ 0 h 86"/>
                    <a:gd name="T110" fmla="*/ 64 w 64"/>
                    <a:gd name="T111" fmla="*/ 86 h 8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64" h="86">
                      <a:moveTo>
                        <a:pt x="15" y="29"/>
                      </a:moveTo>
                      <a:lnTo>
                        <a:pt x="21" y="19"/>
                      </a:lnTo>
                      <a:lnTo>
                        <a:pt x="32" y="19"/>
                      </a:lnTo>
                      <a:lnTo>
                        <a:pt x="47" y="0"/>
                      </a:lnTo>
                      <a:lnTo>
                        <a:pt x="53" y="12"/>
                      </a:lnTo>
                      <a:lnTo>
                        <a:pt x="59" y="12"/>
                      </a:lnTo>
                      <a:lnTo>
                        <a:pt x="63" y="19"/>
                      </a:lnTo>
                      <a:lnTo>
                        <a:pt x="59" y="29"/>
                      </a:lnTo>
                      <a:lnTo>
                        <a:pt x="53" y="29"/>
                      </a:lnTo>
                      <a:lnTo>
                        <a:pt x="53" y="39"/>
                      </a:lnTo>
                      <a:lnTo>
                        <a:pt x="53" y="41"/>
                      </a:lnTo>
                      <a:lnTo>
                        <a:pt x="48" y="48"/>
                      </a:lnTo>
                      <a:lnTo>
                        <a:pt x="53" y="54"/>
                      </a:lnTo>
                      <a:lnTo>
                        <a:pt x="47" y="61"/>
                      </a:lnTo>
                      <a:lnTo>
                        <a:pt x="41" y="66"/>
                      </a:lnTo>
                      <a:lnTo>
                        <a:pt x="37" y="66"/>
                      </a:lnTo>
                      <a:lnTo>
                        <a:pt x="35" y="66"/>
                      </a:lnTo>
                      <a:lnTo>
                        <a:pt x="35" y="73"/>
                      </a:lnTo>
                      <a:lnTo>
                        <a:pt x="26" y="77"/>
                      </a:lnTo>
                      <a:lnTo>
                        <a:pt x="26" y="73"/>
                      </a:lnTo>
                      <a:lnTo>
                        <a:pt x="18" y="78"/>
                      </a:lnTo>
                      <a:lnTo>
                        <a:pt x="15" y="78"/>
                      </a:lnTo>
                      <a:lnTo>
                        <a:pt x="9" y="85"/>
                      </a:lnTo>
                      <a:lnTo>
                        <a:pt x="6" y="85"/>
                      </a:lnTo>
                      <a:lnTo>
                        <a:pt x="4" y="80"/>
                      </a:lnTo>
                      <a:lnTo>
                        <a:pt x="1" y="73"/>
                      </a:lnTo>
                      <a:lnTo>
                        <a:pt x="0" y="71"/>
                      </a:lnTo>
                      <a:lnTo>
                        <a:pt x="0" y="65"/>
                      </a:lnTo>
                      <a:lnTo>
                        <a:pt x="6" y="60"/>
                      </a:lnTo>
                      <a:lnTo>
                        <a:pt x="10" y="58"/>
                      </a:lnTo>
                      <a:lnTo>
                        <a:pt x="12" y="48"/>
                      </a:lnTo>
                      <a:lnTo>
                        <a:pt x="18" y="48"/>
                      </a:lnTo>
                      <a:lnTo>
                        <a:pt x="22" y="54"/>
                      </a:lnTo>
                      <a:lnTo>
                        <a:pt x="26" y="48"/>
                      </a:lnTo>
                      <a:lnTo>
                        <a:pt x="22" y="48"/>
                      </a:lnTo>
                      <a:lnTo>
                        <a:pt x="15" y="29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2316" name="Freeform 1052"/>
                <p:cNvSpPr>
                  <a:spLocks/>
                </p:cNvSpPr>
                <p:nvPr/>
              </p:nvSpPr>
              <p:spPr bwMode="auto">
                <a:xfrm>
                  <a:off x="2737" y="1052"/>
                  <a:ext cx="78" cy="171"/>
                </a:xfrm>
                <a:custGeom>
                  <a:avLst/>
                  <a:gdLst>
                    <a:gd name="T0" fmla="*/ 32 w 78"/>
                    <a:gd name="T1" fmla="*/ 19 h 171"/>
                    <a:gd name="T2" fmla="*/ 47 w 78"/>
                    <a:gd name="T3" fmla="*/ 15 h 171"/>
                    <a:gd name="T4" fmla="*/ 53 w 78"/>
                    <a:gd name="T5" fmla="*/ 11 h 171"/>
                    <a:gd name="T6" fmla="*/ 60 w 78"/>
                    <a:gd name="T7" fmla="*/ 6 h 171"/>
                    <a:gd name="T8" fmla="*/ 77 w 78"/>
                    <a:gd name="T9" fmla="*/ 4 h 171"/>
                    <a:gd name="T10" fmla="*/ 74 w 78"/>
                    <a:gd name="T11" fmla="*/ 15 h 171"/>
                    <a:gd name="T12" fmla="*/ 65 w 78"/>
                    <a:gd name="T13" fmla="*/ 21 h 171"/>
                    <a:gd name="T14" fmla="*/ 54 w 78"/>
                    <a:gd name="T15" fmla="*/ 34 h 171"/>
                    <a:gd name="T16" fmla="*/ 66 w 78"/>
                    <a:gd name="T17" fmla="*/ 34 h 171"/>
                    <a:gd name="T18" fmla="*/ 77 w 78"/>
                    <a:gd name="T19" fmla="*/ 34 h 171"/>
                    <a:gd name="T20" fmla="*/ 69 w 78"/>
                    <a:gd name="T21" fmla="*/ 47 h 171"/>
                    <a:gd name="T22" fmla="*/ 59 w 78"/>
                    <a:gd name="T23" fmla="*/ 55 h 171"/>
                    <a:gd name="T24" fmla="*/ 57 w 78"/>
                    <a:gd name="T25" fmla="*/ 62 h 171"/>
                    <a:gd name="T26" fmla="*/ 66 w 78"/>
                    <a:gd name="T27" fmla="*/ 79 h 171"/>
                    <a:gd name="T28" fmla="*/ 74 w 78"/>
                    <a:gd name="T29" fmla="*/ 94 h 171"/>
                    <a:gd name="T30" fmla="*/ 77 w 78"/>
                    <a:gd name="T31" fmla="*/ 110 h 171"/>
                    <a:gd name="T32" fmla="*/ 74 w 78"/>
                    <a:gd name="T33" fmla="*/ 134 h 171"/>
                    <a:gd name="T34" fmla="*/ 65 w 78"/>
                    <a:gd name="T35" fmla="*/ 144 h 171"/>
                    <a:gd name="T36" fmla="*/ 74 w 78"/>
                    <a:gd name="T37" fmla="*/ 161 h 171"/>
                    <a:gd name="T38" fmla="*/ 53 w 78"/>
                    <a:gd name="T39" fmla="*/ 161 h 171"/>
                    <a:gd name="T40" fmla="*/ 42 w 78"/>
                    <a:gd name="T41" fmla="*/ 157 h 171"/>
                    <a:gd name="T42" fmla="*/ 32 w 78"/>
                    <a:gd name="T43" fmla="*/ 162 h 171"/>
                    <a:gd name="T44" fmla="*/ 20 w 78"/>
                    <a:gd name="T45" fmla="*/ 168 h 171"/>
                    <a:gd name="T46" fmla="*/ 11 w 78"/>
                    <a:gd name="T47" fmla="*/ 170 h 171"/>
                    <a:gd name="T48" fmla="*/ 5 w 78"/>
                    <a:gd name="T49" fmla="*/ 161 h 171"/>
                    <a:gd name="T50" fmla="*/ 0 w 78"/>
                    <a:gd name="T51" fmla="*/ 149 h 171"/>
                    <a:gd name="T52" fmla="*/ 9 w 78"/>
                    <a:gd name="T53" fmla="*/ 142 h 171"/>
                    <a:gd name="T54" fmla="*/ 20 w 78"/>
                    <a:gd name="T55" fmla="*/ 142 h 171"/>
                    <a:gd name="T56" fmla="*/ 12 w 78"/>
                    <a:gd name="T57" fmla="*/ 134 h 171"/>
                    <a:gd name="T58" fmla="*/ 12 w 78"/>
                    <a:gd name="T59" fmla="*/ 123 h 171"/>
                    <a:gd name="T60" fmla="*/ 21 w 78"/>
                    <a:gd name="T61" fmla="*/ 115 h 171"/>
                    <a:gd name="T62" fmla="*/ 32 w 78"/>
                    <a:gd name="T63" fmla="*/ 115 h 171"/>
                    <a:gd name="T64" fmla="*/ 36 w 78"/>
                    <a:gd name="T65" fmla="*/ 94 h 171"/>
                    <a:gd name="T66" fmla="*/ 39 w 78"/>
                    <a:gd name="T67" fmla="*/ 79 h 171"/>
                    <a:gd name="T68" fmla="*/ 33 w 78"/>
                    <a:gd name="T69" fmla="*/ 66 h 171"/>
                    <a:gd name="T70" fmla="*/ 17 w 78"/>
                    <a:gd name="T71" fmla="*/ 60 h 171"/>
                    <a:gd name="T72" fmla="*/ 23 w 78"/>
                    <a:gd name="T73" fmla="*/ 25 h 171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8"/>
                    <a:gd name="T112" fmla="*/ 0 h 171"/>
                    <a:gd name="T113" fmla="*/ 78 w 78"/>
                    <a:gd name="T114" fmla="*/ 171 h 171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8" h="171">
                      <a:moveTo>
                        <a:pt x="23" y="25"/>
                      </a:moveTo>
                      <a:lnTo>
                        <a:pt x="32" y="19"/>
                      </a:lnTo>
                      <a:lnTo>
                        <a:pt x="42" y="21"/>
                      </a:lnTo>
                      <a:lnTo>
                        <a:pt x="47" y="15"/>
                      </a:lnTo>
                      <a:lnTo>
                        <a:pt x="50" y="11"/>
                      </a:lnTo>
                      <a:lnTo>
                        <a:pt x="53" y="11"/>
                      </a:lnTo>
                      <a:lnTo>
                        <a:pt x="57" y="8"/>
                      </a:lnTo>
                      <a:lnTo>
                        <a:pt x="60" y="6"/>
                      </a:lnTo>
                      <a:lnTo>
                        <a:pt x="69" y="0"/>
                      </a:lnTo>
                      <a:lnTo>
                        <a:pt x="77" y="4"/>
                      </a:lnTo>
                      <a:lnTo>
                        <a:pt x="75" y="11"/>
                      </a:lnTo>
                      <a:lnTo>
                        <a:pt x="74" y="15"/>
                      </a:lnTo>
                      <a:lnTo>
                        <a:pt x="69" y="19"/>
                      </a:lnTo>
                      <a:lnTo>
                        <a:pt x="65" y="21"/>
                      </a:lnTo>
                      <a:lnTo>
                        <a:pt x="54" y="25"/>
                      </a:lnTo>
                      <a:lnTo>
                        <a:pt x="54" y="34"/>
                      </a:lnTo>
                      <a:lnTo>
                        <a:pt x="57" y="40"/>
                      </a:lnTo>
                      <a:lnTo>
                        <a:pt x="66" y="34"/>
                      </a:lnTo>
                      <a:lnTo>
                        <a:pt x="75" y="26"/>
                      </a:lnTo>
                      <a:lnTo>
                        <a:pt x="77" y="34"/>
                      </a:lnTo>
                      <a:lnTo>
                        <a:pt x="77" y="45"/>
                      </a:lnTo>
                      <a:lnTo>
                        <a:pt x="69" y="47"/>
                      </a:lnTo>
                      <a:lnTo>
                        <a:pt x="65" y="47"/>
                      </a:lnTo>
                      <a:lnTo>
                        <a:pt x="59" y="55"/>
                      </a:lnTo>
                      <a:lnTo>
                        <a:pt x="57" y="59"/>
                      </a:lnTo>
                      <a:lnTo>
                        <a:pt x="57" y="62"/>
                      </a:lnTo>
                      <a:lnTo>
                        <a:pt x="60" y="72"/>
                      </a:lnTo>
                      <a:lnTo>
                        <a:pt x="66" y="79"/>
                      </a:lnTo>
                      <a:lnTo>
                        <a:pt x="69" y="87"/>
                      </a:lnTo>
                      <a:lnTo>
                        <a:pt x="74" y="94"/>
                      </a:lnTo>
                      <a:lnTo>
                        <a:pt x="74" y="100"/>
                      </a:lnTo>
                      <a:lnTo>
                        <a:pt x="77" y="110"/>
                      </a:lnTo>
                      <a:lnTo>
                        <a:pt x="77" y="127"/>
                      </a:lnTo>
                      <a:lnTo>
                        <a:pt x="74" y="134"/>
                      </a:lnTo>
                      <a:lnTo>
                        <a:pt x="66" y="142"/>
                      </a:lnTo>
                      <a:lnTo>
                        <a:pt x="65" y="144"/>
                      </a:lnTo>
                      <a:lnTo>
                        <a:pt x="69" y="149"/>
                      </a:lnTo>
                      <a:lnTo>
                        <a:pt x="74" y="161"/>
                      </a:lnTo>
                      <a:lnTo>
                        <a:pt x="60" y="161"/>
                      </a:lnTo>
                      <a:lnTo>
                        <a:pt x="53" y="161"/>
                      </a:lnTo>
                      <a:lnTo>
                        <a:pt x="50" y="157"/>
                      </a:lnTo>
                      <a:lnTo>
                        <a:pt x="42" y="157"/>
                      </a:lnTo>
                      <a:lnTo>
                        <a:pt x="36" y="161"/>
                      </a:lnTo>
                      <a:lnTo>
                        <a:pt x="32" y="162"/>
                      </a:lnTo>
                      <a:lnTo>
                        <a:pt x="23" y="162"/>
                      </a:lnTo>
                      <a:lnTo>
                        <a:pt x="20" y="168"/>
                      </a:lnTo>
                      <a:lnTo>
                        <a:pt x="12" y="170"/>
                      </a:lnTo>
                      <a:lnTo>
                        <a:pt x="11" y="170"/>
                      </a:lnTo>
                      <a:lnTo>
                        <a:pt x="9" y="162"/>
                      </a:lnTo>
                      <a:lnTo>
                        <a:pt x="5" y="161"/>
                      </a:lnTo>
                      <a:lnTo>
                        <a:pt x="0" y="161"/>
                      </a:lnTo>
                      <a:lnTo>
                        <a:pt x="0" y="149"/>
                      </a:lnTo>
                      <a:lnTo>
                        <a:pt x="5" y="142"/>
                      </a:lnTo>
                      <a:lnTo>
                        <a:pt x="9" y="142"/>
                      </a:lnTo>
                      <a:lnTo>
                        <a:pt x="12" y="142"/>
                      </a:lnTo>
                      <a:lnTo>
                        <a:pt x="20" y="142"/>
                      </a:lnTo>
                      <a:lnTo>
                        <a:pt x="20" y="136"/>
                      </a:lnTo>
                      <a:lnTo>
                        <a:pt x="12" y="134"/>
                      </a:lnTo>
                      <a:lnTo>
                        <a:pt x="12" y="128"/>
                      </a:lnTo>
                      <a:lnTo>
                        <a:pt x="12" y="123"/>
                      </a:lnTo>
                      <a:lnTo>
                        <a:pt x="20" y="123"/>
                      </a:lnTo>
                      <a:lnTo>
                        <a:pt x="21" y="115"/>
                      </a:lnTo>
                      <a:lnTo>
                        <a:pt x="26" y="115"/>
                      </a:lnTo>
                      <a:lnTo>
                        <a:pt x="32" y="115"/>
                      </a:lnTo>
                      <a:lnTo>
                        <a:pt x="36" y="113"/>
                      </a:lnTo>
                      <a:lnTo>
                        <a:pt x="36" y="94"/>
                      </a:lnTo>
                      <a:lnTo>
                        <a:pt x="39" y="87"/>
                      </a:lnTo>
                      <a:lnTo>
                        <a:pt x="39" y="79"/>
                      </a:lnTo>
                      <a:lnTo>
                        <a:pt x="32" y="76"/>
                      </a:lnTo>
                      <a:lnTo>
                        <a:pt x="33" y="66"/>
                      </a:lnTo>
                      <a:lnTo>
                        <a:pt x="23" y="60"/>
                      </a:lnTo>
                      <a:lnTo>
                        <a:pt x="17" y="60"/>
                      </a:lnTo>
                      <a:lnTo>
                        <a:pt x="26" y="47"/>
                      </a:lnTo>
                      <a:lnTo>
                        <a:pt x="23" y="25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2314" name="Freeform 1053"/>
              <p:cNvSpPr>
                <a:spLocks/>
              </p:cNvSpPr>
              <p:nvPr/>
            </p:nvSpPr>
            <p:spPr bwMode="auto">
              <a:xfrm>
                <a:off x="2456" y="746"/>
                <a:ext cx="514" cy="296"/>
              </a:xfrm>
              <a:custGeom>
                <a:avLst/>
                <a:gdLst>
                  <a:gd name="T0" fmla="*/ 33 w 514"/>
                  <a:gd name="T1" fmla="*/ 285 h 296"/>
                  <a:gd name="T2" fmla="*/ 51 w 514"/>
                  <a:gd name="T3" fmla="*/ 264 h 296"/>
                  <a:gd name="T4" fmla="*/ 63 w 514"/>
                  <a:gd name="T5" fmla="*/ 260 h 296"/>
                  <a:gd name="T6" fmla="*/ 77 w 514"/>
                  <a:gd name="T7" fmla="*/ 254 h 296"/>
                  <a:gd name="T8" fmla="*/ 90 w 514"/>
                  <a:gd name="T9" fmla="*/ 254 h 296"/>
                  <a:gd name="T10" fmla="*/ 104 w 514"/>
                  <a:gd name="T11" fmla="*/ 246 h 296"/>
                  <a:gd name="T12" fmla="*/ 116 w 514"/>
                  <a:gd name="T13" fmla="*/ 232 h 296"/>
                  <a:gd name="T14" fmla="*/ 130 w 514"/>
                  <a:gd name="T15" fmla="*/ 224 h 296"/>
                  <a:gd name="T16" fmla="*/ 142 w 514"/>
                  <a:gd name="T17" fmla="*/ 220 h 296"/>
                  <a:gd name="T18" fmla="*/ 160 w 514"/>
                  <a:gd name="T19" fmla="*/ 210 h 296"/>
                  <a:gd name="T20" fmla="*/ 177 w 514"/>
                  <a:gd name="T21" fmla="*/ 207 h 296"/>
                  <a:gd name="T22" fmla="*/ 209 w 514"/>
                  <a:gd name="T23" fmla="*/ 210 h 296"/>
                  <a:gd name="T24" fmla="*/ 235 w 514"/>
                  <a:gd name="T25" fmla="*/ 201 h 296"/>
                  <a:gd name="T26" fmla="*/ 246 w 514"/>
                  <a:gd name="T27" fmla="*/ 183 h 296"/>
                  <a:gd name="T28" fmla="*/ 267 w 514"/>
                  <a:gd name="T29" fmla="*/ 165 h 296"/>
                  <a:gd name="T30" fmla="*/ 274 w 514"/>
                  <a:gd name="T31" fmla="*/ 149 h 296"/>
                  <a:gd name="T32" fmla="*/ 285 w 514"/>
                  <a:gd name="T33" fmla="*/ 140 h 296"/>
                  <a:gd name="T34" fmla="*/ 311 w 514"/>
                  <a:gd name="T35" fmla="*/ 122 h 296"/>
                  <a:gd name="T36" fmla="*/ 304 w 514"/>
                  <a:gd name="T37" fmla="*/ 142 h 296"/>
                  <a:gd name="T38" fmla="*/ 320 w 514"/>
                  <a:gd name="T39" fmla="*/ 149 h 296"/>
                  <a:gd name="T40" fmla="*/ 336 w 514"/>
                  <a:gd name="T41" fmla="*/ 144 h 296"/>
                  <a:gd name="T42" fmla="*/ 343 w 514"/>
                  <a:gd name="T43" fmla="*/ 128 h 296"/>
                  <a:gd name="T44" fmla="*/ 350 w 514"/>
                  <a:gd name="T45" fmla="*/ 114 h 296"/>
                  <a:gd name="T46" fmla="*/ 360 w 514"/>
                  <a:gd name="T47" fmla="*/ 104 h 296"/>
                  <a:gd name="T48" fmla="*/ 383 w 514"/>
                  <a:gd name="T49" fmla="*/ 104 h 296"/>
                  <a:gd name="T50" fmla="*/ 415 w 514"/>
                  <a:gd name="T51" fmla="*/ 83 h 296"/>
                  <a:gd name="T52" fmla="*/ 443 w 514"/>
                  <a:gd name="T53" fmla="*/ 69 h 296"/>
                  <a:gd name="T54" fmla="*/ 473 w 514"/>
                  <a:gd name="T55" fmla="*/ 30 h 296"/>
                  <a:gd name="T56" fmla="*/ 495 w 514"/>
                  <a:gd name="T57" fmla="*/ 14 h 296"/>
                  <a:gd name="T58" fmla="*/ 488 w 514"/>
                  <a:gd name="T59" fmla="*/ 0 h 296"/>
                  <a:gd name="T60" fmla="*/ 444 w 514"/>
                  <a:gd name="T61" fmla="*/ 6 h 296"/>
                  <a:gd name="T62" fmla="*/ 415 w 514"/>
                  <a:gd name="T63" fmla="*/ 20 h 296"/>
                  <a:gd name="T64" fmla="*/ 381 w 514"/>
                  <a:gd name="T65" fmla="*/ 26 h 296"/>
                  <a:gd name="T66" fmla="*/ 343 w 514"/>
                  <a:gd name="T67" fmla="*/ 37 h 296"/>
                  <a:gd name="T68" fmla="*/ 311 w 514"/>
                  <a:gd name="T69" fmla="*/ 55 h 296"/>
                  <a:gd name="T70" fmla="*/ 272 w 514"/>
                  <a:gd name="T71" fmla="*/ 69 h 296"/>
                  <a:gd name="T72" fmla="*/ 246 w 514"/>
                  <a:gd name="T73" fmla="*/ 90 h 296"/>
                  <a:gd name="T74" fmla="*/ 225 w 514"/>
                  <a:gd name="T75" fmla="*/ 104 h 296"/>
                  <a:gd name="T76" fmla="*/ 184 w 514"/>
                  <a:gd name="T77" fmla="*/ 128 h 296"/>
                  <a:gd name="T78" fmla="*/ 139 w 514"/>
                  <a:gd name="T79" fmla="*/ 163 h 296"/>
                  <a:gd name="T80" fmla="*/ 107 w 514"/>
                  <a:gd name="T81" fmla="*/ 189 h 296"/>
                  <a:gd name="T82" fmla="*/ 77 w 514"/>
                  <a:gd name="T83" fmla="*/ 218 h 296"/>
                  <a:gd name="T84" fmla="*/ 46 w 514"/>
                  <a:gd name="T85" fmla="*/ 240 h 296"/>
                  <a:gd name="T86" fmla="*/ 0 w 514"/>
                  <a:gd name="T87" fmla="*/ 295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14"/>
                  <a:gd name="T133" fmla="*/ 0 h 296"/>
                  <a:gd name="T134" fmla="*/ 514 w 514"/>
                  <a:gd name="T135" fmla="*/ 296 h 2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14" h="296">
                    <a:moveTo>
                      <a:pt x="0" y="295"/>
                    </a:moveTo>
                    <a:lnTo>
                      <a:pt x="33" y="285"/>
                    </a:lnTo>
                    <a:lnTo>
                      <a:pt x="40" y="277"/>
                    </a:lnTo>
                    <a:lnTo>
                      <a:pt x="51" y="264"/>
                    </a:lnTo>
                    <a:lnTo>
                      <a:pt x="53" y="260"/>
                    </a:lnTo>
                    <a:lnTo>
                      <a:pt x="63" y="260"/>
                    </a:lnTo>
                    <a:lnTo>
                      <a:pt x="70" y="254"/>
                    </a:lnTo>
                    <a:lnTo>
                      <a:pt x="77" y="254"/>
                    </a:lnTo>
                    <a:lnTo>
                      <a:pt x="84" y="254"/>
                    </a:lnTo>
                    <a:lnTo>
                      <a:pt x="90" y="254"/>
                    </a:lnTo>
                    <a:lnTo>
                      <a:pt x="95" y="254"/>
                    </a:lnTo>
                    <a:lnTo>
                      <a:pt x="104" y="246"/>
                    </a:lnTo>
                    <a:lnTo>
                      <a:pt x="109" y="240"/>
                    </a:lnTo>
                    <a:lnTo>
                      <a:pt x="116" y="232"/>
                    </a:lnTo>
                    <a:lnTo>
                      <a:pt x="123" y="232"/>
                    </a:lnTo>
                    <a:lnTo>
                      <a:pt x="130" y="224"/>
                    </a:lnTo>
                    <a:lnTo>
                      <a:pt x="139" y="220"/>
                    </a:lnTo>
                    <a:lnTo>
                      <a:pt x="142" y="220"/>
                    </a:lnTo>
                    <a:lnTo>
                      <a:pt x="153" y="214"/>
                    </a:lnTo>
                    <a:lnTo>
                      <a:pt x="160" y="210"/>
                    </a:lnTo>
                    <a:lnTo>
                      <a:pt x="167" y="205"/>
                    </a:lnTo>
                    <a:lnTo>
                      <a:pt x="177" y="207"/>
                    </a:lnTo>
                    <a:lnTo>
                      <a:pt x="191" y="210"/>
                    </a:lnTo>
                    <a:lnTo>
                      <a:pt x="209" y="210"/>
                    </a:lnTo>
                    <a:lnTo>
                      <a:pt x="225" y="205"/>
                    </a:lnTo>
                    <a:lnTo>
                      <a:pt x="235" y="201"/>
                    </a:lnTo>
                    <a:lnTo>
                      <a:pt x="241" y="191"/>
                    </a:lnTo>
                    <a:lnTo>
                      <a:pt x="246" y="183"/>
                    </a:lnTo>
                    <a:lnTo>
                      <a:pt x="260" y="169"/>
                    </a:lnTo>
                    <a:lnTo>
                      <a:pt x="267" y="165"/>
                    </a:lnTo>
                    <a:lnTo>
                      <a:pt x="267" y="155"/>
                    </a:lnTo>
                    <a:lnTo>
                      <a:pt x="274" y="149"/>
                    </a:lnTo>
                    <a:lnTo>
                      <a:pt x="281" y="144"/>
                    </a:lnTo>
                    <a:lnTo>
                      <a:pt x="285" y="140"/>
                    </a:lnTo>
                    <a:lnTo>
                      <a:pt x="288" y="136"/>
                    </a:lnTo>
                    <a:lnTo>
                      <a:pt x="311" y="122"/>
                    </a:lnTo>
                    <a:lnTo>
                      <a:pt x="311" y="136"/>
                    </a:lnTo>
                    <a:lnTo>
                      <a:pt x="304" y="142"/>
                    </a:lnTo>
                    <a:lnTo>
                      <a:pt x="311" y="148"/>
                    </a:lnTo>
                    <a:lnTo>
                      <a:pt x="320" y="149"/>
                    </a:lnTo>
                    <a:lnTo>
                      <a:pt x="329" y="149"/>
                    </a:lnTo>
                    <a:lnTo>
                      <a:pt x="336" y="144"/>
                    </a:lnTo>
                    <a:lnTo>
                      <a:pt x="343" y="136"/>
                    </a:lnTo>
                    <a:lnTo>
                      <a:pt x="343" y="128"/>
                    </a:lnTo>
                    <a:lnTo>
                      <a:pt x="350" y="122"/>
                    </a:lnTo>
                    <a:lnTo>
                      <a:pt x="350" y="114"/>
                    </a:lnTo>
                    <a:lnTo>
                      <a:pt x="355" y="108"/>
                    </a:lnTo>
                    <a:lnTo>
                      <a:pt x="360" y="104"/>
                    </a:lnTo>
                    <a:lnTo>
                      <a:pt x="367" y="104"/>
                    </a:lnTo>
                    <a:lnTo>
                      <a:pt x="383" y="104"/>
                    </a:lnTo>
                    <a:lnTo>
                      <a:pt x="401" y="94"/>
                    </a:lnTo>
                    <a:lnTo>
                      <a:pt x="415" y="83"/>
                    </a:lnTo>
                    <a:lnTo>
                      <a:pt x="425" y="77"/>
                    </a:lnTo>
                    <a:lnTo>
                      <a:pt x="443" y="69"/>
                    </a:lnTo>
                    <a:lnTo>
                      <a:pt x="450" y="51"/>
                    </a:lnTo>
                    <a:lnTo>
                      <a:pt x="473" y="30"/>
                    </a:lnTo>
                    <a:lnTo>
                      <a:pt x="487" y="22"/>
                    </a:lnTo>
                    <a:lnTo>
                      <a:pt x="495" y="14"/>
                    </a:lnTo>
                    <a:lnTo>
                      <a:pt x="513" y="2"/>
                    </a:lnTo>
                    <a:lnTo>
                      <a:pt x="488" y="0"/>
                    </a:lnTo>
                    <a:lnTo>
                      <a:pt x="464" y="0"/>
                    </a:lnTo>
                    <a:lnTo>
                      <a:pt x="444" y="6"/>
                    </a:lnTo>
                    <a:lnTo>
                      <a:pt x="432" y="14"/>
                    </a:lnTo>
                    <a:lnTo>
                      <a:pt x="415" y="20"/>
                    </a:lnTo>
                    <a:lnTo>
                      <a:pt x="395" y="20"/>
                    </a:lnTo>
                    <a:lnTo>
                      <a:pt x="381" y="26"/>
                    </a:lnTo>
                    <a:lnTo>
                      <a:pt x="360" y="33"/>
                    </a:lnTo>
                    <a:lnTo>
                      <a:pt x="343" y="37"/>
                    </a:lnTo>
                    <a:lnTo>
                      <a:pt x="329" y="49"/>
                    </a:lnTo>
                    <a:lnTo>
                      <a:pt x="311" y="55"/>
                    </a:lnTo>
                    <a:lnTo>
                      <a:pt x="288" y="57"/>
                    </a:lnTo>
                    <a:lnTo>
                      <a:pt x="272" y="69"/>
                    </a:lnTo>
                    <a:lnTo>
                      <a:pt x="257" y="77"/>
                    </a:lnTo>
                    <a:lnTo>
                      <a:pt x="246" y="90"/>
                    </a:lnTo>
                    <a:lnTo>
                      <a:pt x="235" y="98"/>
                    </a:lnTo>
                    <a:lnTo>
                      <a:pt x="225" y="104"/>
                    </a:lnTo>
                    <a:lnTo>
                      <a:pt x="204" y="114"/>
                    </a:lnTo>
                    <a:lnTo>
                      <a:pt x="184" y="128"/>
                    </a:lnTo>
                    <a:lnTo>
                      <a:pt x="160" y="144"/>
                    </a:lnTo>
                    <a:lnTo>
                      <a:pt x="139" y="163"/>
                    </a:lnTo>
                    <a:lnTo>
                      <a:pt x="121" y="177"/>
                    </a:lnTo>
                    <a:lnTo>
                      <a:pt x="107" y="189"/>
                    </a:lnTo>
                    <a:lnTo>
                      <a:pt x="90" y="205"/>
                    </a:lnTo>
                    <a:lnTo>
                      <a:pt x="77" y="218"/>
                    </a:lnTo>
                    <a:lnTo>
                      <a:pt x="63" y="232"/>
                    </a:lnTo>
                    <a:lnTo>
                      <a:pt x="46" y="240"/>
                    </a:lnTo>
                    <a:lnTo>
                      <a:pt x="33" y="248"/>
                    </a:lnTo>
                    <a:lnTo>
                      <a:pt x="0" y="295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12305" name="Freeform 1054"/>
            <p:cNvSpPr>
              <a:spLocks/>
            </p:cNvSpPr>
            <p:nvPr/>
          </p:nvSpPr>
          <p:spPr bwMode="auto">
            <a:xfrm>
              <a:off x="3394" y="2505"/>
              <a:ext cx="142" cy="296"/>
            </a:xfrm>
            <a:custGeom>
              <a:avLst/>
              <a:gdLst>
                <a:gd name="T0" fmla="*/ 28 w 142"/>
                <a:gd name="T1" fmla="*/ 92 h 296"/>
                <a:gd name="T2" fmla="*/ 24 w 142"/>
                <a:gd name="T3" fmla="*/ 153 h 296"/>
                <a:gd name="T4" fmla="*/ 11 w 142"/>
                <a:gd name="T5" fmla="*/ 189 h 296"/>
                <a:gd name="T6" fmla="*/ 0 w 142"/>
                <a:gd name="T7" fmla="*/ 224 h 296"/>
                <a:gd name="T8" fmla="*/ 0 w 142"/>
                <a:gd name="T9" fmla="*/ 248 h 296"/>
                <a:gd name="T10" fmla="*/ 5 w 142"/>
                <a:gd name="T11" fmla="*/ 267 h 296"/>
                <a:gd name="T12" fmla="*/ 18 w 142"/>
                <a:gd name="T13" fmla="*/ 287 h 296"/>
                <a:gd name="T14" fmla="*/ 28 w 142"/>
                <a:gd name="T15" fmla="*/ 289 h 296"/>
                <a:gd name="T16" fmla="*/ 36 w 142"/>
                <a:gd name="T17" fmla="*/ 289 h 296"/>
                <a:gd name="T18" fmla="*/ 45 w 142"/>
                <a:gd name="T19" fmla="*/ 295 h 296"/>
                <a:gd name="T20" fmla="*/ 53 w 142"/>
                <a:gd name="T21" fmla="*/ 279 h 296"/>
                <a:gd name="T22" fmla="*/ 58 w 142"/>
                <a:gd name="T23" fmla="*/ 238 h 296"/>
                <a:gd name="T24" fmla="*/ 75 w 142"/>
                <a:gd name="T25" fmla="*/ 216 h 296"/>
                <a:gd name="T26" fmla="*/ 76 w 142"/>
                <a:gd name="T27" fmla="*/ 175 h 296"/>
                <a:gd name="T28" fmla="*/ 83 w 142"/>
                <a:gd name="T29" fmla="*/ 161 h 296"/>
                <a:gd name="T30" fmla="*/ 92 w 142"/>
                <a:gd name="T31" fmla="*/ 148 h 296"/>
                <a:gd name="T32" fmla="*/ 97 w 142"/>
                <a:gd name="T33" fmla="*/ 120 h 296"/>
                <a:gd name="T34" fmla="*/ 109 w 142"/>
                <a:gd name="T35" fmla="*/ 106 h 296"/>
                <a:gd name="T36" fmla="*/ 112 w 142"/>
                <a:gd name="T37" fmla="*/ 90 h 296"/>
                <a:gd name="T38" fmla="*/ 122 w 142"/>
                <a:gd name="T39" fmla="*/ 83 h 296"/>
                <a:gd name="T40" fmla="*/ 122 w 142"/>
                <a:gd name="T41" fmla="*/ 77 h 296"/>
                <a:gd name="T42" fmla="*/ 138 w 142"/>
                <a:gd name="T43" fmla="*/ 61 h 296"/>
                <a:gd name="T44" fmla="*/ 139 w 142"/>
                <a:gd name="T45" fmla="*/ 35 h 296"/>
                <a:gd name="T46" fmla="*/ 141 w 142"/>
                <a:gd name="T47" fmla="*/ 22 h 296"/>
                <a:gd name="T48" fmla="*/ 126 w 142"/>
                <a:gd name="T49" fmla="*/ 18 h 296"/>
                <a:gd name="T50" fmla="*/ 120 w 142"/>
                <a:gd name="T51" fmla="*/ 0 h 296"/>
                <a:gd name="T52" fmla="*/ 109 w 142"/>
                <a:gd name="T53" fmla="*/ 18 h 296"/>
                <a:gd name="T54" fmla="*/ 97 w 142"/>
                <a:gd name="T55" fmla="*/ 39 h 296"/>
                <a:gd name="T56" fmla="*/ 83 w 142"/>
                <a:gd name="T57" fmla="*/ 57 h 296"/>
                <a:gd name="T58" fmla="*/ 75 w 142"/>
                <a:gd name="T59" fmla="*/ 75 h 296"/>
                <a:gd name="T60" fmla="*/ 68 w 142"/>
                <a:gd name="T61" fmla="*/ 75 h 296"/>
                <a:gd name="T62" fmla="*/ 58 w 142"/>
                <a:gd name="T63" fmla="*/ 83 h 296"/>
                <a:gd name="T64" fmla="*/ 53 w 142"/>
                <a:gd name="T65" fmla="*/ 90 h 296"/>
                <a:gd name="T66" fmla="*/ 28 w 142"/>
                <a:gd name="T67" fmla="*/ 92 h 2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2"/>
                <a:gd name="T103" fmla="*/ 0 h 296"/>
                <a:gd name="T104" fmla="*/ 142 w 142"/>
                <a:gd name="T105" fmla="*/ 296 h 29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2" h="296">
                  <a:moveTo>
                    <a:pt x="28" y="92"/>
                  </a:moveTo>
                  <a:lnTo>
                    <a:pt x="24" y="153"/>
                  </a:lnTo>
                  <a:lnTo>
                    <a:pt x="11" y="189"/>
                  </a:lnTo>
                  <a:lnTo>
                    <a:pt x="0" y="224"/>
                  </a:lnTo>
                  <a:lnTo>
                    <a:pt x="0" y="248"/>
                  </a:lnTo>
                  <a:lnTo>
                    <a:pt x="5" y="267"/>
                  </a:lnTo>
                  <a:lnTo>
                    <a:pt x="18" y="287"/>
                  </a:lnTo>
                  <a:lnTo>
                    <a:pt x="28" y="289"/>
                  </a:lnTo>
                  <a:lnTo>
                    <a:pt x="36" y="289"/>
                  </a:lnTo>
                  <a:lnTo>
                    <a:pt x="45" y="295"/>
                  </a:lnTo>
                  <a:lnTo>
                    <a:pt x="53" y="279"/>
                  </a:lnTo>
                  <a:lnTo>
                    <a:pt x="58" y="238"/>
                  </a:lnTo>
                  <a:lnTo>
                    <a:pt x="75" y="216"/>
                  </a:lnTo>
                  <a:lnTo>
                    <a:pt x="76" y="175"/>
                  </a:lnTo>
                  <a:lnTo>
                    <a:pt x="83" y="161"/>
                  </a:lnTo>
                  <a:lnTo>
                    <a:pt x="92" y="148"/>
                  </a:lnTo>
                  <a:lnTo>
                    <a:pt x="97" y="120"/>
                  </a:lnTo>
                  <a:lnTo>
                    <a:pt x="109" y="106"/>
                  </a:lnTo>
                  <a:lnTo>
                    <a:pt x="112" y="90"/>
                  </a:lnTo>
                  <a:lnTo>
                    <a:pt x="122" y="83"/>
                  </a:lnTo>
                  <a:lnTo>
                    <a:pt x="122" y="77"/>
                  </a:lnTo>
                  <a:lnTo>
                    <a:pt x="138" y="61"/>
                  </a:lnTo>
                  <a:lnTo>
                    <a:pt x="139" y="35"/>
                  </a:lnTo>
                  <a:lnTo>
                    <a:pt x="141" y="22"/>
                  </a:lnTo>
                  <a:lnTo>
                    <a:pt x="126" y="18"/>
                  </a:lnTo>
                  <a:lnTo>
                    <a:pt x="120" y="0"/>
                  </a:lnTo>
                  <a:lnTo>
                    <a:pt x="109" y="18"/>
                  </a:lnTo>
                  <a:lnTo>
                    <a:pt x="97" y="39"/>
                  </a:lnTo>
                  <a:lnTo>
                    <a:pt x="83" y="57"/>
                  </a:lnTo>
                  <a:lnTo>
                    <a:pt x="75" y="75"/>
                  </a:lnTo>
                  <a:lnTo>
                    <a:pt x="68" y="75"/>
                  </a:lnTo>
                  <a:lnTo>
                    <a:pt x="58" y="83"/>
                  </a:lnTo>
                  <a:lnTo>
                    <a:pt x="53" y="90"/>
                  </a:lnTo>
                  <a:lnTo>
                    <a:pt x="28" y="92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306" name="Freeform 1055"/>
            <p:cNvSpPr>
              <a:spLocks/>
            </p:cNvSpPr>
            <p:nvPr/>
          </p:nvSpPr>
          <p:spPr bwMode="auto">
            <a:xfrm>
              <a:off x="2633" y="775"/>
              <a:ext cx="2140" cy="1422"/>
            </a:xfrm>
            <a:custGeom>
              <a:avLst/>
              <a:gdLst>
                <a:gd name="T0" fmla="*/ 126 w 2140"/>
                <a:gd name="T1" fmla="*/ 591 h 1422"/>
                <a:gd name="T2" fmla="*/ 145 w 2140"/>
                <a:gd name="T3" fmla="*/ 489 h 1422"/>
                <a:gd name="T4" fmla="*/ 214 w 2140"/>
                <a:gd name="T5" fmla="*/ 430 h 1422"/>
                <a:gd name="T6" fmla="*/ 289 w 2140"/>
                <a:gd name="T7" fmla="*/ 377 h 1422"/>
                <a:gd name="T8" fmla="*/ 329 w 2140"/>
                <a:gd name="T9" fmla="*/ 357 h 1422"/>
                <a:gd name="T10" fmla="*/ 438 w 2140"/>
                <a:gd name="T11" fmla="*/ 269 h 1422"/>
                <a:gd name="T12" fmla="*/ 469 w 2140"/>
                <a:gd name="T13" fmla="*/ 247 h 1422"/>
                <a:gd name="T14" fmla="*/ 474 w 2140"/>
                <a:gd name="T15" fmla="*/ 173 h 1422"/>
                <a:gd name="T16" fmla="*/ 458 w 2140"/>
                <a:gd name="T17" fmla="*/ 143 h 1422"/>
                <a:gd name="T18" fmla="*/ 397 w 2140"/>
                <a:gd name="T19" fmla="*/ 206 h 1422"/>
                <a:gd name="T20" fmla="*/ 374 w 2140"/>
                <a:gd name="T21" fmla="*/ 316 h 1422"/>
                <a:gd name="T22" fmla="*/ 329 w 2140"/>
                <a:gd name="T23" fmla="*/ 304 h 1422"/>
                <a:gd name="T24" fmla="*/ 305 w 2140"/>
                <a:gd name="T25" fmla="*/ 269 h 1422"/>
                <a:gd name="T26" fmla="*/ 232 w 2140"/>
                <a:gd name="T27" fmla="*/ 292 h 1422"/>
                <a:gd name="T28" fmla="*/ 224 w 2140"/>
                <a:gd name="T29" fmla="*/ 245 h 1422"/>
                <a:gd name="T30" fmla="*/ 239 w 2140"/>
                <a:gd name="T31" fmla="*/ 206 h 1422"/>
                <a:gd name="T32" fmla="*/ 307 w 2140"/>
                <a:gd name="T33" fmla="*/ 181 h 1422"/>
                <a:gd name="T34" fmla="*/ 357 w 2140"/>
                <a:gd name="T35" fmla="*/ 106 h 1422"/>
                <a:gd name="T36" fmla="*/ 442 w 2140"/>
                <a:gd name="T37" fmla="*/ 39 h 1422"/>
                <a:gd name="T38" fmla="*/ 553 w 2140"/>
                <a:gd name="T39" fmla="*/ 4 h 1422"/>
                <a:gd name="T40" fmla="*/ 623 w 2140"/>
                <a:gd name="T41" fmla="*/ 100 h 1422"/>
                <a:gd name="T42" fmla="*/ 609 w 2140"/>
                <a:gd name="T43" fmla="*/ 181 h 1422"/>
                <a:gd name="T44" fmla="*/ 652 w 2140"/>
                <a:gd name="T45" fmla="*/ 218 h 1422"/>
                <a:gd name="T46" fmla="*/ 690 w 2140"/>
                <a:gd name="T47" fmla="*/ 165 h 1422"/>
                <a:gd name="T48" fmla="*/ 875 w 2140"/>
                <a:gd name="T49" fmla="*/ 92 h 1422"/>
                <a:gd name="T50" fmla="*/ 1121 w 2140"/>
                <a:gd name="T51" fmla="*/ 24 h 1422"/>
                <a:gd name="T52" fmla="*/ 1469 w 2140"/>
                <a:gd name="T53" fmla="*/ 82 h 1422"/>
                <a:gd name="T54" fmla="*/ 2094 w 2140"/>
                <a:gd name="T55" fmla="*/ 202 h 1422"/>
                <a:gd name="T56" fmla="*/ 2062 w 2140"/>
                <a:gd name="T57" fmla="*/ 265 h 1422"/>
                <a:gd name="T58" fmla="*/ 2044 w 2140"/>
                <a:gd name="T59" fmla="*/ 414 h 1422"/>
                <a:gd name="T60" fmla="*/ 1898 w 2140"/>
                <a:gd name="T61" fmla="*/ 279 h 1422"/>
                <a:gd name="T62" fmla="*/ 1791 w 2140"/>
                <a:gd name="T63" fmla="*/ 369 h 1422"/>
                <a:gd name="T64" fmla="*/ 1950 w 2140"/>
                <a:gd name="T65" fmla="*/ 612 h 1422"/>
                <a:gd name="T66" fmla="*/ 1882 w 2140"/>
                <a:gd name="T67" fmla="*/ 779 h 1422"/>
                <a:gd name="T68" fmla="*/ 1979 w 2140"/>
                <a:gd name="T69" fmla="*/ 1019 h 1422"/>
                <a:gd name="T70" fmla="*/ 1931 w 2140"/>
                <a:gd name="T71" fmla="*/ 1160 h 1422"/>
                <a:gd name="T72" fmla="*/ 1818 w 2140"/>
                <a:gd name="T73" fmla="*/ 1219 h 1422"/>
                <a:gd name="T74" fmla="*/ 1837 w 2140"/>
                <a:gd name="T75" fmla="*/ 1364 h 1422"/>
                <a:gd name="T76" fmla="*/ 1794 w 2140"/>
                <a:gd name="T77" fmla="*/ 1299 h 1422"/>
                <a:gd name="T78" fmla="*/ 1654 w 2140"/>
                <a:gd name="T79" fmla="*/ 1099 h 1422"/>
                <a:gd name="T80" fmla="*/ 1457 w 2140"/>
                <a:gd name="T81" fmla="*/ 1158 h 1422"/>
                <a:gd name="T82" fmla="*/ 1340 w 2140"/>
                <a:gd name="T83" fmla="*/ 1193 h 1422"/>
                <a:gd name="T84" fmla="*/ 1090 w 2140"/>
                <a:gd name="T85" fmla="*/ 972 h 1422"/>
                <a:gd name="T86" fmla="*/ 857 w 2140"/>
                <a:gd name="T87" fmla="*/ 928 h 1422"/>
                <a:gd name="T88" fmla="*/ 1056 w 2140"/>
                <a:gd name="T89" fmla="*/ 1054 h 1422"/>
                <a:gd name="T90" fmla="*/ 787 w 2140"/>
                <a:gd name="T91" fmla="*/ 1166 h 1422"/>
                <a:gd name="T92" fmla="*/ 706 w 2140"/>
                <a:gd name="T93" fmla="*/ 1028 h 1422"/>
                <a:gd name="T94" fmla="*/ 591 w 2140"/>
                <a:gd name="T95" fmla="*/ 848 h 1422"/>
                <a:gd name="T96" fmla="*/ 532 w 2140"/>
                <a:gd name="T97" fmla="*/ 752 h 1422"/>
                <a:gd name="T98" fmla="*/ 501 w 2140"/>
                <a:gd name="T99" fmla="*/ 691 h 1422"/>
                <a:gd name="T100" fmla="*/ 462 w 2140"/>
                <a:gd name="T101" fmla="*/ 659 h 1422"/>
                <a:gd name="T102" fmla="*/ 444 w 2140"/>
                <a:gd name="T103" fmla="*/ 730 h 1422"/>
                <a:gd name="T104" fmla="*/ 379 w 2140"/>
                <a:gd name="T105" fmla="*/ 612 h 1422"/>
                <a:gd name="T106" fmla="*/ 321 w 2140"/>
                <a:gd name="T107" fmla="*/ 595 h 1422"/>
                <a:gd name="T108" fmla="*/ 390 w 2140"/>
                <a:gd name="T109" fmla="*/ 687 h 1422"/>
                <a:gd name="T110" fmla="*/ 366 w 2140"/>
                <a:gd name="T111" fmla="*/ 681 h 1422"/>
                <a:gd name="T112" fmla="*/ 305 w 2140"/>
                <a:gd name="T113" fmla="*/ 628 h 1422"/>
                <a:gd name="T114" fmla="*/ 239 w 2140"/>
                <a:gd name="T115" fmla="*/ 591 h 1422"/>
                <a:gd name="T116" fmla="*/ 165 w 2140"/>
                <a:gd name="T117" fmla="*/ 654 h 1422"/>
                <a:gd name="T118" fmla="*/ 149 w 2140"/>
                <a:gd name="T119" fmla="*/ 716 h 1422"/>
                <a:gd name="T120" fmla="*/ 84 w 2140"/>
                <a:gd name="T121" fmla="*/ 752 h 1422"/>
                <a:gd name="T122" fmla="*/ 11 w 2140"/>
                <a:gd name="T123" fmla="*/ 705 h 14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40"/>
                <a:gd name="T187" fmla="*/ 0 h 1422"/>
                <a:gd name="T188" fmla="*/ 2140 w 2140"/>
                <a:gd name="T189" fmla="*/ 1422 h 14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40" h="1422">
                  <a:moveTo>
                    <a:pt x="0" y="636"/>
                  </a:moveTo>
                  <a:lnTo>
                    <a:pt x="23" y="618"/>
                  </a:lnTo>
                  <a:lnTo>
                    <a:pt x="32" y="603"/>
                  </a:lnTo>
                  <a:lnTo>
                    <a:pt x="61" y="603"/>
                  </a:lnTo>
                  <a:lnTo>
                    <a:pt x="84" y="606"/>
                  </a:lnTo>
                  <a:lnTo>
                    <a:pt x="108" y="595"/>
                  </a:lnTo>
                  <a:lnTo>
                    <a:pt x="126" y="591"/>
                  </a:lnTo>
                  <a:lnTo>
                    <a:pt x="128" y="567"/>
                  </a:lnTo>
                  <a:lnTo>
                    <a:pt x="142" y="552"/>
                  </a:lnTo>
                  <a:lnTo>
                    <a:pt x="113" y="530"/>
                  </a:lnTo>
                  <a:lnTo>
                    <a:pt x="108" y="516"/>
                  </a:lnTo>
                  <a:lnTo>
                    <a:pt x="110" y="493"/>
                  </a:lnTo>
                  <a:lnTo>
                    <a:pt x="129" y="493"/>
                  </a:lnTo>
                  <a:lnTo>
                    <a:pt x="145" y="489"/>
                  </a:lnTo>
                  <a:lnTo>
                    <a:pt x="147" y="493"/>
                  </a:lnTo>
                  <a:lnTo>
                    <a:pt x="162" y="479"/>
                  </a:lnTo>
                  <a:lnTo>
                    <a:pt x="180" y="473"/>
                  </a:lnTo>
                  <a:lnTo>
                    <a:pt x="185" y="473"/>
                  </a:lnTo>
                  <a:lnTo>
                    <a:pt x="194" y="459"/>
                  </a:lnTo>
                  <a:lnTo>
                    <a:pt x="205" y="457"/>
                  </a:lnTo>
                  <a:lnTo>
                    <a:pt x="214" y="430"/>
                  </a:lnTo>
                  <a:lnTo>
                    <a:pt x="226" y="436"/>
                  </a:lnTo>
                  <a:lnTo>
                    <a:pt x="242" y="422"/>
                  </a:lnTo>
                  <a:lnTo>
                    <a:pt x="257" y="408"/>
                  </a:lnTo>
                  <a:lnTo>
                    <a:pt x="273" y="400"/>
                  </a:lnTo>
                  <a:lnTo>
                    <a:pt x="287" y="400"/>
                  </a:lnTo>
                  <a:lnTo>
                    <a:pt x="296" y="400"/>
                  </a:lnTo>
                  <a:lnTo>
                    <a:pt x="289" y="377"/>
                  </a:lnTo>
                  <a:lnTo>
                    <a:pt x="286" y="363"/>
                  </a:lnTo>
                  <a:lnTo>
                    <a:pt x="280" y="324"/>
                  </a:lnTo>
                  <a:lnTo>
                    <a:pt x="305" y="320"/>
                  </a:lnTo>
                  <a:lnTo>
                    <a:pt x="318" y="318"/>
                  </a:lnTo>
                  <a:lnTo>
                    <a:pt x="312" y="332"/>
                  </a:lnTo>
                  <a:lnTo>
                    <a:pt x="321" y="340"/>
                  </a:lnTo>
                  <a:lnTo>
                    <a:pt x="329" y="357"/>
                  </a:lnTo>
                  <a:lnTo>
                    <a:pt x="334" y="365"/>
                  </a:lnTo>
                  <a:lnTo>
                    <a:pt x="361" y="363"/>
                  </a:lnTo>
                  <a:lnTo>
                    <a:pt x="390" y="328"/>
                  </a:lnTo>
                  <a:lnTo>
                    <a:pt x="406" y="316"/>
                  </a:lnTo>
                  <a:lnTo>
                    <a:pt x="415" y="302"/>
                  </a:lnTo>
                  <a:lnTo>
                    <a:pt x="424" y="290"/>
                  </a:lnTo>
                  <a:lnTo>
                    <a:pt x="438" y="269"/>
                  </a:lnTo>
                  <a:lnTo>
                    <a:pt x="447" y="279"/>
                  </a:lnTo>
                  <a:lnTo>
                    <a:pt x="447" y="267"/>
                  </a:lnTo>
                  <a:lnTo>
                    <a:pt x="454" y="265"/>
                  </a:lnTo>
                  <a:lnTo>
                    <a:pt x="469" y="265"/>
                  </a:lnTo>
                  <a:lnTo>
                    <a:pt x="499" y="292"/>
                  </a:lnTo>
                  <a:lnTo>
                    <a:pt x="494" y="214"/>
                  </a:lnTo>
                  <a:lnTo>
                    <a:pt x="469" y="247"/>
                  </a:lnTo>
                  <a:lnTo>
                    <a:pt x="449" y="247"/>
                  </a:lnTo>
                  <a:lnTo>
                    <a:pt x="444" y="228"/>
                  </a:lnTo>
                  <a:lnTo>
                    <a:pt x="444" y="214"/>
                  </a:lnTo>
                  <a:lnTo>
                    <a:pt x="438" y="206"/>
                  </a:lnTo>
                  <a:lnTo>
                    <a:pt x="454" y="192"/>
                  </a:lnTo>
                  <a:lnTo>
                    <a:pt x="462" y="177"/>
                  </a:lnTo>
                  <a:lnTo>
                    <a:pt x="474" y="173"/>
                  </a:lnTo>
                  <a:lnTo>
                    <a:pt x="481" y="171"/>
                  </a:lnTo>
                  <a:lnTo>
                    <a:pt x="487" y="157"/>
                  </a:lnTo>
                  <a:lnTo>
                    <a:pt x="494" y="157"/>
                  </a:lnTo>
                  <a:lnTo>
                    <a:pt x="503" y="157"/>
                  </a:lnTo>
                  <a:lnTo>
                    <a:pt x="487" y="137"/>
                  </a:lnTo>
                  <a:lnTo>
                    <a:pt x="469" y="143"/>
                  </a:lnTo>
                  <a:lnTo>
                    <a:pt x="458" y="143"/>
                  </a:lnTo>
                  <a:lnTo>
                    <a:pt x="447" y="135"/>
                  </a:lnTo>
                  <a:lnTo>
                    <a:pt x="447" y="145"/>
                  </a:lnTo>
                  <a:lnTo>
                    <a:pt x="438" y="163"/>
                  </a:lnTo>
                  <a:lnTo>
                    <a:pt x="424" y="181"/>
                  </a:lnTo>
                  <a:lnTo>
                    <a:pt x="409" y="192"/>
                  </a:lnTo>
                  <a:lnTo>
                    <a:pt x="402" y="192"/>
                  </a:lnTo>
                  <a:lnTo>
                    <a:pt x="397" y="206"/>
                  </a:lnTo>
                  <a:lnTo>
                    <a:pt x="397" y="214"/>
                  </a:lnTo>
                  <a:lnTo>
                    <a:pt x="390" y="222"/>
                  </a:lnTo>
                  <a:lnTo>
                    <a:pt x="399" y="247"/>
                  </a:lnTo>
                  <a:lnTo>
                    <a:pt x="406" y="265"/>
                  </a:lnTo>
                  <a:lnTo>
                    <a:pt x="393" y="281"/>
                  </a:lnTo>
                  <a:lnTo>
                    <a:pt x="379" y="292"/>
                  </a:lnTo>
                  <a:lnTo>
                    <a:pt x="374" y="316"/>
                  </a:lnTo>
                  <a:lnTo>
                    <a:pt x="366" y="328"/>
                  </a:lnTo>
                  <a:lnTo>
                    <a:pt x="359" y="328"/>
                  </a:lnTo>
                  <a:lnTo>
                    <a:pt x="350" y="332"/>
                  </a:lnTo>
                  <a:lnTo>
                    <a:pt x="334" y="338"/>
                  </a:lnTo>
                  <a:lnTo>
                    <a:pt x="329" y="334"/>
                  </a:lnTo>
                  <a:lnTo>
                    <a:pt x="329" y="324"/>
                  </a:lnTo>
                  <a:lnTo>
                    <a:pt x="329" y="304"/>
                  </a:lnTo>
                  <a:lnTo>
                    <a:pt x="321" y="304"/>
                  </a:lnTo>
                  <a:lnTo>
                    <a:pt x="314" y="296"/>
                  </a:lnTo>
                  <a:lnTo>
                    <a:pt x="318" y="281"/>
                  </a:lnTo>
                  <a:lnTo>
                    <a:pt x="320" y="269"/>
                  </a:lnTo>
                  <a:lnTo>
                    <a:pt x="318" y="267"/>
                  </a:lnTo>
                  <a:lnTo>
                    <a:pt x="309" y="269"/>
                  </a:lnTo>
                  <a:lnTo>
                    <a:pt x="305" y="269"/>
                  </a:lnTo>
                  <a:lnTo>
                    <a:pt x="296" y="269"/>
                  </a:lnTo>
                  <a:lnTo>
                    <a:pt x="295" y="267"/>
                  </a:lnTo>
                  <a:lnTo>
                    <a:pt x="286" y="275"/>
                  </a:lnTo>
                  <a:lnTo>
                    <a:pt x="277" y="287"/>
                  </a:lnTo>
                  <a:lnTo>
                    <a:pt x="268" y="298"/>
                  </a:lnTo>
                  <a:lnTo>
                    <a:pt x="246" y="296"/>
                  </a:lnTo>
                  <a:lnTo>
                    <a:pt x="232" y="292"/>
                  </a:lnTo>
                  <a:lnTo>
                    <a:pt x="224" y="283"/>
                  </a:lnTo>
                  <a:lnTo>
                    <a:pt x="224" y="275"/>
                  </a:lnTo>
                  <a:lnTo>
                    <a:pt x="230" y="267"/>
                  </a:lnTo>
                  <a:lnTo>
                    <a:pt x="237" y="265"/>
                  </a:lnTo>
                  <a:lnTo>
                    <a:pt x="242" y="253"/>
                  </a:lnTo>
                  <a:lnTo>
                    <a:pt x="230" y="255"/>
                  </a:lnTo>
                  <a:lnTo>
                    <a:pt x="224" y="245"/>
                  </a:lnTo>
                  <a:lnTo>
                    <a:pt x="224" y="239"/>
                  </a:lnTo>
                  <a:lnTo>
                    <a:pt x="242" y="236"/>
                  </a:lnTo>
                  <a:lnTo>
                    <a:pt x="257" y="232"/>
                  </a:lnTo>
                  <a:lnTo>
                    <a:pt x="250" y="228"/>
                  </a:lnTo>
                  <a:lnTo>
                    <a:pt x="230" y="230"/>
                  </a:lnTo>
                  <a:lnTo>
                    <a:pt x="230" y="218"/>
                  </a:lnTo>
                  <a:lnTo>
                    <a:pt x="239" y="206"/>
                  </a:lnTo>
                  <a:lnTo>
                    <a:pt x="253" y="200"/>
                  </a:lnTo>
                  <a:lnTo>
                    <a:pt x="257" y="192"/>
                  </a:lnTo>
                  <a:lnTo>
                    <a:pt x="268" y="186"/>
                  </a:lnTo>
                  <a:lnTo>
                    <a:pt x="280" y="181"/>
                  </a:lnTo>
                  <a:lnTo>
                    <a:pt x="289" y="186"/>
                  </a:lnTo>
                  <a:lnTo>
                    <a:pt x="296" y="192"/>
                  </a:lnTo>
                  <a:lnTo>
                    <a:pt x="307" y="181"/>
                  </a:lnTo>
                  <a:lnTo>
                    <a:pt x="296" y="181"/>
                  </a:lnTo>
                  <a:lnTo>
                    <a:pt x="296" y="165"/>
                  </a:lnTo>
                  <a:lnTo>
                    <a:pt x="321" y="145"/>
                  </a:lnTo>
                  <a:lnTo>
                    <a:pt x="334" y="133"/>
                  </a:lnTo>
                  <a:lnTo>
                    <a:pt x="341" y="128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66" y="86"/>
                  </a:lnTo>
                  <a:lnTo>
                    <a:pt x="383" y="77"/>
                  </a:lnTo>
                  <a:lnTo>
                    <a:pt x="372" y="69"/>
                  </a:lnTo>
                  <a:lnTo>
                    <a:pt x="404" y="49"/>
                  </a:lnTo>
                  <a:lnTo>
                    <a:pt x="415" y="49"/>
                  </a:lnTo>
                  <a:lnTo>
                    <a:pt x="415" y="39"/>
                  </a:lnTo>
                  <a:lnTo>
                    <a:pt x="442" y="39"/>
                  </a:lnTo>
                  <a:lnTo>
                    <a:pt x="490" y="2"/>
                  </a:lnTo>
                  <a:lnTo>
                    <a:pt x="499" y="0"/>
                  </a:lnTo>
                  <a:lnTo>
                    <a:pt x="490" y="27"/>
                  </a:lnTo>
                  <a:lnTo>
                    <a:pt x="501" y="10"/>
                  </a:lnTo>
                  <a:lnTo>
                    <a:pt x="515" y="8"/>
                  </a:lnTo>
                  <a:lnTo>
                    <a:pt x="512" y="18"/>
                  </a:lnTo>
                  <a:lnTo>
                    <a:pt x="553" y="4"/>
                  </a:lnTo>
                  <a:lnTo>
                    <a:pt x="573" y="12"/>
                  </a:lnTo>
                  <a:lnTo>
                    <a:pt x="544" y="31"/>
                  </a:lnTo>
                  <a:lnTo>
                    <a:pt x="553" y="39"/>
                  </a:lnTo>
                  <a:lnTo>
                    <a:pt x="593" y="39"/>
                  </a:lnTo>
                  <a:lnTo>
                    <a:pt x="650" y="59"/>
                  </a:lnTo>
                  <a:lnTo>
                    <a:pt x="645" y="82"/>
                  </a:lnTo>
                  <a:lnTo>
                    <a:pt x="623" y="100"/>
                  </a:lnTo>
                  <a:lnTo>
                    <a:pt x="587" y="108"/>
                  </a:lnTo>
                  <a:lnTo>
                    <a:pt x="580" y="135"/>
                  </a:lnTo>
                  <a:lnTo>
                    <a:pt x="584" y="157"/>
                  </a:lnTo>
                  <a:lnTo>
                    <a:pt x="593" y="163"/>
                  </a:lnTo>
                  <a:lnTo>
                    <a:pt x="593" y="173"/>
                  </a:lnTo>
                  <a:lnTo>
                    <a:pt x="598" y="177"/>
                  </a:lnTo>
                  <a:lnTo>
                    <a:pt x="609" y="181"/>
                  </a:lnTo>
                  <a:lnTo>
                    <a:pt x="611" y="194"/>
                  </a:lnTo>
                  <a:lnTo>
                    <a:pt x="620" y="208"/>
                  </a:lnTo>
                  <a:lnTo>
                    <a:pt x="620" y="218"/>
                  </a:lnTo>
                  <a:lnTo>
                    <a:pt x="632" y="218"/>
                  </a:lnTo>
                  <a:lnTo>
                    <a:pt x="638" y="222"/>
                  </a:lnTo>
                  <a:lnTo>
                    <a:pt x="645" y="228"/>
                  </a:lnTo>
                  <a:lnTo>
                    <a:pt x="652" y="218"/>
                  </a:lnTo>
                  <a:lnTo>
                    <a:pt x="657" y="206"/>
                  </a:lnTo>
                  <a:lnTo>
                    <a:pt x="663" y="202"/>
                  </a:lnTo>
                  <a:lnTo>
                    <a:pt x="670" y="202"/>
                  </a:lnTo>
                  <a:lnTo>
                    <a:pt x="682" y="192"/>
                  </a:lnTo>
                  <a:lnTo>
                    <a:pt x="682" y="179"/>
                  </a:lnTo>
                  <a:lnTo>
                    <a:pt x="690" y="171"/>
                  </a:lnTo>
                  <a:lnTo>
                    <a:pt x="690" y="165"/>
                  </a:lnTo>
                  <a:lnTo>
                    <a:pt x="713" y="157"/>
                  </a:lnTo>
                  <a:lnTo>
                    <a:pt x="733" y="149"/>
                  </a:lnTo>
                  <a:lnTo>
                    <a:pt x="758" y="143"/>
                  </a:lnTo>
                  <a:lnTo>
                    <a:pt x="787" y="145"/>
                  </a:lnTo>
                  <a:lnTo>
                    <a:pt x="817" y="145"/>
                  </a:lnTo>
                  <a:lnTo>
                    <a:pt x="864" y="145"/>
                  </a:lnTo>
                  <a:lnTo>
                    <a:pt x="875" y="92"/>
                  </a:lnTo>
                  <a:lnTo>
                    <a:pt x="902" y="96"/>
                  </a:lnTo>
                  <a:lnTo>
                    <a:pt x="921" y="137"/>
                  </a:lnTo>
                  <a:lnTo>
                    <a:pt x="923" y="100"/>
                  </a:lnTo>
                  <a:lnTo>
                    <a:pt x="1011" y="4"/>
                  </a:lnTo>
                  <a:lnTo>
                    <a:pt x="1049" y="4"/>
                  </a:lnTo>
                  <a:lnTo>
                    <a:pt x="1081" y="27"/>
                  </a:lnTo>
                  <a:lnTo>
                    <a:pt x="1121" y="24"/>
                  </a:lnTo>
                  <a:lnTo>
                    <a:pt x="1175" y="59"/>
                  </a:lnTo>
                  <a:lnTo>
                    <a:pt x="1239" y="77"/>
                  </a:lnTo>
                  <a:lnTo>
                    <a:pt x="1282" y="75"/>
                  </a:lnTo>
                  <a:lnTo>
                    <a:pt x="1342" y="96"/>
                  </a:lnTo>
                  <a:lnTo>
                    <a:pt x="1388" y="96"/>
                  </a:lnTo>
                  <a:lnTo>
                    <a:pt x="1413" y="82"/>
                  </a:lnTo>
                  <a:lnTo>
                    <a:pt x="1469" y="82"/>
                  </a:lnTo>
                  <a:lnTo>
                    <a:pt x="1498" y="96"/>
                  </a:lnTo>
                  <a:lnTo>
                    <a:pt x="1570" y="96"/>
                  </a:lnTo>
                  <a:lnTo>
                    <a:pt x="1633" y="128"/>
                  </a:lnTo>
                  <a:lnTo>
                    <a:pt x="1749" y="122"/>
                  </a:lnTo>
                  <a:lnTo>
                    <a:pt x="1931" y="137"/>
                  </a:lnTo>
                  <a:lnTo>
                    <a:pt x="2017" y="179"/>
                  </a:lnTo>
                  <a:lnTo>
                    <a:pt x="2094" y="202"/>
                  </a:lnTo>
                  <a:lnTo>
                    <a:pt x="2139" y="228"/>
                  </a:lnTo>
                  <a:lnTo>
                    <a:pt x="2125" y="232"/>
                  </a:lnTo>
                  <a:lnTo>
                    <a:pt x="2094" y="218"/>
                  </a:lnTo>
                  <a:lnTo>
                    <a:pt x="2017" y="208"/>
                  </a:lnTo>
                  <a:lnTo>
                    <a:pt x="2035" y="228"/>
                  </a:lnTo>
                  <a:lnTo>
                    <a:pt x="2073" y="236"/>
                  </a:lnTo>
                  <a:lnTo>
                    <a:pt x="2062" y="265"/>
                  </a:lnTo>
                  <a:lnTo>
                    <a:pt x="2024" y="283"/>
                  </a:lnTo>
                  <a:lnTo>
                    <a:pt x="2015" y="312"/>
                  </a:lnTo>
                  <a:lnTo>
                    <a:pt x="2062" y="338"/>
                  </a:lnTo>
                  <a:lnTo>
                    <a:pt x="2094" y="375"/>
                  </a:lnTo>
                  <a:lnTo>
                    <a:pt x="2112" y="422"/>
                  </a:lnTo>
                  <a:lnTo>
                    <a:pt x="2092" y="428"/>
                  </a:lnTo>
                  <a:lnTo>
                    <a:pt x="2044" y="414"/>
                  </a:lnTo>
                  <a:lnTo>
                    <a:pt x="1995" y="377"/>
                  </a:lnTo>
                  <a:lnTo>
                    <a:pt x="1976" y="357"/>
                  </a:lnTo>
                  <a:lnTo>
                    <a:pt x="1965" y="328"/>
                  </a:lnTo>
                  <a:lnTo>
                    <a:pt x="1950" y="290"/>
                  </a:lnTo>
                  <a:lnTo>
                    <a:pt x="1932" y="275"/>
                  </a:lnTo>
                  <a:lnTo>
                    <a:pt x="1913" y="275"/>
                  </a:lnTo>
                  <a:lnTo>
                    <a:pt x="1898" y="279"/>
                  </a:lnTo>
                  <a:lnTo>
                    <a:pt x="1918" y="312"/>
                  </a:lnTo>
                  <a:lnTo>
                    <a:pt x="1868" y="316"/>
                  </a:lnTo>
                  <a:lnTo>
                    <a:pt x="1848" y="298"/>
                  </a:lnTo>
                  <a:lnTo>
                    <a:pt x="1809" y="304"/>
                  </a:lnTo>
                  <a:lnTo>
                    <a:pt x="1776" y="332"/>
                  </a:lnTo>
                  <a:lnTo>
                    <a:pt x="1776" y="343"/>
                  </a:lnTo>
                  <a:lnTo>
                    <a:pt x="1791" y="369"/>
                  </a:lnTo>
                  <a:lnTo>
                    <a:pt x="1837" y="375"/>
                  </a:lnTo>
                  <a:lnTo>
                    <a:pt x="1875" y="400"/>
                  </a:lnTo>
                  <a:lnTo>
                    <a:pt x="1943" y="473"/>
                  </a:lnTo>
                  <a:lnTo>
                    <a:pt x="1970" y="522"/>
                  </a:lnTo>
                  <a:lnTo>
                    <a:pt x="1972" y="571"/>
                  </a:lnTo>
                  <a:lnTo>
                    <a:pt x="1967" y="612"/>
                  </a:lnTo>
                  <a:lnTo>
                    <a:pt x="1950" y="612"/>
                  </a:lnTo>
                  <a:lnTo>
                    <a:pt x="1932" y="597"/>
                  </a:lnTo>
                  <a:lnTo>
                    <a:pt x="1907" y="618"/>
                  </a:lnTo>
                  <a:lnTo>
                    <a:pt x="1882" y="636"/>
                  </a:lnTo>
                  <a:lnTo>
                    <a:pt x="1880" y="669"/>
                  </a:lnTo>
                  <a:lnTo>
                    <a:pt x="1906" y="701"/>
                  </a:lnTo>
                  <a:lnTo>
                    <a:pt x="1891" y="730"/>
                  </a:lnTo>
                  <a:lnTo>
                    <a:pt x="1882" y="779"/>
                  </a:lnTo>
                  <a:lnTo>
                    <a:pt x="1918" y="811"/>
                  </a:lnTo>
                  <a:lnTo>
                    <a:pt x="1952" y="818"/>
                  </a:lnTo>
                  <a:lnTo>
                    <a:pt x="1992" y="852"/>
                  </a:lnTo>
                  <a:lnTo>
                    <a:pt x="2024" y="897"/>
                  </a:lnTo>
                  <a:lnTo>
                    <a:pt x="2028" y="964"/>
                  </a:lnTo>
                  <a:lnTo>
                    <a:pt x="2017" y="995"/>
                  </a:lnTo>
                  <a:lnTo>
                    <a:pt x="1979" y="1019"/>
                  </a:lnTo>
                  <a:lnTo>
                    <a:pt x="1938" y="1032"/>
                  </a:lnTo>
                  <a:lnTo>
                    <a:pt x="1911" y="1054"/>
                  </a:lnTo>
                  <a:lnTo>
                    <a:pt x="1893" y="1046"/>
                  </a:lnTo>
                  <a:lnTo>
                    <a:pt x="1882" y="1054"/>
                  </a:lnTo>
                  <a:lnTo>
                    <a:pt x="1879" y="1105"/>
                  </a:lnTo>
                  <a:lnTo>
                    <a:pt x="1888" y="1129"/>
                  </a:lnTo>
                  <a:lnTo>
                    <a:pt x="1931" y="1160"/>
                  </a:lnTo>
                  <a:lnTo>
                    <a:pt x="1945" y="1197"/>
                  </a:lnTo>
                  <a:lnTo>
                    <a:pt x="1963" y="1217"/>
                  </a:lnTo>
                  <a:lnTo>
                    <a:pt x="1959" y="1252"/>
                  </a:lnTo>
                  <a:lnTo>
                    <a:pt x="1931" y="1276"/>
                  </a:lnTo>
                  <a:lnTo>
                    <a:pt x="1900" y="1276"/>
                  </a:lnTo>
                  <a:lnTo>
                    <a:pt x="1853" y="1240"/>
                  </a:lnTo>
                  <a:lnTo>
                    <a:pt x="1818" y="1219"/>
                  </a:lnTo>
                  <a:lnTo>
                    <a:pt x="1809" y="1215"/>
                  </a:lnTo>
                  <a:lnTo>
                    <a:pt x="1794" y="1238"/>
                  </a:lnTo>
                  <a:lnTo>
                    <a:pt x="1798" y="1268"/>
                  </a:lnTo>
                  <a:lnTo>
                    <a:pt x="1810" y="1293"/>
                  </a:lnTo>
                  <a:lnTo>
                    <a:pt x="1816" y="1327"/>
                  </a:lnTo>
                  <a:lnTo>
                    <a:pt x="1846" y="1341"/>
                  </a:lnTo>
                  <a:lnTo>
                    <a:pt x="1837" y="1364"/>
                  </a:lnTo>
                  <a:lnTo>
                    <a:pt x="1841" y="1392"/>
                  </a:lnTo>
                  <a:lnTo>
                    <a:pt x="1848" y="1421"/>
                  </a:lnTo>
                  <a:lnTo>
                    <a:pt x="1828" y="1415"/>
                  </a:lnTo>
                  <a:lnTo>
                    <a:pt x="1809" y="1386"/>
                  </a:lnTo>
                  <a:lnTo>
                    <a:pt x="1810" y="1350"/>
                  </a:lnTo>
                  <a:lnTo>
                    <a:pt x="1801" y="1339"/>
                  </a:lnTo>
                  <a:lnTo>
                    <a:pt x="1794" y="1299"/>
                  </a:lnTo>
                  <a:lnTo>
                    <a:pt x="1783" y="1288"/>
                  </a:lnTo>
                  <a:lnTo>
                    <a:pt x="1778" y="1231"/>
                  </a:lnTo>
                  <a:lnTo>
                    <a:pt x="1765" y="1197"/>
                  </a:lnTo>
                  <a:lnTo>
                    <a:pt x="1740" y="1164"/>
                  </a:lnTo>
                  <a:lnTo>
                    <a:pt x="1699" y="1150"/>
                  </a:lnTo>
                  <a:lnTo>
                    <a:pt x="1667" y="1119"/>
                  </a:lnTo>
                  <a:lnTo>
                    <a:pt x="1654" y="1099"/>
                  </a:lnTo>
                  <a:lnTo>
                    <a:pt x="1633" y="1072"/>
                  </a:lnTo>
                  <a:lnTo>
                    <a:pt x="1600" y="1017"/>
                  </a:lnTo>
                  <a:lnTo>
                    <a:pt x="1570" y="1023"/>
                  </a:lnTo>
                  <a:lnTo>
                    <a:pt x="1530" y="1048"/>
                  </a:lnTo>
                  <a:lnTo>
                    <a:pt x="1514" y="1070"/>
                  </a:lnTo>
                  <a:lnTo>
                    <a:pt x="1478" y="1113"/>
                  </a:lnTo>
                  <a:lnTo>
                    <a:pt x="1457" y="1158"/>
                  </a:lnTo>
                  <a:lnTo>
                    <a:pt x="1444" y="1172"/>
                  </a:lnTo>
                  <a:lnTo>
                    <a:pt x="1457" y="1223"/>
                  </a:lnTo>
                  <a:lnTo>
                    <a:pt x="1451" y="1276"/>
                  </a:lnTo>
                  <a:lnTo>
                    <a:pt x="1424" y="1311"/>
                  </a:lnTo>
                  <a:lnTo>
                    <a:pt x="1401" y="1313"/>
                  </a:lnTo>
                  <a:lnTo>
                    <a:pt x="1367" y="1244"/>
                  </a:lnTo>
                  <a:lnTo>
                    <a:pt x="1340" y="1193"/>
                  </a:lnTo>
                  <a:lnTo>
                    <a:pt x="1279" y="1091"/>
                  </a:lnTo>
                  <a:lnTo>
                    <a:pt x="1275" y="1054"/>
                  </a:lnTo>
                  <a:lnTo>
                    <a:pt x="1263" y="1038"/>
                  </a:lnTo>
                  <a:lnTo>
                    <a:pt x="1255" y="1060"/>
                  </a:lnTo>
                  <a:lnTo>
                    <a:pt x="1205" y="1005"/>
                  </a:lnTo>
                  <a:lnTo>
                    <a:pt x="1135" y="964"/>
                  </a:lnTo>
                  <a:lnTo>
                    <a:pt x="1090" y="972"/>
                  </a:lnTo>
                  <a:lnTo>
                    <a:pt x="1031" y="966"/>
                  </a:lnTo>
                  <a:lnTo>
                    <a:pt x="999" y="936"/>
                  </a:lnTo>
                  <a:lnTo>
                    <a:pt x="966" y="944"/>
                  </a:lnTo>
                  <a:lnTo>
                    <a:pt x="921" y="930"/>
                  </a:lnTo>
                  <a:lnTo>
                    <a:pt x="824" y="820"/>
                  </a:lnTo>
                  <a:lnTo>
                    <a:pt x="826" y="864"/>
                  </a:lnTo>
                  <a:lnTo>
                    <a:pt x="857" y="928"/>
                  </a:lnTo>
                  <a:lnTo>
                    <a:pt x="889" y="966"/>
                  </a:lnTo>
                  <a:lnTo>
                    <a:pt x="927" y="987"/>
                  </a:lnTo>
                  <a:lnTo>
                    <a:pt x="964" y="972"/>
                  </a:lnTo>
                  <a:lnTo>
                    <a:pt x="997" y="972"/>
                  </a:lnTo>
                  <a:lnTo>
                    <a:pt x="1036" y="1011"/>
                  </a:lnTo>
                  <a:lnTo>
                    <a:pt x="1058" y="1038"/>
                  </a:lnTo>
                  <a:lnTo>
                    <a:pt x="1056" y="1054"/>
                  </a:lnTo>
                  <a:lnTo>
                    <a:pt x="986" y="1138"/>
                  </a:lnTo>
                  <a:lnTo>
                    <a:pt x="941" y="1166"/>
                  </a:lnTo>
                  <a:lnTo>
                    <a:pt x="842" y="1211"/>
                  </a:lnTo>
                  <a:lnTo>
                    <a:pt x="814" y="1219"/>
                  </a:lnTo>
                  <a:lnTo>
                    <a:pt x="794" y="1211"/>
                  </a:lnTo>
                  <a:lnTo>
                    <a:pt x="790" y="1193"/>
                  </a:lnTo>
                  <a:lnTo>
                    <a:pt x="787" y="1166"/>
                  </a:lnTo>
                  <a:lnTo>
                    <a:pt x="779" y="1144"/>
                  </a:lnTo>
                  <a:lnTo>
                    <a:pt x="765" y="1123"/>
                  </a:lnTo>
                  <a:lnTo>
                    <a:pt x="753" y="1105"/>
                  </a:lnTo>
                  <a:lnTo>
                    <a:pt x="738" y="1083"/>
                  </a:lnTo>
                  <a:lnTo>
                    <a:pt x="726" y="1068"/>
                  </a:lnTo>
                  <a:lnTo>
                    <a:pt x="720" y="1048"/>
                  </a:lnTo>
                  <a:lnTo>
                    <a:pt x="706" y="1028"/>
                  </a:lnTo>
                  <a:lnTo>
                    <a:pt x="682" y="987"/>
                  </a:lnTo>
                  <a:lnTo>
                    <a:pt x="670" y="966"/>
                  </a:lnTo>
                  <a:lnTo>
                    <a:pt x="657" y="946"/>
                  </a:lnTo>
                  <a:lnTo>
                    <a:pt x="630" y="907"/>
                  </a:lnTo>
                  <a:lnTo>
                    <a:pt x="616" y="889"/>
                  </a:lnTo>
                  <a:lnTo>
                    <a:pt x="605" y="875"/>
                  </a:lnTo>
                  <a:lnTo>
                    <a:pt x="591" y="848"/>
                  </a:lnTo>
                  <a:lnTo>
                    <a:pt x="632" y="820"/>
                  </a:lnTo>
                  <a:lnTo>
                    <a:pt x="650" y="765"/>
                  </a:lnTo>
                  <a:lnTo>
                    <a:pt x="612" y="750"/>
                  </a:lnTo>
                  <a:lnTo>
                    <a:pt x="559" y="754"/>
                  </a:lnTo>
                  <a:lnTo>
                    <a:pt x="544" y="752"/>
                  </a:lnTo>
                  <a:lnTo>
                    <a:pt x="539" y="752"/>
                  </a:lnTo>
                  <a:lnTo>
                    <a:pt x="532" y="752"/>
                  </a:lnTo>
                  <a:lnTo>
                    <a:pt x="526" y="752"/>
                  </a:lnTo>
                  <a:lnTo>
                    <a:pt x="523" y="738"/>
                  </a:lnTo>
                  <a:lnTo>
                    <a:pt x="521" y="730"/>
                  </a:lnTo>
                  <a:lnTo>
                    <a:pt x="521" y="714"/>
                  </a:lnTo>
                  <a:lnTo>
                    <a:pt x="508" y="705"/>
                  </a:lnTo>
                  <a:lnTo>
                    <a:pt x="508" y="693"/>
                  </a:lnTo>
                  <a:lnTo>
                    <a:pt x="501" y="691"/>
                  </a:lnTo>
                  <a:lnTo>
                    <a:pt x="496" y="681"/>
                  </a:lnTo>
                  <a:lnTo>
                    <a:pt x="494" y="673"/>
                  </a:lnTo>
                  <a:lnTo>
                    <a:pt x="490" y="665"/>
                  </a:lnTo>
                  <a:lnTo>
                    <a:pt x="487" y="659"/>
                  </a:lnTo>
                  <a:lnTo>
                    <a:pt x="476" y="659"/>
                  </a:lnTo>
                  <a:lnTo>
                    <a:pt x="463" y="659"/>
                  </a:lnTo>
                  <a:lnTo>
                    <a:pt x="462" y="659"/>
                  </a:lnTo>
                  <a:lnTo>
                    <a:pt x="458" y="669"/>
                  </a:lnTo>
                  <a:lnTo>
                    <a:pt x="458" y="681"/>
                  </a:lnTo>
                  <a:lnTo>
                    <a:pt x="458" y="693"/>
                  </a:lnTo>
                  <a:lnTo>
                    <a:pt x="458" y="707"/>
                  </a:lnTo>
                  <a:lnTo>
                    <a:pt x="458" y="718"/>
                  </a:lnTo>
                  <a:lnTo>
                    <a:pt x="451" y="722"/>
                  </a:lnTo>
                  <a:lnTo>
                    <a:pt x="444" y="730"/>
                  </a:lnTo>
                  <a:lnTo>
                    <a:pt x="435" y="718"/>
                  </a:lnTo>
                  <a:lnTo>
                    <a:pt x="424" y="699"/>
                  </a:lnTo>
                  <a:lnTo>
                    <a:pt x="424" y="679"/>
                  </a:lnTo>
                  <a:lnTo>
                    <a:pt x="415" y="650"/>
                  </a:lnTo>
                  <a:lnTo>
                    <a:pt x="406" y="632"/>
                  </a:lnTo>
                  <a:lnTo>
                    <a:pt x="393" y="622"/>
                  </a:lnTo>
                  <a:lnTo>
                    <a:pt x="379" y="612"/>
                  </a:lnTo>
                  <a:lnTo>
                    <a:pt x="372" y="595"/>
                  </a:lnTo>
                  <a:lnTo>
                    <a:pt x="365" y="583"/>
                  </a:lnTo>
                  <a:lnTo>
                    <a:pt x="354" y="581"/>
                  </a:lnTo>
                  <a:lnTo>
                    <a:pt x="350" y="577"/>
                  </a:lnTo>
                  <a:lnTo>
                    <a:pt x="338" y="577"/>
                  </a:lnTo>
                  <a:lnTo>
                    <a:pt x="329" y="585"/>
                  </a:lnTo>
                  <a:lnTo>
                    <a:pt x="321" y="595"/>
                  </a:lnTo>
                  <a:lnTo>
                    <a:pt x="339" y="608"/>
                  </a:lnTo>
                  <a:lnTo>
                    <a:pt x="352" y="622"/>
                  </a:lnTo>
                  <a:lnTo>
                    <a:pt x="366" y="640"/>
                  </a:lnTo>
                  <a:lnTo>
                    <a:pt x="374" y="650"/>
                  </a:lnTo>
                  <a:lnTo>
                    <a:pt x="390" y="659"/>
                  </a:lnTo>
                  <a:lnTo>
                    <a:pt x="399" y="673"/>
                  </a:lnTo>
                  <a:lnTo>
                    <a:pt x="390" y="687"/>
                  </a:lnTo>
                  <a:lnTo>
                    <a:pt x="383" y="681"/>
                  </a:lnTo>
                  <a:lnTo>
                    <a:pt x="383" y="673"/>
                  </a:lnTo>
                  <a:lnTo>
                    <a:pt x="379" y="693"/>
                  </a:lnTo>
                  <a:lnTo>
                    <a:pt x="377" y="709"/>
                  </a:lnTo>
                  <a:lnTo>
                    <a:pt x="365" y="716"/>
                  </a:lnTo>
                  <a:lnTo>
                    <a:pt x="370" y="693"/>
                  </a:lnTo>
                  <a:lnTo>
                    <a:pt x="366" y="681"/>
                  </a:lnTo>
                  <a:lnTo>
                    <a:pt x="357" y="673"/>
                  </a:lnTo>
                  <a:lnTo>
                    <a:pt x="350" y="669"/>
                  </a:lnTo>
                  <a:lnTo>
                    <a:pt x="341" y="663"/>
                  </a:lnTo>
                  <a:lnTo>
                    <a:pt x="329" y="656"/>
                  </a:lnTo>
                  <a:lnTo>
                    <a:pt x="321" y="644"/>
                  </a:lnTo>
                  <a:lnTo>
                    <a:pt x="314" y="636"/>
                  </a:lnTo>
                  <a:lnTo>
                    <a:pt x="305" y="628"/>
                  </a:lnTo>
                  <a:lnTo>
                    <a:pt x="296" y="618"/>
                  </a:lnTo>
                  <a:lnTo>
                    <a:pt x="296" y="606"/>
                  </a:lnTo>
                  <a:lnTo>
                    <a:pt x="289" y="603"/>
                  </a:lnTo>
                  <a:lnTo>
                    <a:pt x="280" y="591"/>
                  </a:lnTo>
                  <a:lnTo>
                    <a:pt x="268" y="591"/>
                  </a:lnTo>
                  <a:lnTo>
                    <a:pt x="251" y="595"/>
                  </a:lnTo>
                  <a:lnTo>
                    <a:pt x="239" y="591"/>
                  </a:lnTo>
                  <a:lnTo>
                    <a:pt x="210" y="595"/>
                  </a:lnTo>
                  <a:lnTo>
                    <a:pt x="192" y="597"/>
                  </a:lnTo>
                  <a:lnTo>
                    <a:pt x="185" y="603"/>
                  </a:lnTo>
                  <a:lnTo>
                    <a:pt x="185" y="618"/>
                  </a:lnTo>
                  <a:lnTo>
                    <a:pt x="185" y="632"/>
                  </a:lnTo>
                  <a:lnTo>
                    <a:pt x="172" y="644"/>
                  </a:lnTo>
                  <a:lnTo>
                    <a:pt x="165" y="654"/>
                  </a:lnTo>
                  <a:lnTo>
                    <a:pt x="160" y="659"/>
                  </a:lnTo>
                  <a:lnTo>
                    <a:pt x="153" y="669"/>
                  </a:lnTo>
                  <a:lnTo>
                    <a:pt x="149" y="679"/>
                  </a:lnTo>
                  <a:lnTo>
                    <a:pt x="158" y="685"/>
                  </a:lnTo>
                  <a:lnTo>
                    <a:pt x="158" y="699"/>
                  </a:lnTo>
                  <a:lnTo>
                    <a:pt x="153" y="705"/>
                  </a:lnTo>
                  <a:lnTo>
                    <a:pt x="149" y="716"/>
                  </a:lnTo>
                  <a:lnTo>
                    <a:pt x="142" y="730"/>
                  </a:lnTo>
                  <a:lnTo>
                    <a:pt x="133" y="724"/>
                  </a:lnTo>
                  <a:lnTo>
                    <a:pt x="128" y="728"/>
                  </a:lnTo>
                  <a:lnTo>
                    <a:pt x="122" y="732"/>
                  </a:lnTo>
                  <a:lnTo>
                    <a:pt x="110" y="736"/>
                  </a:lnTo>
                  <a:lnTo>
                    <a:pt x="97" y="750"/>
                  </a:lnTo>
                  <a:lnTo>
                    <a:pt x="84" y="752"/>
                  </a:lnTo>
                  <a:lnTo>
                    <a:pt x="74" y="752"/>
                  </a:lnTo>
                  <a:lnTo>
                    <a:pt x="63" y="752"/>
                  </a:lnTo>
                  <a:lnTo>
                    <a:pt x="38" y="754"/>
                  </a:lnTo>
                  <a:lnTo>
                    <a:pt x="25" y="754"/>
                  </a:lnTo>
                  <a:lnTo>
                    <a:pt x="18" y="738"/>
                  </a:lnTo>
                  <a:lnTo>
                    <a:pt x="16" y="722"/>
                  </a:lnTo>
                  <a:lnTo>
                    <a:pt x="11" y="705"/>
                  </a:lnTo>
                  <a:lnTo>
                    <a:pt x="11" y="685"/>
                  </a:lnTo>
                  <a:lnTo>
                    <a:pt x="11" y="665"/>
                  </a:lnTo>
                  <a:lnTo>
                    <a:pt x="0" y="636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307" name="Freeform 1056"/>
            <p:cNvSpPr>
              <a:spLocks/>
            </p:cNvSpPr>
            <p:nvPr/>
          </p:nvSpPr>
          <p:spPr bwMode="auto">
            <a:xfrm>
              <a:off x="124" y="860"/>
              <a:ext cx="1260" cy="1227"/>
            </a:xfrm>
            <a:custGeom>
              <a:avLst/>
              <a:gdLst>
                <a:gd name="T0" fmla="*/ 98 w 1260"/>
                <a:gd name="T1" fmla="*/ 232 h 1227"/>
                <a:gd name="T2" fmla="*/ 79 w 1260"/>
                <a:gd name="T3" fmla="*/ 161 h 1227"/>
                <a:gd name="T4" fmla="*/ 177 w 1260"/>
                <a:gd name="T5" fmla="*/ 104 h 1227"/>
                <a:gd name="T6" fmla="*/ 222 w 1260"/>
                <a:gd name="T7" fmla="*/ 61 h 1227"/>
                <a:gd name="T8" fmla="*/ 302 w 1260"/>
                <a:gd name="T9" fmla="*/ 51 h 1227"/>
                <a:gd name="T10" fmla="*/ 540 w 1260"/>
                <a:gd name="T11" fmla="*/ 53 h 1227"/>
                <a:gd name="T12" fmla="*/ 663 w 1260"/>
                <a:gd name="T13" fmla="*/ 73 h 1227"/>
                <a:gd name="T14" fmla="*/ 615 w 1260"/>
                <a:gd name="T15" fmla="*/ 73 h 1227"/>
                <a:gd name="T16" fmla="*/ 583 w 1260"/>
                <a:gd name="T17" fmla="*/ 2 h 1227"/>
                <a:gd name="T18" fmla="*/ 647 w 1260"/>
                <a:gd name="T19" fmla="*/ 0 h 1227"/>
                <a:gd name="T20" fmla="*/ 692 w 1260"/>
                <a:gd name="T21" fmla="*/ 35 h 1227"/>
                <a:gd name="T22" fmla="*/ 765 w 1260"/>
                <a:gd name="T23" fmla="*/ 85 h 1227"/>
                <a:gd name="T24" fmla="*/ 749 w 1260"/>
                <a:gd name="T25" fmla="*/ 24 h 1227"/>
                <a:gd name="T26" fmla="*/ 883 w 1260"/>
                <a:gd name="T27" fmla="*/ 81 h 1227"/>
                <a:gd name="T28" fmla="*/ 883 w 1260"/>
                <a:gd name="T29" fmla="*/ 102 h 1227"/>
                <a:gd name="T30" fmla="*/ 846 w 1260"/>
                <a:gd name="T31" fmla="*/ 155 h 1227"/>
                <a:gd name="T32" fmla="*/ 814 w 1260"/>
                <a:gd name="T33" fmla="*/ 248 h 1227"/>
                <a:gd name="T34" fmla="*/ 935 w 1260"/>
                <a:gd name="T35" fmla="*/ 295 h 1227"/>
                <a:gd name="T36" fmla="*/ 937 w 1260"/>
                <a:gd name="T37" fmla="*/ 380 h 1227"/>
                <a:gd name="T38" fmla="*/ 955 w 1260"/>
                <a:gd name="T39" fmla="*/ 315 h 1227"/>
                <a:gd name="T40" fmla="*/ 955 w 1260"/>
                <a:gd name="T41" fmla="*/ 199 h 1227"/>
                <a:gd name="T42" fmla="*/ 1044 w 1260"/>
                <a:gd name="T43" fmla="*/ 234 h 1227"/>
                <a:gd name="T44" fmla="*/ 1098 w 1260"/>
                <a:gd name="T45" fmla="*/ 199 h 1227"/>
                <a:gd name="T46" fmla="*/ 1195 w 1260"/>
                <a:gd name="T47" fmla="*/ 285 h 1227"/>
                <a:gd name="T48" fmla="*/ 1259 w 1260"/>
                <a:gd name="T49" fmla="*/ 352 h 1227"/>
                <a:gd name="T50" fmla="*/ 1205 w 1260"/>
                <a:gd name="T51" fmla="*/ 382 h 1227"/>
                <a:gd name="T52" fmla="*/ 1116 w 1260"/>
                <a:gd name="T53" fmla="*/ 409 h 1227"/>
                <a:gd name="T54" fmla="*/ 1179 w 1260"/>
                <a:gd name="T55" fmla="*/ 425 h 1227"/>
                <a:gd name="T56" fmla="*/ 1205 w 1260"/>
                <a:gd name="T57" fmla="*/ 490 h 1227"/>
                <a:gd name="T58" fmla="*/ 1184 w 1260"/>
                <a:gd name="T59" fmla="*/ 496 h 1227"/>
                <a:gd name="T60" fmla="*/ 1148 w 1260"/>
                <a:gd name="T61" fmla="*/ 520 h 1227"/>
                <a:gd name="T62" fmla="*/ 1087 w 1260"/>
                <a:gd name="T63" fmla="*/ 579 h 1227"/>
                <a:gd name="T64" fmla="*/ 1082 w 1260"/>
                <a:gd name="T65" fmla="*/ 667 h 1227"/>
                <a:gd name="T66" fmla="*/ 1023 w 1260"/>
                <a:gd name="T67" fmla="*/ 791 h 1227"/>
                <a:gd name="T68" fmla="*/ 1037 w 1260"/>
                <a:gd name="T69" fmla="*/ 903 h 1227"/>
                <a:gd name="T70" fmla="*/ 1000 w 1260"/>
                <a:gd name="T71" fmla="*/ 827 h 1227"/>
                <a:gd name="T72" fmla="*/ 942 w 1260"/>
                <a:gd name="T73" fmla="*/ 797 h 1227"/>
                <a:gd name="T74" fmla="*/ 891 w 1260"/>
                <a:gd name="T75" fmla="*/ 819 h 1227"/>
                <a:gd name="T76" fmla="*/ 805 w 1260"/>
                <a:gd name="T77" fmla="*/ 827 h 1227"/>
                <a:gd name="T78" fmla="*/ 760 w 1260"/>
                <a:gd name="T79" fmla="*/ 911 h 1227"/>
                <a:gd name="T80" fmla="*/ 857 w 1260"/>
                <a:gd name="T81" fmla="*/ 1021 h 1227"/>
                <a:gd name="T82" fmla="*/ 873 w 1260"/>
                <a:gd name="T83" fmla="*/ 962 h 1227"/>
                <a:gd name="T84" fmla="*/ 930 w 1260"/>
                <a:gd name="T85" fmla="*/ 1004 h 1227"/>
                <a:gd name="T86" fmla="*/ 960 w 1260"/>
                <a:gd name="T87" fmla="*/ 1069 h 1227"/>
                <a:gd name="T88" fmla="*/ 987 w 1260"/>
                <a:gd name="T89" fmla="*/ 1124 h 1227"/>
                <a:gd name="T90" fmla="*/ 1044 w 1260"/>
                <a:gd name="T91" fmla="*/ 1206 h 1227"/>
                <a:gd name="T92" fmla="*/ 1130 w 1260"/>
                <a:gd name="T93" fmla="*/ 1206 h 1227"/>
                <a:gd name="T94" fmla="*/ 1078 w 1260"/>
                <a:gd name="T95" fmla="*/ 1218 h 1227"/>
                <a:gd name="T96" fmla="*/ 978 w 1260"/>
                <a:gd name="T97" fmla="*/ 1204 h 1227"/>
                <a:gd name="T98" fmla="*/ 905 w 1260"/>
                <a:gd name="T99" fmla="*/ 1128 h 1227"/>
                <a:gd name="T100" fmla="*/ 851 w 1260"/>
                <a:gd name="T101" fmla="*/ 1096 h 1227"/>
                <a:gd name="T102" fmla="*/ 767 w 1260"/>
                <a:gd name="T103" fmla="*/ 1063 h 1227"/>
                <a:gd name="T104" fmla="*/ 619 w 1260"/>
                <a:gd name="T105" fmla="*/ 941 h 1227"/>
                <a:gd name="T106" fmla="*/ 499 w 1260"/>
                <a:gd name="T107" fmla="*/ 769 h 1227"/>
                <a:gd name="T108" fmla="*/ 540 w 1260"/>
                <a:gd name="T109" fmla="*/ 925 h 1227"/>
                <a:gd name="T110" fmla="*/ 460 w 1260"/>
                <a:gd name="T111" fmla="*/ 815 h 1227"/>
                <a:gd name="T112" fmla="*/ 390 w 1260"/>
                <a:gd name="T113" fmla="*/ 606 h 1227"/>
                <a:gd name="T114" fmla="*/ 399 w 1260"/>
                <a:gd name="T115" fmla="*/ 447 h 1227"/>
                <a:gd name="T116" fmla="*/ 374 w 1260"/>
                <a:gd name="T117" fmla="*/ 329 h 1227"/>
                <a:gd name="T118" fmla="*/ 351 w 1260"/>
                <a:gd name="T119" fmla="*/ 258 h 1227"/>
                <a:gd name="T120" fmla="*/ 304 w 1260"/>
                <a:gd name="T121" fmla="*/ 218 h 1227"/>
                <a:gd name="T122" fmla="*/ 200 w 1260"/>
                <a:gd name="T123" fmla="*/ 232 h 1227"/>
                <a:gd name="T124" fmla="*/ 122 w 1260"/>
                <a:gd name="T125" fmla="*/ 272 h 122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60"/>
                <a:gd name="T190" fmla="*/ 0 h 1227"/>
                <a:gd name="T191" fmla="*/ 1260 w 1260"/>
                <a:gd name="T192" fmla="*/ 1227 h 122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60" h="1227">
                  <a:moveTo>
                    <a:pt x="0" y="315"/>
                  </a:moveTo>
                  <a:lnTo>
                    <a:pt x="59" y="272"/>
                  </a:lnTo>
                  <a:lnTo>
                    <a:pt x="93" y="256"/>
                  </a:lnTo>
                  <a:lnTo>
                    <a:pt x="98" y="232"/>
                  </a:lnTo>
                  <a:lnTo>
                    <a:pt x="72" y="213"/>
                  </a:lnTo>
                  <a:lnTo>
                    <a:pt x="68" y="183"/>
                  </a:lnTo>
                  <a:lnTo>
                    <a:pt x="80" y="177"/>
                  </a:lnTo>
                  <a:lnTo>
                    <a:pt x="79" y="161"/>
                  </a:lnTo>
                  <a:lnTo>
                    <a:pt x="123" y="155"/>
                  </a:lnTo>
                  <a:lnTo>
                    <a:pt x="138" y="134"/>
                  </a:lnTo>
                  <a:lnTo>
                    <a:pt x="141" y="110"/>
                  </a:lnTo>
                  <a:lnTo>
                    <a:pt x="177" y="104"/>
                  </a:lnTo>
                  <a:lnTo>
                    <a:pt x="182" y="85"/>
                  </a:lnTo>
                  <a:lnTo>
                    <a:pt x="143" y="73"/>
                  </a:lnTo>
                  <a:lnTo>
                    <a:pt x="163" y="61"/>
                  </a:lnTo>
                  <a:lnTo>
                    <a:pt x="222" y="61"/>
                  </a:lnTo>
                  <a:lnTo>
                    <a:pt x="240" y="43"/>
                  </a:lnTo>
                  <a:lnTo>
                    <a:pt x="266" y="39"/>
                  </a:lnTo>
                  <a:lnTo>
                    <a:pt x="283" y="24"/>
                  </a:lnTo>
                  <a:lnTo>
                    <a:pt x="302" y="51"/>
                  </a:lnTo>
                  <a:lnTo>
                    <a:pt x="374" y="49"/>
                  </a:lnTo>
                  <a:lnTo>
                    <a:pt x="411" y="73"/>
                  </a:lnTo>
                  <a:lnTo>
                    <a:pt x="524" y="65"/>
                  </a:lnTo>
                  <a:lnTo>
                    <a:pt x="540" y="53"/>
                  </a:lnTo>
                  <a:lnTo>
                    <a:pt x="583" y="73"/>
                  </a:lnTo>
                  <a:lnTo>
                    <a:pt x="628" y="96"/>
                  </a:lnTo>
                  <a:lnTo>
                    <a:pt x="651" y="87"/>
                  </a:lnTo>
                  <a:lnTo>
                    <a:pt x="663" y="73"/>
                  </a:lnTo>
                  <a:lnTo>
                    <a:pt x="701" y="85"/>
                  </a:lnTo>
                  <a:lnTo>
                    <a:pt x="676" y="65"/>
                  </a:lnTo>
                  <a:lnTo>
                    <a:pt x="653" y="67"/>
                  </a:lnTo>
                  <a:lnTo>
                    <a:pt x="615" y="73"/>
                  </a:lnTo>
                  <a:lnTo>
                    <a:pt x="601" y="51"/>
                  </a:lnTo>
                  <a:lnTo>
                    <a:pt x="581" y="39"/>
                  </a:lnTo>
                  <a:lnTo>
                    <a:pt x="581" y="20"/>
                  </a:lnTo>
                  <a:lnTo>
                    <a:pt x="583" y="2"/>
                  </a:lnTo>
                  <a:lnTo>
                    <a:pt x="604" y="0"/>
                  </a:lnTo>
                  <a:lnTo>
                    <a:pt x="624" y="16"/>
                  </a:lnTo>
                  <a:lnTo>
                    <a:pt x="628" y="6"/>
                  </a:lnTo>
                  <a:lnTo>
                    <a:pt x="647" y="0"/>
                  </a:lnTo>
                  <a:lnTo>
                    <a:pt x="669" y="12"/>
                  </a:lnTo>
                  <a:lnTo>
                    <a:pt x="680" y="2"/>
                  </a:lnTo>
                  <a:lnTo>
                    <a:pt x="690" y="16"/>
                  </a:lnTo>
                  <a:lnTo>
                    <a:pt x="692" y="35"/>
                  </a:lnTo>
                  <a:lnTo>
                    <a:pt x="724" y="49"/>
                  </a:lnTo>
                  <a:lnTo>
                    <a:pt x="710" y="61"/>
                  </a:lnTo>
                  <a:lnTo>
                    <a:pt x="710" y="79"/>
                  </a:lnTo>
                  <a:lnTo>
                    <a:pt x="765" y="85"/>
                  </a:lnTo>
                  <a:lnTo>
                    <a:pt x="780" y="61"/>
                  </a:lnTo>
                  <a:lnTo>
                    <a:pt x="769" y="49"/>
                  </a:lnTo>
                  <a:lnTo>
                    <a:pt x="744" y="51"/>
                  </a:lnTo>
                  <a:lnTo>
                    <a:pt x="749" y="24"/>
                  </a:lnTo>
                  <a:lnTo>
                    <a:pt x="798" y="39"/>
                  </a:lnTo>
                  <a:lnTo>
                    <a:pt x="808" y="59"/>
                  </a:lnTo>
                  <a:lnTo>
                    <a:pt x="849" y="59"/>
                  </a:lnTo>
                  <a:lnTo>
                    <a:pt x="883" y="81"/>
                  </a:lnTo>
                  <a:lnTo>
                    <a:pt x="903" y="73"/>
                  </a:lnTo>
                  <a:lnTo>
                    <a:pt x="923" y="96"/>
                  </a:lnTo>
                  <a:lnTo>
                    <a:pt x="903" y="118"/>
                  </a:lnTo>
                  <a:lnTo>
                    <a:pt x="883" y="102"/>
                  </a:lnTo>
                  <a:lnTo>
                    <a:pt x="873" y="108"/>
                  </a:lnTo>
                  <a:lnTo>
                    <a:pt x="857" y="122"/>
                  </a:lnTo>
                  <a:lnTo>
                    <a:pt x="832" y="138"/>
                  </a:lnTo>
                  <a:lnTo>
                    <a:pt x="846" y="155"/>
                  </a:lnTo>
                  <a:lnTo>
                    <a:pt x="821" y="159"/>
                  </a:lnTo>
                  <a:lnTo>
                    <a:pt x="805" y="185"/>
                  </a:lnTo>
                  <a:lnTo>
                    <a:pt x="782" y="218"/>
                  </a:lnTo>
                  <a:lnTo>
                    <a:pt x="814" y="248"/>
                  </a:lnTo>
                  <a:lnTo>
                    <a:pt x="833" y="281"/>
                  </a:lnTo>
                  <a:lnTo>
                    <a:pt x="878" y="287"/>
                  </a:lnTo>
                  <a:lnTo>
                    <a:pt x="917" y="281"/>
                  </a:lnTo>
                  <a:lnTo>
                    <a:pt x="935" y="295"/>
                  </a:lnTo>
                  <a:lnTo>
                    <a:pt x="923" y="307"/>
                  </a:lnTo>
                  <a:lnTo>
                    <a:pt x="916" y="323"/>
                  </a:lnTo>
                  <a:lnTo>
                    <a:pt x="934" y="352"/>
                  </a:lnTo>
                  <a:lnTo>
                    <a:pt x="937" y="380"/>
                  </a:lnTo>
                  <a:lnTo>
                    <a:pt x="960" y="388"/>
                  </a:lnTo>
                  <a:lnTo>
                    <a:pt x="991" y="366"/>
                  </a:lnTo>
                  <a:lnTo>
                    <a:pt x="982" y="338"/>
                  </a:lnTo>
                  <a:lnTo>
                    <a:pt x="955" y="315"/>
                  </a:lnTo>
                  <a:lnTo>
                    <a:pt x="985" y="287"/>
                  </a:lnTo>
                  <a:lnTo>
                    <a:pt x="960" y="236"/>
                  </a:lnTo>
                  <a:lnTo>
                    <a:pt x="937" y="218"/>
                  </a:lnTo>
                  <a:lnTo>
                    <a:pt x="955" y="199"/>
                  </a:lnTo>
                  <a:lnTo>
                    <a:pt x="950" y="177"/>
                  </a:lnTo>
                  <a:lnTo>
                    <a:pt x="966" y="159"/>
                  </a:lnTo>
                  <a:lnTo>
                    <a:pt x="991" y="177"/>
                  </a:lnTo>
                  <a:lnTo>
                    <a:pt x="1044" y="234"/>
                  </a:lnTo>
                  <a:lnTo>
                    <a:pt x="1077" y="240"/>
                  </a:lnTo>
                  <a:lnTo>
                    <a:pt x="1084" y="228"/>
                  </a:lnTo>
                  <a:lnTo>
                    <a:pt x="1077" y="195"/>
                  </a:lnTo>
                  <a:lnTo>
                    <a:pt x="1098" y="199"/>
                  </a:lnTo>
                  <a:lnTo>
                    <a:pt x="1128" y="236"/>
                  </a:lnTo>
                  <a:lnTo>
                    <a:pt x="1134" y="254"/>
                  </a:lnTo>
                  <a:lnTo>
                    <a:pt x="1155" y="264"/>
                  </a:lnTo>
                  <a:lnTo>
                    <a:pt x="1195" y="285"/>
                  </a:lnTo>
                  <a:lnTo>
                    <a:pt x="1213" y="309"/>
                  </a:lnTo>
                  <a:lnTo>
                    <a:pt x="1243" y="329"/>
                  </a:lnTo>
                  <a:lnTo>
                    <a:pt x="1257" y="338"/>
                  </a:lnTo>
                  <a:lnTo>
                    <a:pt x="1259" y="352"/>
                  </a:lnTo>
                  <a:lnTo>
                    <a:pt x="1238" y="364"/>
                  </a:lnTo>
                  <a:lnTo>
                    <a:pt x="1225" y="352"/>
                  </a:lnTo>
                  <a:lnTo>
                    <a:pt x="1211" y="352"/>
                  </a:lnTo>
                  <a:lnTo>
                    <a:pt x="1205" y="382"/>
                  </a:lnTo>
                  <a:lnTo>
                    <a:pt x="1187" y="388"/>
                  </a:lnTo>
                  <a:lnTo>
                    <a:pt x="1168" y="374"/>
                  </a:lnTo>
                  <a:lnTo>
                    <a:pt x="1123" y="374"/>
                  </a:lnTo>
                  <a:lnTo>
                    <a:pt x="1116" y="409"/>
                  </a:lnTo>
                  <a:lnTo>
                    <a:pt x="1128" y="427"/>
                  </a:lnTo>
                  <a:lnTo>
                    <a:pt x="1148" y="415"/>
                  </a:lnTo>
                  <a:lnTo>
                    <a:pt x="1162" y="409"/>
                  </a:lnTo>
                  <a:lnTo>
                    <a:pt x="1179" y="425"/>
                  </a:lnTo>
                  <a:lnTo>
                    <a:pt x="1155" y="445"/>
                  </a:lnTo>
                  <a:lnTo>
                    <a:pt x="1179" y="468"/>
                  </a:lnTo>
                  <a:lnTo>
                    <a:pt x="1211" y="476"/>
                  </a:lnTo>
                  <a:lnTo>
                    <a:pt x="1205" y="490"/>
                  </a:lnTo>
                  <a:lnTo>
                    <a:pt x="1198" y="492"/>
                  </a:lnTo>
                  <a:lnTo>
                    <a:pt x="1168" y="565"/>
                  </a:lnTo>
                  <a:lnTo>
                    <a:pt x="1168" y="518"/>
                  </a:lnTo>
                  <a:lnTo>
                    <a:pt x="1184" y="496"/>
                  </a:lnTo>
                  <a:lnTo>
                    <a:pt x="1168" y="482"/>
                  </a:lnTo>
                  <a:lnTo>
                    <a:pt x="1152" y="496"/>
                  </a:lnTo>
                  <a:lnTo>
                    <a:pt x="1161" y="510"/>
                  </a:lnTo>
                  <a:lnTo>
                    <a:pt x="1148" y="520"/>
                  </a:lnTo>
                  <a:lnTo>
                    <a:pt x="1130" y="533"/>
                  </a:lnTo>
                  <a:lnTo>
                    <a:pt x="1134" y="559"/>
                  </a:lnTo>
                  <a:lnTo>
                    <a:pt x="1116" y="573"/>
                  </a:lnTo>
                  <a:lnTo>
                    <a:pt x="1087" y="579"/>
                  </a:lnTo>
                  <a:lnTo>
                    <a:pt x="1098" y="596"/>
                  </a:lnTo>
                  <a:lnTo>
                    <a:pt x="1087" y="616"/>
                  </a:lnTo>
                  <a:lnTo>
                    <a:pt x="1098" y="632"/>
                  </a:lnTo>
                  <a:lnTo>
                    <a:pt x="1082" y="667"/>
                  </a:lnTo>
                  <a:lnTo>
                    <a:pt x="1077" y="695"/>
                  </a:lnTo>
                  <a:lnTo>
                    <a:pt x="1052" y="716"/>
                  </a:lnTo>
                  <a:lnTo>
                    <a:pt x="1023" y="762"/>
                  </a:lnTo>
                  <a:lnTo>
                    <a:pt x="1023" y="791"/>
                  </a:lnTo>
                  <a:lnTo>
                    <a:pt x="1030" y="821"/>
                  </a:lnTo>
                  <a:lnTo>
                    <a:pt x="1044" y="858"/>
                  </a:lnTo>
                  <a:lnTo>
                    <a:pt x="1050" y="888"/>
                  </a:lnTo>
                  <a:lnTo>
                    <a:pt x="1037" y="903"/>
                  </a:lnTo>
                  <a:lnTo>
                    <a:pt x="1023" y="895"/>
                  </a:lnTo>
                  <a:lnTo>
                    <a:pt x="1023" y="878"/>
                  </a:lnTo>
                  <a:lnTo>
                    <a:pt x="1014" y="836"/>
                  </a:lnTo>
                  <a:lnTo>
                    <a:pt x="1000" y="827"/>
                  </a:lnTo>
                  <a:lnTo>
                    <a:pt x="994" y="807"/>
                  </a:lnTo>
                  <a:lnTo>
                    <a:pt x="980" y="807"/>
                  </a:lnTo>
                  <a:lnTo>
                    <a:pt x="960" y="791"/>
                  </a:lnTo>
                  <a:lnTo>
                    <a:pt x="942" y="797"/>
                  </a:lnTo>
                  <a:lnTo>
                    <a:pt x="923" y="785"/>
                  </a:lnTo>
                  <a:lnTo>
                    <a:pt x="903" y="797"/>
                  </a:lnTo>
                  <a:lnTo>
                    <a:pt x="866" y="789"/>
                  </a:lnTo>
                  <a:lnTo>
                    <a:pt x="891" y="819"/>
                  </a:lnTo>
                  <a:lnTo>
                    <a:pt x="857" y="815"/>
                  </a:lnTo>
                  <a:lnTo>
                    <a:pt x="833" y="791"/>
                  </a:lnTo>
                  <a:lnTo>
                    <a:pt x="794" y="791"/>
                  </a:lnTo>
                  <a:lnTo>
                    <a:pt x="805" y="827"/>
                  </a:lnTo>
                  <a:lnTo>
                    <a:pt x="773" y="819"/>
                  </a:lnTo>
                  <a:lnTo>
                    <a:pt x="760" y="858"/>
                  </a:lnTo>
                  <a:lnTo>
                    <a:pt x="769" y="872"/>
                  </a:lnTo>
                  <a:lnTo>
                    <a:pt x="760" y="911"/>
                  </a:lnTo>
                  <a:lnTo>
                    <a:pt x="773" y="962"/>
                  </a:lnTo>
                  <a:lnTo>
                    <a:pt x="787" y="992"/>
                  </a:lnTo>
                  <a:lnTo>
                    <a:pt x="805" y="1023"/>
                  </a:lnTo>
                  <a:lnTo>
                    <a:pt x="857" y="1021"/>
                  </a:lnTo>
                  <a:lnTo>
                    <a:pt x="878" y="1019"/>
                  </a:lnTo>
                  <a:lnTo>
                    <a:pt x="883" y="992"/>
                  </a:lnTo>
                  <a:lnTo>
                    <a:pt x="871" y="976"/>
                  </a:lnTo>
                  <a:lnTo>
                    <a:pt x="873" y="962"/>
                  </a:lnTo>
                  <a:lnTo>
                    <a:pt x="905" y="964"/>
                  </a:lnTo>
                  <a:lnTo>
                    <a:pt x="941" y="960"/>
                  </a:lnTo>
                  <a:lnTo>
                    <a:pt x="941" y="976"/>
                  </a:lnTo>
                  <a:lnTo>
                    <a:pt x="930" y="1004"/>
                  </a:lnTo>
                  <a:lnTo>
                    <a:pt x="916" y="1027"/>
                  </a:lnTo>
                  <a:lnTo>
                    <a:pt x="910" y="1057"/>
                  </a:lnTo>
                  <a:lnTo>
                    <a:pt x="934" y="1071"/>
                  </a:lnTo>
                  <a:lnTo>
                    <a:pt x="960" y="1069"/>
                  </a:lnTo>
                  <a:lnTo>
                    <a:pt x="980" y="1074"/>
                  </a:lnTo>
                  <a:lnTo>
                    <a:pt x="994" y="1074"/>
                  </a:lnTo>
                  <a:lnTo>
                    <a:pt x="1000" y="1092"/>
                  </a:lnTo>
                  <a:lnTo>
                    <a:pt x="987" y="1124"/>
                  </a:lnTo>
                  <a:lnTo>
                    <a:pt x="998" y="1139"/>
                  </a:lnTo>
                  <a:lnTo>
                    <a:pt x="1000" y="1175"/>
                  </a:lnTo>
                  <a:lnTo>
                    <a:pt x="1023" y="1202"/>
                  </a:lnTo>
                  <a:lnTo>
                    <a:pt x="1044" y="1206"/>
                  </a:lnTo>
                  <a:lnTo>
                    <a:pt x="1064" y="1202"/>
                  </a:lnTo>
                  <a:lnTo>
                    <a:pt x="1071" y="1204"/>
                  </a:lnTo>
                  <a:lnTo>
                    <a:pt x="1103" y="1204"/>
                  </a:lnTo>
                  <a:lnTo>
                    <a:pt x="1130" y="1206"/>
                  </a:lnTo>
                  <a:lnTo>
                    <a:pt x="1141" y="1189"/>
                  </a:lnTo>
                  <a:lnTo>
                    <a:pt x="1116" y="1218"/>
                  </a:lnTo>
                  <a:lnTo>
                    <a:pt x="1098" y="1216"/>
                  </a:lnTo>
                  <a:lnTo>
                    <a:pt x="1078" y="1218"/>
                  </a:lnTo>
                  <a:lnTo>
                    <a:pt x="1044" y="1226"/>
                  </a:lnTo>
                  <a:lnTo>
                    <a:pt x="1018" y="1212"/>
                  </a:lnTo>
                  <a:lnTo>
                    <a:pt x="991" y="1202"/>
                  </a:lnTo>
                  <a:lnTo>
                    <a:pt x="978" y="1204"/>
                  </a:lnTo>
                  <a:lnTo>
                    <a:pt x="980" y="1187"/>
                  </a:lnTo>
                  <a:lnTo>
                    <a:pt x="978" y="1161"/>
                  </a:lnTo>
                  <a:lnTo>
                    <a:pt x="953" y="1139"/>
                  </a:lnTo>
                  <a:lnTo>
                    <a:pt x="905" y="1128"/>
                  </a:lnTo>
                  <a:lnTo>
                    <a:pt x="898" y="1116"/>
                  </a:lnTo>
                  <a:lnTo>
                    <a:pt x="883" y="1120"/>
                  </a:lnTo>
                  <a:lnTo>
                    <a:pt x="869" y="1108"/>
                  </a:lnTo>
                  <a:lnTo>
                    <a:pt x="851" y="1096"/>
                  </a:lnTo>
                  <a:lnTo>
                    <a:pt x="826" y="1069"/>
                  </a:lnTo>
                  <a:lnTo>
                    <a:pt x="799" y="1057"/>
                  </a:lnTo>
                  <a:lnTo>
                    <a:pt x="785" y="1074"/>
                  </a:lnTo>
                  <a:lnTo>
                    <a:pt x="767" y="1063"/>
                  </a:lnTo>
                  <a:lnTo>
                    <a:pt x="744" y="1063"/>
                  </a:lnTo>
                  <a:lnTo>
                    <a:pt x="703" y="1051"/>
                  </a:lnTo>
                  <a:lnTo>
                    <a:pt x="624" y="996"/>
                  </a:lnTo>
                  <a:lnTo>
                    <a:pt x="619" y="941"/>
                  </a:lnTo>
                  <a:lnTo>
                    <a:pt x="612" y="923"/>
                  </a:lnTo>
                  <a:lnTo>
                    <a:pt x="599" y="903"/>
                  </a:lnTo>
                  <a:lnTo>
                    <a:pt x="581" y="874"/>
                  </a:lnTo>
                  <a:lnTo>
                    <a:pt x="499" y="769"/>
                  </a:lnTo>
                  <a:lnTo>
                    <a:pt x="499" y="807"/>
                  </a:lnTo>
                  <a:lnTo>
                    <a:pt x="551" y="880"/>
                  </a:lnTo>
                  <a:lnTo>
                    <a:pt x="572" y="937"/>
                  </a:lnTo>
                  <a:lnTo>
                    <a:pt x="540" y="925"/>
                  </a:lnTo>
                  <a:lnTo>
                    <a:pt x="531" y="888"/>
                  </a:lnTo>
                  <a:lnTo>
                    <a:pt x="492" y="868"/>
                  </a:lnTo>
                  <a:lnTo>
                    <a:pt x="517" y="858"/>
                  </a:lnTo>
                  <a:lnTo>
                    <a:pt x="460" y="815"/>
                  </a:lnTo>
                  <a:lnTo>
                    <a:pt x="483" y="791"/>
                  </a:lnTo>
                  <a:lnTo>
                    <a:pt x="465" y="748"/>
                  </a:lnTo>
                  <a:lnTo>
                    <a:pt x="399" y="657"/>
                  </a:lnTo>
                  <a:lnTo>
                    <a:pt x="390" y="606"/>
                  </a:lnTo>
                  <a:lnTo>
                    <a:pt x="393" y="559"/>
                  </a:lnTo>
                  <a:lnTo>
                    <a:pt x="411" y="520"/>
                  </a:lnTo>
                  <a:lnTo>
                    <a:pt x="411" y="476"/>
                  </a:lnTo>
                  <a:lnTo>
                    <a:pt x="399" y="447"/>
                  </a:lnTo>
                  <a:lnTo>
                    <a:pt x="435" y="439"/>
                  </a:lnTo>
                  <a:lnTo>
                    <a:pt x="390" y="388"/>
                  </a:lnTo>
                  <a:lnTo>
                    <a:pt x="393" y="364"/>
                  </a:lnTo>
                  <a:lnTo>
                    <a:pt x="374" y="329"/>
                  </a:lnTo>
                  <a:lnTo>
                    <a:pt x="381" y="309"/>
                  </a:lnTo>
                  <a:lnTo>
                    <a:pt x="367" y="299"/>
                  </a:lnTo>
                  <a:lnTo>
                    <a:pt x="367" y="279"/>
                  </a:lnTo>
                  <a:lnTo>
                    <a:pt x="351" y="258"/>
                  </a:lnTo>
                  <a:lnTo>
                    <a:pt x="367" y="244"/>
                  </a:lnTo>
                  <a:lnTo>
                    <a:pt x="349" y="236"/>
                  </a:lnTo>
                  <a:lnTo>
                    <a:pt x="325" y="250"/>
                  </a:lnTo>
                  <a:lnTo>
                    <a:pt x="304" y="218"/>
                  </a:lnTo>
                  <a:lnTo>
                    <a:pt x="274" y="207"/>
                  </a:lnTo>
                  <a:lnTo>
                    <a:pt x="238" y="207"/>
                  </a:lnTo>
                  <a:lnTo>
                    <a:pt x="213" y="236"/>
                  </a:lnTo>
                  <a:lnTo>
                    <a:pt x="200" y="232"/>
                  </a:lnTo>
                  <a:lnTo>
                    <a:pt x="220" y="191"/>
                  </a:lnTo>
                  <a:lnTo>
                    <a:pt x="200" y="199"/>
                  </a:lnTo>
                  <a:lnTo>
                    <a:pt x="163" y="236"/>
                  </a:lnTo>
                  <a:lnTo>
                    <a:pt x="122" y="272"/>
                  </a:lnTo>
                  <a:lnTo>
                    <a:pt x="86" y="285"/>
                  </a:lnTo>
                  <a:lnTo>
                    <a:pt x="21" y="315"/>
                  </a:lnTo>
                  <a:lnTo>
                    <a:pt x="0" y="315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308" name="Freeform 1057"/>
            <p:cNvSpPr>
              <a:spLocks/>
            </p:cNvSpPr>
            <p:nvPr/>
          </p:nvSpPr>
          <p:spPr bwMode="auto">
            <a:xfrm>
              <a:off x="1035" y="742"/>
              <a:ext cx="423" cy="309"/>
            </a:xfrm>
            <a:custGeom>
              <a:avLst/>
              <a:gdLst>
                <a:gd name="T0" fmla="*/ 0 w 423"/>
                <a:gd name="T1" fmla="*/ 60 h 309"/>
                <a:gd name="T2" fmla="*/ 9 w 423"/>
                <a:gd name="T3" fmla="*/ 39 h 309"/>
                <a:gd name="T4" fmla="*/ 9 w 423"/>
                <a:gd name="T5" fmla="*/ 21 h 309"/>
                <a:gd name="T6" fmla="*/ 21 w 423"/>
                <a:gd name="T7" fmla="*/ 0 h 309"/>
                <a:gd name="T8" fmla="*/ 98 w 423"/>
                <a:gd name="T9" fmla="*/ 12 h 309"/>
                <a:gd name="T10" fmla="*/ 228 w 423"/>
                <a:gd name="T11" fmla="*/ 39 h 309"/>
                <a:gd name="T12" fmla="*/ 282 w 423"/>
                <a:gd name="T13" fmla="*/ 62 h 309"/>
                <a:gd name="T14" fmla="*/ 349 w 423"/>
                <a:gd name="T15" fmla="*/ 84 h 309"/>
                <a:gd name="T16" fmla="*/ 385 w 423"/>
                <a:gd name="T17" fmla="*/ 123 h 309"/>
                <a:gd name="T18" fmla="*/ 422 w 423"/>
                <a:gd name="T19" fmla="*/ 146 h 309"/>
                <a:gd name="T20" fmla="*/ 406 w 423"/>
                <a:gd name="T21" fmla="*/ 160 h 309"/>
                <a:gd name="T22" fmla="*/ 406 w 423"/>
                <a:gd name="T23" fmla="*/ 179 h 309"/>
                <a:gd name="T24" fmla="*/ 392 w 423"/>
                <a:gd name="T25" fmla="*/ 181 h 309"/>
                <a:gd name="T26" fmla="*/ 382 w 423"/>
                <a:gd name="T27" fmla="*/ 201 h 309"/>
                <a:gd name="T28" fmla="*/ 392 w 423"/>
                <a:gd name="T29" fmla="*/ 216 h 309"/>
                <a:gd name="T30" fmla="*/ 392 w 423"/>
                <a:gd name="T31" fmla="*/ 228 h 309"/>
                <a:gd name="T32" fmla="*/ 378 w 423"/>
                <a:gd name="T33" fmla="*/ 250 h 309"/>
                <a:gd name="T34" fmla="*/ 380 w 423"/>
                <a:gd name="T35" fmla="*/ 263 h 309"/>
                <a:gd name="T36" fmla="*/ 405 w 423"/>
                <a:gd name="T37" fmla="*/ 285 h 309"/>
                <a:gd name="T38" fmla="*/ 405 w 423"/>
                <a:gd name="T39" fmla="*/ 298 h 309"/>
                <a:gd name="T40" fmla="*/ 399 w 423"/>
                <a:gd name="T41" fmla="*/ 306 h 309"/>
                <a:gd name="T42" fmla="*/ 373 w 423"/>
                <a:gd name="T43" fmla="*/ 308 h 309"/>
                <a:gd name="T44" fmla="*/ 359 w 423"/>
                <a:gd name="T45" fmla="*/ 300 h 309"/>
                <a:gd name="T46" fmla="*/ 340 w 423"/>
                <a:gd name="T47" fmla="*/ 281 h 309"/>
                <a:gd name="T48" fmla="*/ 333 w 423"/>
                <a:gd name="T49" fmla="*/ 281 h 309"/>
                <a:gd name="T50" fmla="*/ 323 w 423"/>
                <a:gd name="T51" fmla="*/ 267 h 309"/>
                <a:gd name="T52" fmla="*/ 310 w 423"/>
                <a:gd name="T53" fmla="*/ 246 h 309"/>
                <a:gd name="T54" fmla="*/ 302 w 423"/>
                <a:gd name="T55" fmla="*/ 236 h 309"/>
                <a:gd name="T56" fmla="*/ 277 w 423"/>
                <a:gd name="T57" fmla="*/ 224 h 309"/>
                <a:gd name="T58" fmla="*/ 255 w 423"/>
                <a:gd name="T59" fmla="*/ 214 h 309"/>
                <a:gd name="T60" fmla="*/ 223 w 423"/>
                <a:gd name="T61" fmla="*/ 193 h 309"/>
                <a:gd name="T62" fmla="*/ 213 w 423"/>
                <a:gd name="T63" fmla="*/ 173 h 309"/>
                <a:gd name="T64" fmla="*/ 214 w 423"/>
                <a:gd name="T65" fmla="*/ 162 h 309"/>
                <a:gd name="T66" fmla="*/ 227 w 423"/>
                <a:gd name="T67" fmla="*/ 152 h 309"/>
                <a:gd name="T68" fmla="*/ 216 w 423"/>
                <a:gd name="T69" fmla="*/ 135 h 309"/>
                <a:gd name="T70" fmla="*/ 204 w 423"/>
                <a:gd name="T71" fmla="*/ 146 h 309"/>
                <a:gd name="T72" fmla="*/ 185 w 423"/>
                <a:gd name="T73" fmla="*/ 123 h 309"/>
                <a:gd name="T74" fmla="*/ 181 w 423"/>
                <a:gd name="T75" fmla="*/ 135 h 309"/>
                <a:gd name="T76" fmla="*/ 166 w 423"/>
                <a:gd name="T77" fmla="*/ 135 h 309"/>
                <a:gd name="T78" fmla="*/ 160 w 423"/>
                <a:gd name="T79" fmla="*/ 127 h 309"/>
                <a:gd name="T80" fmla="*/ 160 w 423"/>
                <a:gd name="T81" fmla="*/ 113 h 309"/>
                <a:gd name="T82" fmla="*/ 153 w 423"/>
                <a:gd name="T83" fmla="*/ 103 h 309"/>
                <a:gd name="T84" fmla="*/ 141 w 423"/>
                <a:gd name="T85" fmla="*/ 105 h 309"/>
                <a:gd name="T86" fmla="*/ 127 w 423"/>
                <a:gd name="T87" fmla="*/ 82 h 309"/>
                <a:gd name="T88" fmla="*/ 119 w 423"/>
                <a:gd name="T89" fmla="*/ 78 h 309"/>
                <a:gd name="T90" fmla="*/ 96 w 423"/>
                <a:gd name="T91" fmla="*/ 68 h 309"/>
                <a:gd name="T92" fmla="*/ 63 w 423"/>
                <a:gd name="T93" fmla="*/ 74 h 309"/>
                <a:gd name="T94" fmla="*/ 28 w 423"/>
                <a:gd name="T95" fmla="*/ 68 h 309"/>
                <a:gd name="T96" fmla="*/ 0 w 423"/>
                <a:gd name="T97" fmla="*/ 60 h 3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3"/>
                <a:gd name="T148" fmla="*/ 0 h 309"/>
                <a:gd name="T149" fmla="*/ 423 w 423"/>
                <a:gd name="T150" fmla="*/ 309 h 30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3" h="309">
                  <a:moveTo>
                    <a:pt x="0" y="60"/>
                  </a:moveTo>
                  <a:lnTo>
                    <a:pt x="9" y="39"/>
                  </a:lnTo>
                  <a:lnTo>
                    <a:pt x="9" y="21"/>
                  </a:lnTo>
                  <a:lnTo>
                    <a:pt x="21" y="0"/>
                  </a:lnTo>
                  <a:lnTo>
                    <a:pt x="98" y="12"/>
                  </a:lnTo>
                  <a:lnTo>
                    <a:pt x="228" y="39"/>
                  </a:lnTo>
                  <a:lnTo>
                    <a:pt x="282" y="62"/>
                  </a:lnTo>
                  <a:lnTo>
                    <a:pt x="349" y="84"/>
                  </a:lnTo>
                  <a:lnTo>
                    <a:pt x="385" y="123"/>
                  </a:lnTo>
                  <a:lnTo>
                    <a:pt x="422" y="146"/>
                  </a:lnTo>
                  <a:lnTo>
                    <a:pt x="406" y="160"/>
                  </a:lnTo>
                  <a:lnTo>
                    <a:pt x="406" y="179"/>
                  </a:lnTo>
                  <a:lnTo>
                    <a:pt x="392" y="181"/>
                  </a:lnTo>
                  <a:lnTo>
                    <a:pt x="382" y="201"/>
                  </a:lnTo>
                  <a:lnTo>
                    <a:pt x="392" y="216"/>
                  </a:lnTo>
                  <a:lnTo>
                    <a:pt x="392" y="228"/>
                  </a:lnTo>
                  <a:lnTo>
                    <a:pt x="378" y="250"/>
                  </a:lnTo>
                  <a:lnTo>
                    <a:pt x="380" y="263"/>
                  </a:lnTo>
                  <a:lnTo>
                    <a:pt x="405" y="285"/>
                  </a:lnTo>
                  <a:lnTo>
                    <a:pt x="405" y="298"/>
                  </a:lnTo>
                  <a:lnTo>
                    <a:pt x="399" y="306"/>
                  </a:lnTo>
                  <a:lnTo>
                    <a:pt x="373" y="308"/>
                  </a:lnTo>
                  <a:lnTo>
                    <a:pt x="359" y="300"/>
                  </a:lnTo>
                  <a:lnTo>
                    <a:pt x="340" y="281"/>
                  </a:lnTo>
                  <a:lnTo>
                    <a:pt x="333" y="281"/>
                  </a:lnTo>
                  <a:lnTo>
                    <a:pt x="323" y="267"/>
                  </a:lnTo>
                  <a:lnTo>
                    <a:pt x="310" y="246"/>
                  </a:lnTo>
                  <a:lnTo>
                    <a:pt x="302" y="236"/>
                  </a:lnTo>
                  <a:lnTo>
                    <a:pt x="277" y="224"/>
                  </a:lnTo>
                  <a:lnTo>
                    <a:pt x="255" y="214"/>
                  </a:lnTo>
                  <a:lnTo>
                    <a:pt x="223" y="193"/>
                  </a:lnTo>
                  <a:lnTo>
                    <a:pt x="213" y="173"/>
                  </a:lnTo>
                  <a:lnTo>
                    <a:pt x="214" y="162"/>
                  </a:lnTo>
                  <a:lnTo>
                    <a:pt x="227" y="152"/>
                  </a:lnTo>
                  <a:lnTo>
                    <a:pt x="216" y="135"/>
                  </a:lnTo>
                  <a:lnTo>
                    <a:pt x="204" y="146"/>
                  </a:lnTo>
                  <a:lnTo>
                    <a:pt x="185" y="123"/>
                  </a:lnTo>
                  <a:lnTo>
                    <a:pt x="181" y="135"/>
                  </a:lnTo>
                  <a:lnTo>
                    <a:pt x="166" y="135"/>
                  </a:lnTo>
                  <a:lnTo>
                    <a:pt x="160" y="127"/>
                  </a:lnTo>
                  <a:lnTo>
                    <a:pt x="160" y="113"/>
                  </a:lnTo>
                  <a:lnTo>
                    <a:pt x="153" y="103"/>
                  </a:lnTo>
                  <a:lnTo>
                    <a:pt x="141" y="105"/>
                  </a:lnTo>
                  <a:lnTo>
                    <a:pt x="127" y="82"/>
                  </a:lnTo>
                  <a:lnTo>
                    <a:pt x="119" y="78"/>
                  </a:lnTo>
                  <a:lnTo>
                    <a:pt x="96" y="68"/>
                  </a:lnTo>
                  <a:lnTo>
                    <a:pt x="63" y="74"/>
                  </a:lnTo>
                  <a:lnTo>
                    <a:pt x="28" y="68"/>
                  </a:lnTo>
                  <a:lnTo>
                    <a:pt x="0" y="6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309" name="Freeform 1058"/>
            <p:cNvSpPr>
              <a:spLocks/>
            </p:cNvSpPr>
            <p:nvPr/>
          </p:nvSpPr>
          <p:spPr bwMode="auto">
            <a:xfrm>
              <a:off x="945" y="856"/>
              <a:ext cx="265" cy="154"/>
            </a:xfrm>
            <a:custGeom>
              <a:avLst/>
              <a:gdLst>
                <a:gd name="T0" fmla="*/ 7 w 265"/>
                <a:gd name="T1" fmla="*/ 0 h 154"/>
                <a:gd name="T2" fmla="*/ 0 w 265"/>
                <a:gd name="T3" fmla="*/ 9 h 154"/>
                <a:gd name="T4" fmla="*/ 0 w 265"/>
                <a:gd name="T5" fmla="*/ 25 h 154"/>
                <a:gd name="T6" fmla="*/ 17 w 265"/>
                <a:gd name="T7" fmla="*/ 42 h 154"/>
                <a:gd name="T8" fmla="*/ 26 w 265"/>
                <a:gd name="T9" fmla="*/ 38 h 154"/>
                <a:gd name="T10" fmla="*/ 34 w 265"/>
                <a:gd name="T11" fmla="*/ 43 h 154"/>
                <a:gd name="T12" fmla="*/ 46 w 265"/>
                <a:gd name="T13" fmla="*/ 47 h 154"/>
                <a:gd name="T14" fmla="*/ 50 w 265"/>
                <a:gd name="T15" fmla="*/ 36 h 154"/>
                <a:gd name="T16" fmla="*/ 79 w 265"/>
                <a:gd name="T17" fmla="*/ 38 h 154"/>
                <a:gd name="T18" fmla="*/ 81 w 265"/>
                <a:gd name="T19" fmla="*/ 47 h 154"/>
                <a:gd name="T20" fmla="*/ 93 w 265"/>
                <a:gd name="T21" fmla="*/ 51 h 154"/>
                <a:gd name="T22" fmla="*/ 115 w 265"/>
                <a:gd name="T23" fmla="*/ 49 h 154"/>
                <a:gd name="T24" fmla="*/ 122 w 265"/>
                <a:gd name="T25" fmla="*/ 57 h 154"/>
                <a:gd name="T26" fmla="*/ 130 w 265"/>
                <a:gd name="T27" fmla="*/ 59 h 154"/>
                <a:gd name="T28" fmla="*/ 141 w 265"/>
                <a:gd name="T29" fmla="*/ 76 h 154"/>
                <a:gd name="T30" fmla="*/ 141 w 265"/>
                <a:gd name="T31" fmla="*/ 91 h 154"/>
                <a:gd name="T32" fmla="*/ 134 w 265"/>
                <a:gd name="T33" fmla="*/ 93 h 154"/>
                <a:gd name="T34" fmla="*/ 135 w 265"/>
                <a:gd name="T35" fmla="*/ 102 h 154"/>
                <a:gd name="T36" fmla="*/ 127 w 265"/>
                <a:gd name="T37" fmla="*/ 111 h 154"/>
                <a:gd name="T38" fmla="*/ 127 w 265"/>
                <a:gd name="T39" fmla="*/ 127 h 154"/>
                <a:gd name="T40" fmla="*/ 142 w 265"/>
                <a:gd name="T41" fmla="*/ 127 h 154"/>
                <a:gd name="T42" fmla="*/ 153 w 265"/>
                <a:gd name="T43" fmla="*/ 123 h 154"/>
                <a:gd name="T44" fmla="*/ 158 w 265"/>
                <a:gd name="T45" fmla="*/ 115 h 154"/>
                <a:gd name="T46" fmla="*/ 161 w 265"/>
                <a:gd name="T47" fmla="*/ 123 h 154"/>
                <a:gd name="T48" fmla="*/ 171 w 265"/>
                <a:gd name="T49" fmla="*/ 117 h 154"/>
                <a:gd name="T50" fmla="*/ 192 w 265"/>
                <a:gd name="T51" fmla="*/ 127 h 154"/>
                <a:gd name="T52" fmla="*/ 204 w 265"/>
                <a:gd name="T53" fmla="*/ 140 h 154"/>
                <a:gd name="T54" fmla="*/ 209 w 265"/>
                <a:gd name="T55" fmla="*/ 140 h 154"/>
                <a:gd name="T56" fmla="*/ 209 w 265"/>
                <a:gd name="T57" fmla="*/ 149 h 154"/>
                <a:gd name="T58" fmla="*/ 223 w 265"/>
                <a:gd name="T59" fmla="*/ 153 h 154"/>
                <a:gd name="T60" fmla="*/ 240 w 265"/>
                <a:gd name="T61" fmla="*/ 153 h 154"/>
                <a:gd name="T62" fmla="*/ 228 w 265"/>
                <a:gd name="T63" fmla="*/ 145 h 154"/>
                <a:gd name="T64" fmla="*/ 233 w 265"/>
                <a:gd name="T65" fmla="*/ 138 h 154"/>
                <a:gd name="T66" fmla="*/ 245 w 265"/>
                <a:gd name="T67" fmla="*/ 145 h 154"/>
                <a:gd name="T68" fmla="*/ 257 w 265"/>
                <a:gd name="T69" fmla="*/ 145 h 154"/>
                <a:gd name="T70" fmla="*/ 259 w 265"/>
                <a:gd name="T71" fmla="*/ 136 h 154"/>
                <a:gd name="T72" fmla="*/ 247 w 265"/>
                <a:gd name="T73" fmla="*/ 127 h 154"/>
                <a:gd name="T74" fmla="*/ 238 w 265"/>
                <a:gd name="T75" fmla="*/ 127 h 154"/>
                <a:gd name="T76" fmla="*/ 223 w 265"/>
                <a:gd name="T77" fmla="*/ 111 h 154"/>
                <a:gd name="T78" fmla="*/ 238 w 265"/>
                <a:gd name="T79" fmla="*/ 111 h 154"/>
                <a:gd name="T80" fmla="*/ 247 w 265"/>
                <a:gd name="T81" fmla="*/ 123 h 154"/>
                <a:gd name="T82" fmla="*/ 264 w 265"/>
                <a:gd name="T83" fmla="*/ 123 h 154"/>
                <a:gd name="T84" fmla="*/ 259 w 265"/>
                <a:gd name="T85" fmla="*/ 110 h 154"/>
                <a:gd name="T86" fmla="*/ 245 w 265"/>
                <a:gd name="T87" fmla="*/ 96 h 154"/>
                <a:gd name="T88" fmla="*/ 233 w 265"/>
                <a:gd name="T89" fmla="*/ 93 h 154"/>
                <a:gd name="T90" fmla="*/ 216 w 265"/>
                <a:gd name="T91" fmla="*/ 81 h 154"/>
                <a:gd name="T92" fmla="*/ 197 w 265"/>
                <a:gd name="T93" fmla="*/ 77 h 154"/>
                <a:gd name="T94" fmla="*/ 178 w 265"/>
                <a:gd name="T95" fmla="*/ 70 h 154"/>
                <a:gd name="T96" fmla="*/ 166 w 265"/>
                <a:gd name="T97" fmla="*/ 51 h 154"/>
                <a:gd name="T98" fmla="*/ 158 w 265"/>
                <a:gd name="T99" fmla="*/ 25 h 154"/>
                <a:gd name="T100" fmla="*/ 142 w 265"/>
                <a:gd name="T101" fmla="*/ 25 h 154"/>
                <a:gd name="T102" fmla="*/ 141 w 265"/>
                <a:gd name="T103" fmla="*/ 21 h 154"/>
                <a:gd name="T104" fmla="*/ 130 w 265"/>
                <a:gd name="T105" fmla="*/ 23 h 154"/>
                <a:gd name="T106" fmla="*/ 118 w 265"/>
                <a:gd name="T107" fmla="*/ 13 h 154"/>
                <a:gd name="T108" fmla="*/ 98 w 265"/>
                <a:gd name="T109" fmla="*/ 8 h 154"/>
                <a:gd name="T110" fmla="*/ 87 w 265"/>
                <a:gd name="T111" fmla="*/ 13 h 154"/>
                <a:gd name="T112" fmla="*/ 67 w 265"/>
                <a:gd name="T113" fmla="*/ 8 h 154"/>
                <a:gd name="T114" fmla="*/ 53 w 265"/>
                <a:gd name="T115" fmla="*/ 8 h 154"/>
                <a:gd name="T116" fmla="*/ 50 w 265"/>
                <a:gd name="T117" fmla="*/ 2 h 154"/>
                <a:gd name="T118" fmla="*/ 41 w 265"/>
                <a:gd name="T119" fmla="*/ 0 h 154"/>
                <a:gd name="T120" fmla="*/ 34 w 265"/>
                <a:gd name="T121" fmla="*/ 2 h 154"/>
                <a:gd name="T122" fmla="*/ 7 w 265"/>
                <a:gd name="T123" fmla="*/ 0 h 1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5"/>
                <a:gd name="T187" fmla="*/ 0 h 154"/>
                <a:gd name="T188" fmla="*/ 265 w 265"/>
                <a:gd name="T189" fmla="*/ 154 h 1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5" h="154">
                  <a:moveTo>
                    <a:pt x="7" y="0"/>
                  </a:moveTo>
                  <a:lnTo>
                    <a:pt x="0" y="9"/>
                  </a:lnTo>
                  <a:lnTo>
                    <a:pt x="0" y="25"/>
                  </a:lnTo>
                  <a:lnTo>
                    <a:pt x="17" y="42"/>
                  </a:lnTo>
                  <a:lnTo>
                    <a:pt x="26" y="38"/>
                  </a:lnTo>
                  <a:lnTo>
                    <a:pt x="34" y="43"/>
                  </a:lnTo>
                  <a:lnTo>
                    <a:pt x="46" y="47"/>
                  </a:lnTo>
                  <a:lnTo>
                    <a:pt x="50" y="36"/>
                  </a:lnTo>
                  <a:lnTo>
                    <a:pt x="79" y="38"/>
                  </a:lnTo>
                  <a:lnTo>
                    <a:pt x="81" y="47"/>
                  </a:lnTo>
                  <a:lnTo>
                    <a:pt x="93" y="51"/>
                  </a:lnTo>
                  <a:lnTo>
                    <a:pt x="115" y="49"/>
                  </a:lnTo>
                  <a:lnTo>
                    <a:pt x="122" y="57"/>
                  </a:lnTo>
                  <a:lnTo>
                    <a:pt x="130" y="59"/>
                  </a:lnTo>
                  <a:lnTo>
                    <a:pt x="141" y="76"/>
                  </a:lnTo>
                  <a:lnTo>
                    <a:pt x="141" y="91"/>
                  </a:lnTo>
                  <a:lnTo>
                    <a:pt x="134" y="93"/>
                  </a:lnTo>
                  <a:lnTo>
                    <a:pt x="135" y="102"/>
                  </a:lnTo>
                  <a:lnTo>
                    <a:pt x="127" y="111"/>
                  </a:lnTo>
                  <a:lnTo>
                    <a:pt x="127" y="127"/>
                  </a:lnTo>
                  <a:lnTo>
                    <a:pt x="142" y="127"/>
                  </a:lnTo>
                  <a:lnTo>
                    <a:pt x="153" y="123"/>
                  </a:lnTo>
                  <a:lnTo>
                    <a:pt x="158" y="115"/>
                  </a:lnTo>
                  <a:lnTo>
                    <a:pt x="161" y="123"/>
                  </a:lnTo>
                  <a:lnTo>
                    <a:pt x="171" y="117"/>
                  </a:lnTo>
                  <a:lnTo>
                    <a:pt x="192" y="127"/>
                  </a:lnTo>
                  <a:lnTo>
                    <a:pt x="204" y="140"/>
                  </a:lnTo>
                  <a:lnTo>
                    <a:pt x="209" y="140"/>
                  </a:lnTo>
                  <a:lnTo>
                    <a:pt x="209" y="149"/>
                  </a:lnTo>
                  <a:lnTo>
                    <a:pt x="223" y="153"/>
                  </a:lnTo>
                  <a:lnTo>
                    <a:pt x="240" y="153"/>
                  </a:lnTo>
                  <a:lnTo>
                    <a:pt x="228" y="145"/>
                  </a:lnTo>
                  <a:lnTo>
                    <a:pt x="233" y="138"/>
                  </a:lnTo>
                  <a:lnTo>
                    <a:pt x="245" y="145"/>
                  </a:lnTo>
                  <a:lnTo>
                    <a:pt x="257" y="145"/>
                  </a:lnTo>
                  <a:lnTo>
                    <a:pt x="259" y="136"/>
                  </a:lnTo>
                  <a:lnTo>
                    <a:pt x="247" y="127"/>
                  </a:lnTo>
                  <a:lnTo>
                    <a:pt x="238" y="127"/>
                  </a:lnTo>
                  <a:lnTo>
                    <a:pt x="223" y="111"/>
                  </a:lnTo>
                  <a:lnTo>
                    <a:pt x="238" y="111"/>
                  </a:lnTo>
                  <a:lnTo>
                    <a:pt x="247" y="123"/>
                  </a:lnTo>
                  <a:lnTo>
                    <a:pt x="264" y="123"/>
                  </a:lnTo>
                  <a:lnTo>
                    <a:pt x="259" y="110"/>
                  </a:lnTo>
                  <a:lnTo>
                    <a:pt x="245" y="96"/>
                  </a:lnTo>
                  <a:lnTo>
                    <a:pt x="233" y="93"/>
                  </a:lnTo>
                  <a:lnTo>
                    <a:pt x="216" y="81"/>
                  </a:lnTo>
                  <a:lnTo>
                    <a:pt x="197" y="77"/>
                  </a:lnTo>
                  <a:lnTo>
                    <a:pt x="178" y="70"/>
                  </a:lnTo>
                  <a:lnTo>
                    <a:pt x="166" y="51"/>
                  </a:lnTo>
                  <a:lnTo>
                    <a:pt x="158" y="25"/>
                  </a:lnTo>
                  <a:lnTo>
                    <a:pt x="142" y="25"/>
                  </a:lnTo>
                  <a:lnTo>
                    <a:pt x="141" y="21"/>
                  </a:lnTo>
                  <a:lnTo>
                    <a:pt x="130" y="23"/>
                  </a:lnTo>
                  <a:lnTo>
                    <a:pt x="118" y="13"/>
                  </a:lnTo>
                  <a:lnTo>
                    <a:pt x="98" y="8"/>
                  </a:lnTo>
                  <a:lnTo>
                    <a:pt x="87" y="13"/>
                  </a:lnTo>
                  <a:lnTo>
                    <a:pt x="67" y="8"/>
                  </a:lnTo>
                  <a:lnTo>
                    <a:pt x="53" y="8"/>
                  </a:lnTo>
                  <a:lnTo>
                    <a:pt x="50" y="2"/>
                  </a:lnTo>
                  <a:lnTo>
                    <a:pt x="41" y="0"/>
                  </a:lnTo>
                  <a:lnTo>
                    <a:pt x="34" y="2"/>
                  </a:lnTo>
                  <a:lnTo>
                    <a:pt x="7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310" name="Freeform 1059"/>
            <p:cNvSpPr>
              <a:spLocks/>
            </p:cNvSpPr>
            <p:nvPr/>
          </p:nvSpPr>
          <p:spPr bwMode="auto">
            <a:xfrm>
              <a:off x="1102" y="1797"/>
              <a:ext cx="187" cy="56"/>
            </a:xfrm>
            <a:custGeom>
              <a:avLst/>
              <a:gdLst>
                <a:gd name="T0" fmla="*/ 0 w 187"/>
                <a:gd name="T1" fmla="*/ 28 h 56"/>
                <a:gd name="T2" fmla="*/ 18 w 187"/>
                <a:gd name="T3" fmla="*/ 9 h 56"/>
                <a:gd name="T4" fmla="*/ 25 w 187"/>
                <a:gd name="T5" fmla="*/ 9 h 56"/>
                <a:gd name="T6" fmla="*/ 37 w 187"/>
                <a:gd name="T7" fmla="*/ 2 h 56"/>
                <a:gd name="T8" fmla="*/ 52 w 187"/>
                <a:gd name="T9" fmla="*/ 2 h 56"/>
                <a:gd name="T10" fmla="*/ 55 w 187"/>
                <a:gd name="T11" fmla="*/ 0 h 56"/>
                <a:gd name="T12" fmla="*/ 60 w 187"/>
                <a:gd name="T13" fmla="*/ 0 h 56"/>
                <a:gd name="T14" fmla="*/ 79 w 187"/>
                <a:gd name="T15" fmla="*/ 9 h 56"/>
                <a:gd name="T16" fmla="*/ 85 w 187"/>
                <a:gd name="T17" fmla="*/ 16 h 56"/>
                <a:gd name="T18" fmla="*/ 90 w 187"/>
                <a:gd name="T19" fmla="*/ 11 h 56"/>
                <a:gd name="T20" fmla="*/ 102 w 187"/>
                <a:gd name="T21" fmla="*/ 20 h 56"/>
                <a:gd name="T22" fmla="*/ 112 w 187"/>
                <a:gd name="T23" fmla="*/ 20 h 56"/>
                <a:gd name="T24" fmla="*/ 122 w 187"/>
                <a:gd name="T25" fmla="*/ 27 h 56"/>
                <a:gd name="T26" fmla="*/ 132 w 187"/>
                <a:gd name="T27" fmla="*/ 28 h 56"/>
                <a:gd name="T28" fmla="*/ 132 w 187"/>
                <a:gd name="T29" fmla="*/ 38 h 56"/>
                <a:gd name="T30" fmla="*/ 156 w 187"/>
                <a:gd name="T31" fmla="*/ 38 h 56"/>
                <a:gd name="T32" fmla="*/ 163 w 187"/>
                <a:gd name="T33" fmla="*/ 44 h 56"/>
                <a:gd name="T34" fmla="*/ 176 w 187"/>
                <a:gd name="T35" fmla="*/ 44 h 56"/>
                <a:gd name="T36" fmla="*/ 186 w 187"/>
                <a:gd name="T37" fmla="*/ 55 h 56"/>
                <a:gd name="T38" fmla="*/ 181 w 187"/>
                <a:gd name="T39" fmla="*/ 55 h 56"/>
                <a:gd name="T40" fmla="*/ 176 w 187"/>
                <a:gd name="T41" fmla="*/ 52 h 56"/>
                <a:gd name="T42" fmla="*/ 174 w 187"/>
                <a:gd name="T43" fmla="*/ 50 h 56"/>
                <a:gd name="T44" fmla="*/ 163 w 187"/>
                <a:gd name="T45" fmla="*/ 52 h 56"/>
                <a:gd name="T46" fmla="*/ 156 w 187"/>
                <a:gd name="T47" fmla="*/ 55 h 56"/>
                <a:gd name="T48" fmla="*/ 149 w 187"/>
                <a:gd name="T49" fmla="*/ 55 h 56"/>
                <a:gd name="T50" fmla="*/ 131 w 187"/>
                <a:gd name="T51" fmla="*/ 55 h 56"/>
                <a:gd name="T52" fmla="*/ 122 w 187"/>
                <a:gd name="T53" fmla="*/ 55 h 56"/>
                <a:gd name="T54" fmla="*/ 122 w 187"/>
                <a:gd name="T55" fmla="*/ 50 h 56"/>
                <a:gd name="T56" fmla="*/ 102 w 187"/>
                <a:gd name="T57" fmla="*/ 38 h 56"/>
                <a:gd name="T58" fmla="*/ 102 w 187"/>
                <a:gd name="T59" fmla="*/ 28 h 56"/>
                <a:gd name="T60" fmla="*/ 85 w 187"/>
                <a:gd name="T61" fmla="*/ 28 h 56"/>
                <a:gd name="T62" fmla="*/ 77 w 187"/>
                <a:gd name="T63" fmla="*/ 27 h 56"/>
                <a:gd name="T64" fmla="*/ 72 w 187"/>
                <a:gd name="T65" fmla="*/ 28 h 56"/>
                <a:gd name="T66" fmla="*/ 67 w 187"/>
                <a:gd name="T67" fmla="*/ 24 h 56"/>
                <a:gd name="T68" fmla="*/ 60 w 187"/>
                <a:gd name="T69" fmla="*/ 24 h 56"/>
                <a:gd name="T70" fmla="*/ 60 w 187"/>
                <a:gd name="T71" fmla="*/ 13 h 56"/>
                <a:gd name="T72" fmla="*/ 55 w 187"/>
                <a:gd name="T73" fmla="*/ 9 h 56"/>
                <a:gd name="T74" fmla="*/ 40 w 187"/>
                <a:gd name="T75" fmla="*/ 11 h 56"/>
                <a:gd name="T76" fmla="*/ 28 w 187"/>
                <a:gd name="T77" fmla="*/ 24 h 56"/>
                <a:gd name="T78" fmla="*/ 17 w 187"/>
                <a:gd name="T79" fmla="*/ 27 h 56"/>
                <a:gd name="T80" fmla="*/ 0 w 187"/>
                <a:gd name="T81" fmla="*/ 28 h 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"/>
                <a:gd name="T124" fmla="*/ 0 h 56"/>
                <a:gd name="T125" fmla="*/ 187 w 187"/>
                <a:gd name="T126" fmla="*/ 56 h 5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" h="56">
                  <a:moveTo>
                    <a:pt x="0" y="28"/>
                  </a:moveTo>
                  <a:lnTo>
                    <a:pt x="18" y="9"/>
                  </a:lnTo>
                  <a:lnTo>
                    <a:pt x="25" y="9"/>
                  </a:lnTo>
                  <a:lnTo>
                    <a:pt x="37" y="2"/>
                  </a:lnTo>
                  <a:lnTo>
                    <a:pt x="52" y="2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79" y="9"/>
                  </a:lnTo>
                  <a:lnTo>
                    <a:pt x="85" y="16"/>
                  </a:lnTo>
                  <a:lnTo>
                    <a:pt x="90" y="11"/>
                  </a:lnTo>
                  <a:lnTo>
                    <a:pt x="102" y="20"/>
                  </a:lnTo>
                  <a:lnTo>
                    <a:pt x="112" y="20"/>
                  </a:lnTo>
                  <a:lnTo>
                    <a:pt x="122" y="27"/>
                  </a:lnTo>
                  <a:lnTo>
                    <a:pt x="132" y="28"/>
                  </a:lnTo>
                  <a:lnTo>
                    <a:pt x="132" y="38"/>
                  </a:lnTo>
                  <a:lnTo>
                    <a:pt x="156" y="38"/>
                  </a:lnTo>
                  <a:lnTo>
                    <a:pt x="163" y="44"/>
                  </a:lnTo>
                  <a:lnTo>
                    <a:pt x="176" y="44"/>
                  </a:lnTo>
                  <a:lnTo>
                    <a:pt x="186" y="55"/>
                  </a:lnTo>
                  <a:lnTo>
                    <a:pt x="181" y="55"/>
                  </a:lnTo>
                  <a:lnTo>
                    <a:pt x="176" y="52"/>
                  </a:lnTo>
                  <a:lnTo>
                    <a:pt x="174" y="50"/>
                  </a:lnTo>
                  <a:lnTo>
                    <a:pt x="163" y="52"/>
                  </a:lnTo>
                  <a:lnTo>
                    <a:pt x="156" y="55"/>
                  </a:lnTo>
                  <a:lnTo>
                    <a:pt x="149" y="55"/>
                  </a:lnTo>
                  <a:lnTo>
                    <a:pt x="131" y="55"/>
                  </a:lnTo>
                  <a:lnTo>
                    <a:pt x="122" y="55"/>
                  </a:lnTo>
                  <a:lnTo>
                    <a:pt x="122" y="50"/>
                  </a:lnTo>
                  <a:lnTo>
                    <a:pt x="102" y="38"/>
                  </a:lnTo>
                  <a:lnTo>
                    <a:pt x="102" y="28"/>
                  </a:lnTo>
                  <a:lnTo>
                    <a:pt x="85" y="28"/>
                  </a:lnTo>
                  <a:lnTo>
                    <a:pt x="77" y="27"/>
                  </a:lnTo>
                  <a:lnTo>
                    <a:pt x="72" y="28"/>
                  </a:lnTo>
                  <a:lnTo>
                    <a:pt x="67" y="24"/>
                  </a:lnTo>
                  <a:lnTo>
                    <a:pt x="60" y="24"/>
                  </a:lnTo>
                  <a:lnTo>
                    <a:pt x="60" y="13"/>
                  </a:lnTo>
                  <a:lnTo>
                    <a:pt x="55" y="9"/>
                  </a:lnTo>
                  <a:lnTo>
                    <a:pt x="40" y="11"/>
                  </a:lnTo>
                  <a:lnTo>
                    <a:pt x="28" y="24"/>
                  </a:lnTo>
                  <a:lnTo>
                    <a:pt x="17" y="27"/>
                  </a:lnTo>
                  <a:lnTo>
                    <a:pt x="0" y="28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311" name="Freeform 1060"/>
            <p:cNvSpPr>
              <a:spLocks/>
            </p:cNvSpPr>
            <p:nvPr/>
          </p:nvSpPr>
          <p:spPr bwMode="auto">
            <a:xfrm>
              <a:off x="1279" y="1851"/>
              <a:ext cx="113" cy="48"/>
            </a:xfrm>
            <a:custGeom>
              <a:avLst/>
              <a:gdLst>
                <a:gd name="T0" fmla="*/ 0 w 113"/>
                <a:gd name="T1" fmla="*/ 36 h 48"/>
                <a:gd name="T2" fmla="*/ 10 w 113"/>
                <a:gd name="T3" fmla="*/ 38 h 48"/>
                <a:gd name="T4" fmla="*/ 32 w 113"/>
                <a:gd name="T5" fmla="*/ 36 h 48"/>
                <a:gd name="T6" fmla="*/ 45 w 113"/>
                <a:gd name="T7" fmla="*/ 44 h 48"/>
                <a:gd name="T8" fmla="*/ 56 w 113"/>
                <a:gd name="T9" fmla="*/ 47 h 48"/>
                <a:gd name="T10" fmla="*/ 66 w 113"/>
                <a:gd name="T11" fmla="*/ 36 h 48"/>
                <a:gd name="T12" fmla="*/ 61 w 113"/>
                <a:gd name="T13" fmla="*/ 32 h 48"/>
                <a:gd name="T14" fmla="*/ 67 w 113"/>
                <a:gd name="T15" fmla="*/ 30 h 48"/>
                <a:gd name="T16" fmla="*/ 83 w 113"/>
                <a:gd name="T17" fmla="*/ 36 h 48"/>
                <a:gd name="T18" fmla="*/ 94 w 113"/>
                <a:gd name="T19" fmla="*/ 36 h 48"/>
                <a:gd name="T20" fmla="*/ 94 w 113"/>
                <a:gd name="T21" fmla="*/ 30 h 48"/>
                <a:gd name="T22" fmla="*/ 101 w 113"/>
                <a:gd name="T23" fmla="*/ 30 h 48"/>
                <a:gd name="T24" fmla="*/ 112 w 113"/>
                <a:gd name="T25" fmla="*/ 24 h 48"/>
                <a:gd name="T26" fmla="*/ 102 w 113"/>
                <a:gd name="T27" fmla="*/ 24 h 48"/>
                <a:gd name="T28" fmla="*/ 102 w 113"/>
                <a:gd name="T29" fmla="*/ 14 h 48"/>
                <a:gd name="T30" fmla="*/ 102 w 113"/>
                <a:gd name="T31" fmla="*/ 6 h 48"/>
                <a:gd name="T32" fmla="*/ 90 w 113"/>
                <a:gd name="T33" fmla="*/ 5 h 48"/>
                <a:gd name="T34" fmla="*/ 78 w 113"/>
                <a:gd name="T35" fmla="*/ 6 h 48"/>
                <a:gd name="T36" fmla="*/ 66 w 113"/>
                <a:gd name="T37" fmla="*/ 6 h 48"/>
                <a:gd name="T38" fmla="*/ 51 w 113"/>
                <a:gd name="T39" fmla="*/ 5 h 48"/>
                <a:gd name="T40" fmla="*/ 38 w 113"/>
                <a:gd name="T41" fmla="*/ 0 h 48"/>
                <a:gd name="T42" fmla="*/ 32 w 113"/>
                <a:gd name="T43" fmla="*/ 5 h 48"/>
                <a:gd name="T44" fmla="*/ 32 w 113"/>
                <a:gd name="T45" fmla="*/ 14 h 48"/>
                <a:gd name="T46" fmla="*/ 21 w 113"/>
                <a:gd name="T47" fmla="*/ 14 h 48"/>
                <a:gd name="T48" fmla="*/ 16 w 113"/>
                <a:gd name="T49" fmla="*/ 24 h 48"/>
                <a:gd name="T50" fmla="*/ 10 w 113"/>
                <a:gd name="T51" fmla="*/ 27 h 48"/>
                <a:gd name="T52" fmla="*/ 0 w 113"/>
                <a:gd name="T53" fmla="*/ 36 h 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3"/>
                <a:gd name="T82" fmla="*/ 0 h 48"/>
                <a:gd name="T83" fmla="*/ 113 w 113"/>
                <a:gd name="T84" fmla="*/ 48 h 4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3" h="48">
                  <a:moveTo>
                    <a:pt x="0" y="36"/>
                  </a:moveTo>
                  <a:lnTo>
                    <a:pt x="10" y="38"/>
                  </a:lnTo>
                  <a:lnTo>
                    <a:pt x="32" y="36"/>
                  </a:lnTo>
                  <a:lnTo>
                    <a:pt x="45" y="44"/>
                  </a:lnTo>
                  <a:lnTo>
                    <a:pt x="56" y="47"/>
                  </a:lnTo>
                  <a:lnTo>
                    <a:pt x="66" y="36"/>
                  </a:lnTo>
                  <a:lnTo>
                    <a:pt x="61" y="32"/>
                  </a:lnTo>
                  <a:lnTo>
                    <a:pt x="67" y="30"/>
                  </a:lnTo>
                  <a:lnTo>
                    <a:pt x="83" y="36"/>
                  </a:lnTo>
                  <a:lnTo>
                    <a:pt x="94" y="36"/>
                  </a:lnTo>
                  <a:lnTo>
                    <a:pt x="94" y="30"/>
                  </a:lnTo>
                  <a:lnTo>
                    <a:pt x="101" y="30"/>
                  </a:lnTo>
                  <a:lnTo>
                    <a:pt x="112" y="24"/>
                  </a:lnTo>
                  <a:lnTo>
                    <a:pt x="102" y="24"/>
                  </a:lnTo>
                  <a:lnTo>
                    <a:pt x="102" y="14"/>
                  </a:lnTo>
                  <a:lnTo>
                    <a:pt x="102" y="6"/>
                  </a:lnTo>
                  <a:lnTo>
                    <a:pt x="90" y="5"/>
                  </a:lnTo>
                  <a:lnTo>
                    <a:pt x="78" y="6"/>
                  </a:lnTo>
                  <a:lnTo>
                    <a:pt x="66" y="6"/>
                  </a:lnTo>
                  <a:lnTo>
                    <a:pt x="51" y="5"/>
                  </a:lnTo>
                  <a:lnTo>
                    <a:pt x="38" y="0"/>
                  </a:lnTo>
                  <a:lnTo>
                    <a:pt x="32" y="5"/>
                  </a:lnTo>
                  <a:lnTo>
                    <a:pt x="32" y="14"/>
                  </a:lnTo>
                  <a:lnTo>
                    <a:pt x="21" y="14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0" y="36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312" name="Freeform 1061"/>
            <p:cNvSpPr>
              <a:spLocks/>
            </p:cNvSpPr>
            <p:nvPr/>
          </p:nvSpPr>
          <p:spPr bwMode="auto">
            <a:xfrm>
              <a:off x="1198" y="2040"/>
              <a:ext cx="796" cy="1343"/>
            </a:xfrm>
            <a:custGeom>
              <a:avLst/>
              <a:gdLst>
                <a:gd name="T0" fmla="*/ 89 w 796"/>
                <a:gd name="T1" fmla="*/ 22 h 1343"/>
                <a:gd name="T2" fmla="*/ 148 w 796"/>
                <a:gd name="T3" fmla="*/ 2 h 1343"/>
                <a:gd name="T4" fmla="*/ 123 w 796"/>
                <a:gd name="T5" fmla="*/ 47 h 1343"/>
                <a:gd name="T6" fmla="*/ 148 w 796"/>
                <a:gd name="T7" fmla="*/ 45 h 1343"/>
                <a:gd name="T8" fmla="*/ 174 w 796"/>
                <a:gd name="T9" fmla="*/ 41 h 1343"/>
                <a:gd name="T10" fmla="*/ 212 w 796"/>
                <a:gd name="T11" fmla="*/ 55 h 1343"/>
                <a:gd name="T12" fmla="*/ 320 w 796"/>
                <a:gd name="T13" fmla="*/ 84 h 1343"/>
                <a:gd name="T14" fmla="*/ 372 w 796"/>
                <a:gd name="T15" fmla="*/ 106 h 1343"/>
                <a:gd name="T16" fmla="*/ 432 w 796"/>
                <a:gd name="T17" fmla="*/ 118 h 1343"/>
                <a:gd name="T18" fmla="*/ 526 w 796"/>
                <a:gd name="T19" fmla="*/ 186 h 1343"/>
                <a:gd name="T20" fmla="*/ 576 w 796"/>
                <a:gd name="T21" fmla="*/ 265 h 1343"/>
                <a:gd name="T22" fmla="*/ 772 w 796"/>
                <a:gd name="T23" fmla="*/ 334 h 1343"/>
                <a:gd name="T24" fmla="*/ 775 w 796"/>
                <a:gd name="T25" fmla="*/ 445 h 1343"/>
                <a:gd name="T26" fmla="*/ 726 w 796"/>
                <a:gd name="T27" fmla="*/ 510 h 1343"/>
                <a:gd name="T28" fmla="*/ 717 w 796"/>
                <a:gd name="T29" fmla="*/ 596 h 1343"/>
                <a:gd name="T30" fmla="*/ 687 w 796"/>
                <a:gd name="T31" fmla="*/ 634 h 1343"/>
                <a:gd name="T32" fmla="*/ 642 w 796"/>
                <a:gd name="T33" fmla="*/ 693 h 1343"/>
                <a:gd name="T34" fmla="*/ 573 w 796"/>
                <a:gd name="T35" fmla="*/ 722 h 1343"/>
                <a:gd name="T36" fmla="*/ 535 w 796"/>
                <a:gd name="T37" fmla="*/ 783 h 1343"/>
                <a:gd name="T38" fmla="*/ 528 w 796"/>
                <a:gd name="T39" fmla="*/ 838 h 1343"/>
                <a:gd name="T40" fmla="*/ 477 w 796"/>
                <a:gd name="T41" fmla="*/ 889 h 1343"/>
                <a:gd name="T42" fmla="*/ 445 w 796"/>
                <a:gd name="T43" fmla="*/ 930 h 1343"/>
                <a:gd name="T44" fmla="*/ 423 w 796"/>
                <a:gd name="T45" fmla="*/ 950 h 1343"/>
                <a:gd name="T46" fmla="*/ 413 w 796"/>
                <a:gd name="T47" fmla="*/ 1001 h 1343"/>
                <a:gd name="T48" fmla="*/ 356 w 796"/>
                <a:gd name="T49" fmla="*/ 1022 h 1343"/>
                <a:gd name="T50" fmla="*/ 315 w 796"/>
                <a:gd name="T51" fmla="*/ 1044 h 1343"/>
                <a:gd name="T52" fmla="*/ 315 w 796"/>
                <a:gd name="T53" fmla="*/ 1095 h 1343"/>
                <a:gd name="T54" fmla="*/ 270 w 796"/>
                <a:gd name="T55" fmla="*/ 1138 h 1343"/>
                <a:gd name="T56" fmla="*/ 297 w 796"/>
                <a:gd name="T57" fmla="*/ 1173 h 1343"/>
                <a:gd name="T58" fmla="*/ 258 w 796"/>
                <a:gd name="T59" fmla="*/ 1205 h 1343"/>
                <a:gd name="T60" fmla="*/ 237 w 796"/>
                <a:gd name="T61" fmla="*/ 1262 h 1343"/>
                <a:gd name="T62" fmla="*/ 290 w 796"/>
                <a:gd name="T63" fmla="*/ 1342 h 1343"/>
                <a:gd name="T64" fmla="*/ 226 w 796"/>
                <a:gd name="T65" fmla="*/ 1301 h 1343"/>
                <a:gd name="T66" fmla="*/ 185 w 796"/>
                <a:gd name="T67" fmla="*/ 1232 h 1343"/>
                <a:gd name="T68" fmla="*/ 180 w 796"/>
                <a:gd name="T69" fmla="*/ 1044 h 1343"/>
                <a:gd name="T70" fmla="*/ 174 w 796"/>
                <a:gd name="T71" fmla="*/ 967 h 1343"/>
                <a:gd name="T72" fmla="*/ 178 w 796"/>
                <a:gd name="T73" fmla="*/ 881 h 1343"/>
                <a:gd name="T74" fmla="*/ 185 w 796"/>
                <a:gd name="T75" fmla="*/ 812 h 1343"/>
                <a:gd name="T76" fmla="*/ 183 w 796"/>
                <a:gd name="T77" fmla="*/ 702 h 1343"/>
                <a:gd name="T78" fmla="*/ 187 w 796"/>
                <a:gd name="T79" fmla="*/ 612 h 1343"/>
                <a:gd name="T80" fmla="*/ 141 w 796"/>
                <a:gd name="T81" fmla="*/ 551 h 1343"/>
                <a:gd name="T82" fmla="*/ 69 w 796"/>
                <a:gd name="T83" fmla="*/ 500 h 1343"/>
                <a:gd name="T84" fmla="*/ 44 w 796"/>
                <a:gd name="T85" fmla="*/ 426 h 1343"/>
                <a:gd name="T86" fmla="*/ 12 w 796"/>
                <a:gd name="T87" fmla="*/ 383 h 1343"/>
                <a:gd name="T88" fmla="*/ 12 w 796"/>
                <a:gd name="T89" fmla="*/ 312 h 1343"/>
                <a:gd name="T90" fmla="*/ 7 w 796"/>
                <a:gd name="T91" fmla="*/ 245 h 1343"/>
                <a:gd name="T92" fmla="*/ 57 w 796"/>
                <a:gd name="T93" fmla="*/ 112 h 134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6"/>
                <a:gd name="T142" fmla="*/ 0 h 1343"/>
                <a:gd name="T143" fmla="*/ 796 w 796"/>
                <a:gd name="T144" fmla="*/ 1343 h 134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6" h="1343">
                  <a:moveTo>
                    <a:pt x="62" y="59"/>
                  </a:moveTo>
                  <a:lnTo>
                    <a:pt x="69" y="45"/>
                  </a:lnTo>
                  <a:lnTo>
                    <a:pt x="89" y="22"/>
                  </a:lnTo>
                  <a:lnTo>
                    <a:pt x="119" y="8"/>
                  </a:lnTo>
                  <a:lnTo>
                    <a:pt x="135" y="0"/>
                  </a:lnTo>
                  <a:lnTo>
                    <a:pt x="148" y="2"/>
                  </a:lnTo>
                  <a:lnTo>
                    <a:pt x="146" y="14"/>
                  </a:lnTo>
                  <a:lnTo>
                    <a:pt x="128" y="24"/>
                  </a:lnTo>
                  <a:lnTo>
                    <a:pt x="123" y="47"/>
                  </a:lnTo>
                  <a:lnTo>
                    <a:pt x="128" y="61"/>
                  </a:lnTo>
                  <a:lnTo>
                    <a:pt x="141" y="61"/>
                  </a:lnTo>
                  <a:lnTo>
                    <a:pt x="148" y="45"/>
                  </a:lnTo>
                  <a:lnTo>
                    <a:pt x="153" y="24"/>
                  </a:lnTo>
                  <a:lnTo>
                    <a:pt x="165" y="29"/>
                  </a:lnTo>
                  <a:lnTo>
                    <a:pt x="174" y="41"/>
                  </a:lnTo>
                  <a:lnTo>
                    <a:pt x="192" y="39"/>
                  </a:lnTo>
                  <a:lnTo>
                    <a:pt x="206" y="47"/>
                  </a:lnTo>
                  <a:lnTo>
                    <a:pt x="212" y="55"/>
                  </a:lnTo>
                  <a:lnTo>
                    <a:pt x="238" y="53"/>
                  </a:lnTo>
                  <a:lnTo>
                    <a:pt x="297" y="47"/>
                  </a:lnTo>
                  <a:lnTo>
                    <a:pt x="320" y="84"/>
                  </a:lnTo>
                  <a:lnTo>
                    <a:pt x="354" y="98"/>
                  </a:lnTo>
                  <a:lnTo>
                    <a:pt x="352" y="112"/>
                  </a:lnTo>
                  <a:lnTo>
                    <a:pt x="372" y="106"/>
                  </a:lnTo>
                  <a:lnTo>
                    <a:pt x="386" y="106"/>
                  </a:lnTo>
                  <a:lnTo>
                    <a:pt x="406" y="120"/>
                  </a:lnTo>
                  <a:lnTo>
                    <a:pt x="432" y="118"/>
                  </a:lnTo>
                  <a:lnTo>
                    <a:pt x="455" y="120"/>
                  </a:lnTo>
                  <a:lnTo>
                    <a:pt x="487" y="149"/>
                  </a:lnTo>
                  <a:lnTo>
                    <a:pt x="526" y="186"/>
                  </a:lnTo>
                  <a:lnTo>
                    <a:pt x="544" y="228"/>
                  </a:lnTo>
                  <a:lnTo>
                    <a:pt x="528" y="257"/>
                  </a:lnTo>
                  <a:lnTo>
                    <a:pt x="576" y="265"/>
                  </a:lnTo>
                  <a:lnTo>
                    <a:pt x="649" y="283"/>
                  </a:lnTo>
                  <a:lnTo>
                    <a:pt x="726" y="298"/>
                  </a:lnTo>
                  <a:lnTo>
                    <a:pt x="772" y="334"/>
                  </a:lnTo>
                  <a:lnTo>
                    <a:pt x="795" y="367"/>
                  </a:lnTo>
                  <a:lnTo>
                    <a:pt x="795" y="408"/>
                  </a:lnTo>
                  <a:lnTo>
                    <a:pt x="775" y="445"/>
                  </a:lnTo>
                  <a:lnTo>
                    <a:pt x="756" y="465"/>
                  </a:lnTo>
                  <a:lnTo>
                    <a:pt x="740" y="481"/>
                  </a:lnTo>
                  <a:lnTo>
                    <a:pt x="726" y="510"/>
                  </a:lnTo>
                  <a:lnTo>
                    <a:pt x="724" y="532"/>
                  </a:lnTo>
                  <a:lnTo>
                    <a:pt x="726" y="561"/>
                  </a:lnTo>
                  <a:lnTo>
                    <a:pt x="717" y="596"/>
                  </a:lnTo>
                  <a:lnTo>
                    <a:pt x="708" y="602"/>
                  </a:lnTo>
                  <a:lnTo>
                    <a:pt x="701" y="620"/>
                  </a:lnTo>
                  <a:lnTo>
                    <a:pt x="687" y="634"/>
                  </a:lnTo>
                  <a:lnTo>
                    <a:pt x="685" y="649"/>
                  </a:lnTo>
                  <a:lnTo>
                    <a:pt x="669" y="665"/>
                  </a:lnTo>
                  <a:lnTo>
                    <a:pt x="642" y="693"/>
                  </a:lnTo>
                  <a:lnTo>
                    <a:pt x="617" y="706"/>
                  </a:lnTo>
                  <a:lnTo>
                    <a:pt x="603" y="702"/>
                  </a:lnTo>
                  <a:lnTo>
                    <a:pt x="573" y="722"/>
                  </a:lnTo>
                  <a:lnTo>
                    <a:pt x="546" y="751"/>
                  </a:lnTo>
                  <a:lnTo>
                    <a:pt x="535" y="767"/>
                  </a:lnTo>
                  <a:lnTo>
                    <a:pt x="535" y="783"/>
                  </a:lnTo>
                  <a:lnTo>
                    <a:pt x="546" y="804"/>
                  </a:lnTo>
                  <a:lnTo>
                    <a:pt x="528" y="824"/>
                  </a:lnTo>
                  <a:lnTo>
                    <a:pt x="528" y="838"/>
                  </a:lnTo>
                  <a:lnTo>
                    <a:pt x="507" y="861"/>
                  </a:lnTo>
                  <a:lnTo>
                    <a:pt x="493" y="869"/>
                  </a:lnTo>
                  <a:lnTo>
                    <a:pt x="477" y="889"/>
                  </a:lnTo>
                  <a:lnTo>
                    <a:pt x="471" y="912"/>
                  </a:lnTo>
                  <a:lnTo>
                    <a:pt x="450" y="934"/>
                  </a:lnTo>
                  <a:lnTo>
                    <a:pt x="445" y="930"/>
                  </a:lnTo>
                  <a:lnTo>
                    <a:pt x="429" y="930"/>
                  </a:lnTo>
                  <a:lnTo>
                    <a:pt x="407" y="940"/>
                  </a:lnTo>
                  <a:lnTo>
                    <a:pt x="423" y="950"/>
                  </a:lnTo>
                  <a:lnTo>
                    <a:pt x="423" y="973"/>
                  </a:lnTo>
                  <a:lnTo>
                    <a:pt x="423" y="987"/>
                  </a:lnTo>
                  <a:lnTo>
                    <a:pt x="413" y="1001"/>
                  </a:lnTo>
                  <a:lnTo>
                    <a:pt x="386" y="1008"/>
                  </a:lnTo>
                  <a:lnTo>
                    <a:pt x="366" y="1014"/>
                  </a:lnTo>
                  <a:lnTo>
                    <a:pt x="356" y="1022"/>
                  </a:lnTo>
                  <a:lnTo>
                    <a:pt x="356" y="1044"/>
                  </a:lnTo>
                  <a:lnTo>
                    <a:pt x="334" y="1048"/>
                  </a:lnTo>
                  <a:lnTo>
                    <a:pt x="315" y="1044"/>
                  </a:lnTo>
                  <a:lnTo>
                    <a:pt x="309" y="1056"/>
                  </a:lnTo>
                  <a:lnTo>
                    <a:pt x="320" y="1067"/>
                  </a:lnTo>
                  <a:lnTo>
                    <a:pt x="315" y="1095"/>
                  </a:lnTo>
                  <a:lnTo>
                    <a:pt x="304" y="1124"/>
                  </a:lnTo>
                  <a:lnTo>
                    <a:pt x="279" y="1124"/>
                  </a:lnTo>
                  <a:lnTo>
                    <a:pt x="270" y="1138"/>
                  </a:lnTo>
                  <a:lnTo>
                    <a:pt x="272" y="1160"/>
                  </a:lnTo>
                  <a:lnTo>
                    <a:pt x="290" y="1160"/>
                  </a:lnTo>
                  <a:lnTo>
                    <a:pt x="297" y="1173"/>
                  </a:lnTo>
                  <a:lnTo>
                    <a:pt x="292" y="1195"/>
                  </a:lnTo>
                  <a:lnTo>
                    <a:pt x="277" y="1195"/>
                  </a:lnTo>
                  <a:lnTo>
                    <a:pt x="258" y="1205"/>
                  </a:lnTo>
                  <a:lnTo>
                    <a:pt x="251" y="1222"/>
                  </a:lnTo>
                  <a:lnTo>
                    <a:pt x="251" y="1250"/>
                  </a:lnTo>
                  <a:lnTo>
                    <a:pt x="237" y="1262"/>
                  </a:lnTo>
                  <a:lnTo>
                    <a:pt x="283" y="1307"/>
                  </a:lnTo>
                  <a:lnTo>
                    <a:pt x="297" y="1328"/>
                  </a:lnTo>
                  <a:lnTo>
                    <a:pt x="290" y="1342"/>
                  </a:lnTo>
                  <a:lnTo>
                    <a:pt x="270" y="1332"/>
                  </a:lnTo>
                  <a:lnTo>
                    <a:pt x="251" y="1315"/>
                  </a:lnTo>
                  <a:lnTo>
                    <a:pt x="226" y="1301"/>
                  </a:lnTo>
                  <a:lnTo>
                    <a:pt x="203" y="1279"/>
                  </a:lnTo>
                  <a:lnTo>
                    <a:pt x="185" y="1256"/>
                  </a:lnTo>
                  <a:lnTo>
                    <a:pt x="185" y="1232"/>
                  </a:lnTo>
                  <a:lnTo>
                    <a:pt x="187" y="1214"/>
                  </a:lnTo>
                  <a:lnTo>
                    <a:pt x="185" y="1071"/>
                  </a:lnTo>
                  <a:lnTo>
                    <a:pt x="180" y="1044"/>
                  </a:lnTo>
                  <a:lnTo>
                    <a:pt x="165" y="1018"/>
                  </a:lnTo>
                  <a:lnTo>
                    <a:pt x="165" y="995"/>
                  </a:lnTo>
                  <a:lnTo>
                    <a:pt x="174" y="967"/>
                  </a:lnTo>
                  <a:lnTo>
                    <a:pt x="185" y="930"/>
                  </a:lnTo>
                  <a:lnTo>
                    <a:pt x="180" y="893"/>
                  </a:lnTo>
                  <a:lnTo>
                    <a:pt x="178" y="881"/>
                  </a:lnTo>
                  <a:lnTo>
                    <a:pt x="178" y="863"/>
                  </a:lnTo>
                  <a:lnTo>
                    <a:pt x="183" y="853"/>
                  </a:lnTo>
                  <a:lnTo>
                    <a:pt x="185" y="812"/>
                  </a:lnTo>
                  <a:lnTo>
                    <a:pt x="183" y="793"/>
                  </a:lnTo>
                  <a:lnTo>
                    <a:pt x="190" y="744"/>
                  </a:lnTo>
                  <a:lnTo>
                    <a:pt x="183" y="702"/>
                  </a:lnTo>
                  <a:lnTo>
                    <a:pt x="187" y="683"/>
                  </a:lnTo>
                  <a:lnTo>
                    <a:pt x="197" y="638"/>
                  </a:lnTo>
                  <a:lnTo>
                    <a:pt x="187" y="612"/>
                  </a:lnTo>
                  <a:lnTo>
                    <a:pt x="167" y="591"/>
                  </a:lnTo>
                  <a:lnTo>
                    <a:pt x="165" y="573"/>
                  </a:lnTo>
                  <a:lnTo>
                    <a:pt x="141" y="551"/>
                  </a:lnTo>
                  <a:lnTo>
                    <a:pt x="119" y="538"/>
                  </a:lnTo>
                  <a:lnTo>
                    <a:pt x="87" y="532"/>
                  </a:lnTo>
                  <a:lnTo>
                    <a:pt x="69" y="500"/>
                  </a:lnTo>
                  <a:lnTo>
                    <a:pt x="50" y="473"/>
                  </a:lnTo>
                  <a:lnTo>
                    <a:pt x="46" y="445"/>
                  </a:lnTo>
                  <a:lnTo>
                    <a:pt x="44" y="426"/>
                  </a:lnTo>
                  <a:lnTo>
                    <a:pt x="39" y="408"/>
                  </a:lnTo>
                  <a:lnTo>
                    <a:pt x="27" y="392"/>
                  </a:lnTo>
                  <a:lnTo>
                    <a:pt x="12" y="383"/>
                  </a:lnTo>
                  <a:lnTo>
                    <a:pt x="0" y="367"/>
                  </a:lnTo>
                  <a:lnTo>
                    <a:pt x="12" y="349"/>
                  </a:lnTo>
                  <a:lnTo>
                    <a:pt x="12" y="312"/>
                  </a:lnTo>
                  <a:lnTo>
                    <a:pt x="7" y="294"/>
                  </a:lnTo>
                  <a:lnTo>
                    <a:pt x="0" y="271"/>
                  </a:lnTo>
                  <a:lnTo>
                    <a:pt x="7" y="245"/>
                  </a:lnTo>
                  <a:lnTo>
                    <a:pt x="37" y="171"/>
                  </a:lnTo>
                  <a:lnTo>
                    <a:pt x="39" y="143"/>
                  </a:lnTo>
                  <a:lnTo>
                    <a:pt x="57" y="112"/>
                  </a:lnTo>
                  <a:lnTo>
                    <a:pt x="57" y="92"/>
                  </a:lnTo>
                  <a:lnTo>
                    <a:pt x="62" y="59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71600"/>
            <a:ext cx="9160656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5181600"/>
            <a:ext cx="944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i="0" dirty="0">
                <a:solidFill>
                  <a:srgbClr val="FFFF00"/>
                </a:solidFill>
                <a:latin typeface="+mj-lt"/>
              </a:rPr>
              <a:t>10 degrees north and 40 degrees north latitude. </a:t>
            </a:r>
          </a:p>
          <a:p>
            <a:pPr eaLnBrk="1" hangingPunct="1"/>
            <a:r>
              <a:rPr lang="en-US" sz="2400" i="0" dirty="0">
                <a:solidFill>
                  <a:srgbClr val="FFFF00"/>
                </a:solidFill>
                <a:latin typeface="+mj-lt"/>
              </a:rPr>
              <a:t>65% of the world population; 95% of the unreached peoples, and 90% of the world’s poor live here. </a:t>
            </a:r>
          </a:p>
          <a:p>
            <a:pPr eaLnBrk="1" hangingPunct="1"/>
            <a:r>
              <a:rPr lang="en-US" sz="2400" i="0" dirty="0">
                <a:solidFill>
                  <a:srgbClr val="FFFF00"/>
                </a:solidFill>
                <a:latin typeface="+mj-lt"/>
              </a:rPr>
              <a:t>It is also home to majority of the world’s Muslims, Hindus, and Buddhists.</a:t>
            </a:r>
          </a:p>
        </p:txBody>
      </p:sp>
      <p:sp>
        <p:nvSpPr>
          <p:cNvPr id="42" name="Rectangle 1064"/>
          <p:cNvSpPr>
            <a:spLocks noChangeArrowheads="1"/>
          </p:cNvSpPr>
          <p:nvPr/>
        </p:nvSpPr>
        <p:spPr bwMode="auto">
          <a:xfrm>
            <a:off x="15240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200" b="1" i="0" dirty="0">
                <a:solidFill>
                  <a:srgbClr val="FFFF00"/>
                </a:solidFill>
                <a:latin typeface="+mj-lt"/>
              </a:rPr>
              <a:t>Knowing God’s Heart: </a:t>
            </a:r>
          </a:p>
          <a:p>
            <a:pPr algn="ctr" eaLnBrk="1" hangingPunct="1"/>
            <a:r>
              <a:rPr lang="en-US" sz="3200" b="1" i="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Status of the Great Commission</a:t>
            </a:r>
          </a:p>
        </p:txBody>
      </p:sp>
      <p:sp>
        <p:nvSpPr>
          <p:cNvPr id="43" name="Line 1065"/>
          <p:cNvSpPr>
            <a:spLocks noChangeShapeType="1"/>
          </p:cNvSpPr>
          <p:nvPr/>
        </p:nvSpPr>
        <p:spPr bwMode="auto">
          <a:xfrm>
            <a:off x="2819400" y="1227137"/>
            <a:ext cx="6400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none" w="sm" len="sm"/>
          </a:ln>
          <a:effectLst>
            <a:outerShdw dist="107763" dir="18900000" algn="ctr" rotWithShape="0">
              <a:srgbClr val="FFFF00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sz="2400" i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2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1751012" y="381000"/>
            <a:ext cx="8916988" cy="4192588"/>
            <a:chOff x="124" y="742"/>
            <a:chExt cx="5617" cy="2641"/>
          </a:xfrm>
        </p:grpSpPr>
        <p:sp>
          <p:nvSpPr>
            <p:cNvPr id="13350" name="Freeform 3"/>
            <p:cNvSpPr>
              <a:spLocks/>
            </p:cNvSpPr>
            <p:nvPr/>
          </p:nvSpPr>
          <p:spPr bwMode="auto">
            <a:xfrm>
              <a:off x="2956" y="1488"/>
              <a:ext cx="20" cy="17"/>
            </a:xfrm>
            <a:custGeom>
              <a:avLst/>
              <a:gdLst>
                <a:gd name="T0" fmla="*/ 19 w 20"/>
                <a:gd name="T1" fmla="*/ 0 h 17"/>
                <a:gd name="T2" fmla="*/ 19 w 20"/>
                <a:gd name="T3" fmla="*/ 13 h 17"/>
                <a:gd name="T4" fmla="*/ 12 w 20"/>
                <a:gd name="T5" fmla="*/ 16 h 17"/>
                <a:gd name="T6" fmla="*/ 0 w 20"/>
                <a:gd name="T7" fmla="*/ 2 h 17"/>
                <a:gd name="T8" fmla="*/ 6 w 20"/>
                <a:gd name="T9" fmla="*/ 0 h 17"/>
                <a:gd name="T10" fmla="*/ 19 w 2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7"/>
                <a:gd name="T20" fmla="*/ 20 w 2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7">
                  <a:moveTo>
                    <a:pt x="19" y="0"/>
                  </a:moveTo>
                  <a:lnTo>
                    <a:pt x="19" y="13"/>
                  </a:lnTo>
                  <a:lnTo>
                    <a:pt x="12" y="16"/>
                  </a:lnTo>
                  <a:lnTo>
                    <a:pt x="0" y="2"/>
                  </a:lnTo>
                  <a:lnTo>
                    <a:pt x="6" y="0"/>
                  </a:lnTo>
                  <a:lnTo>
                    <a:pt x="19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351" name="Freeform 4"/>
            <p:cNvSpPr>
              <a:spLocks/>
            </p:cNvSpPr>
            <p:nvPr/>
          </p:nvSpPr>
          <p:spPr bwMode="auto">
            <a:xfrm>
              <a:off x="2904" y="1427"/>
              <a:ext cx="17" cy="33"/>
            </a:xfrm>
            <a:custGeom>
              <a:avLst/>
              <a:gdLst>
                <a:gd name="T0" fmla="*/ 16 w 17"/>
                <a:gd name="T1" fmla="*/ 0 h 33"/>
                <a:gd name="T2" fmla="*/ 0 w 17"/>
                <a:gd name="T3" fmla="*/ 9 h 33"/>
                <a:gd name="T4" fmla="*/ 2 w 17"/>
                <a:gd name="T5" fmla="*/ 32 h 33"/>
                <a:gd name="T6" fmla="*/ 13 w 17"/>
                <a:gd name="T7" fmla="*/ 31 h 33"/>
                <a:gd name="T8" fmla="*/ 16 w 17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3"/>
                <a:gd name="T17" fmla="*/ 17 w 1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3">
                  <a:moveTo>
                    <a:pt x="16" y="0"/>
                  </a:moveTo>
                  <a:lnTo>
                    <a:pt x="0" y="9"/>
                  </a:lnTo>
                  <a:lnTo>
                    <a:pt x="2" y="32"/>
                  </a:lnTo>
                  <a:lnTo>
                    <a:pt x="13" y="31"/>
                  </a:lnTo>
                  <a:lnTo>
                    <a:pt x="16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13352" name="Group 5"/>
            <p:cNvGrpSpPr>
              <a:grpSpLocks/>
            </p:cNvGrpSpPr>
            <p:nvPr/>
          </p:nvGrpSpPr>
          <p:grpSpPr bwMode="auto">
            <a:xfrm>
              <a:off x="5261" y="2950"/>
              <a:ext cx="480" cy="249"/>
              <a:chOff x="5261" y="2950"/>
              <a:chExt cx="480" cy="249"/>
            </a:xfrm>
          </p:grpSpPr>
          <p:sp>
            <p:nvSpPr>
              <p:cNvPr id="13382" name="Freeform 6"/>
              <p:cNvSpPr>
                <a:spLocks/>
              </p:cNvSpPr>
              <p:nvPr/>
            </p:nvSpPr>
            <p:spPr bwMode="auto">
              <a:xfrm>
                <a:off x="5677" y="2950"/>
                <a:ext cx="64" cy="147"/>
              </a:xfrm>
              <a:custGeom>
                <a:avLst/>
                <a:gdLst>
                  <a:gd name="T0" fmla="*/ 20 w 64"/>
                  <a:gd name="T1" fmla="*/ 2 h 147"/>
                  <a:gd name="T2" fmla="*/ 26 w 64"/>
                  <a:gd name="T3" fmla="*/ 0 h 147"/>
                  <a:gd name="T4" fmla="*/ 38 w 64"/>
                  <a:gd name="T5" fmla="*/ 18 h 147"/>
                  <a:gd name="T6" fmla="*/ 36 w 64"/>
                  <a:gd name="T7" fmla="*/ 63 h 147"/>
                  <a:gd name="T8" fmla="*/ 44 w 64"/>
                  <a:gd name="T9" fmla="*/ 63 h 147"/>
                  <a:gd name="T10" fmla="*/ 47 w 64"/>
                  <a:gd name="T11" fmla="*/ 72 h 147"/>
                  <a:gd name="T12" fmla="*/ 48 w 64"/>
                  <a:gd name="T13" fmla="*/ 76 h 147"/>
                  <a:gd name="T14" fmla="*/ 53 w 64"/>
                  <a:gd name="T15" fmla="*/ 85 h 147"/>
                  <a:gd name="T16" fmla="*/ 57 w 64"/>
                  <a:gd name="T17" fmla="*/ 81 h 147"/>
                  <a:gd name="T18" fmla="*/ 60 w 64"/>
                  <a:gd name="T19" fmla="*/ 74 h 147"/>
                  <a:gd name="T20" fmla="*/ 63 w 64"/>
                  <a:gd name="T21" fmla="*/ 76 h 147"/>
                  <a:gd name="T22" fmla="*/ 59 w 64"/>
                  <a:gd name="T23" fmla="*/ 87 h 147"/>
                  <a:gd name="T24" fmla="*/ 57 w 64"/>
                  <a:gd name="T25" fmla="*/ 92 h 147"/>
                  <a:gd name="T26" fmla="*/ 54 w 64"/>
                  <a:gd name="T27" fmla="*/ 105 h 147"/>
                  <a:gd name="T28" fmla="*/ 48 w 64"/>
                  <a:gd name="T29" fmla="*/ 109 h 147"/>
                  <a:gd name="T30" fmla="*/ 42 w 64"/>
                  <a:gd name="T31" fmla="*/ 113 h 147"/>
                  <a:gd name="T32" fmla="*/ 36 w 64"/>
                  <a:gd name="T33" fmla="*/ 118 h 147"/>
                  <a:gd name="T34" fmla="*/ 33 w 64"/>
                  <a:gd name="T35" fmla="*/ 124 h 147"/>
                  <a:gd name="T36" fmla="*/ 36 w 64"/>
                  <a:gd name="T37" fmla="*/ 128 h 147"/>
                  <a:gd name="T38" fmla="*/ 38 w 64"/>
                  <a:gd name="T39" fmla="*/ 137 h 147"/>
                  <a:gd name="T40" fmla="*/ 32 w 64"/>
                  <a:gd name="T41" fmla="*/ 140 h 147"/>
                  <a:gd name="T42" fmla="*/ 26 w 64"/>
                  <a:gd name="T43" fmla="*/ 144 h 147"/>
                  <a:gd name="T44" fmla="*/ 20 w 64"/>
                  <a:gd name="T45" fmla="*/ 146 h 147"/>
                  <a:gd name="T46" fmla="*/ 15 w 64"/>
                  <a:gd name="T47" fmla="*/ 144 h 147"/>
                  <a:gd name="T48" fmla="*/ 9 w 64"/>
                  <a:gd name="T49" fmla="*/ 140 h 147"/>
                  <a:gd name="T50" fmla="*/ 5 w 64"/>
                  <a:gd name="T51" fmla="*/ 137 h 147"/>
                  <a:gd name="T52" fmla="*/ 9 w 64"/>
                  <a:gd name="T53" fmla="*/ 131 h 147"/>
                  <a:gd name="T54" fmla="*/ 15 w 64"/>
                  <a:gd name="T55" fmla="*/ 128 h 147"/>
                  <a:gd name="T56" fmla="*/ 20 w 64"/>
                  <a:gd name="T57" fmla="*/ 120 h 147"/>
                  <a:gd name="T58" fmla="*/ 20 w 64"/>
                  <a:gd name="T59" fmla="*/ 116 h 147"/>
                  <a:gd name="T60" fmla="*/ 15 w 64"/>
                  <a:gd name="T61" fmla="*/ 113 h 147"/>
                  <a:gd name="T62" fmla="*/ 9 w 64"/>
                  <a:gd name="T63" fmla="*/ 107 h 147"/>
                  <a:gd name="T64" fmla="*/ 5 w 64"/>
                  <a:gd name="T65" fmla="*/ 107 h 147"/>
                  <a:gd name="T66" fmla="*/ 0 w 64"/>
                  <a:gd name="T67" fmla="*/ 105 h 147"/>
                  <a:gd name="T68" fmla="*/ 0 w 64"/>
                  <a:gd name="T69" fmla="*/ 102 h 147"/>
                  <a:gd name="T70" fmla="*/ 0 w 64"/>
                  <a:gd name="T71" fmla="*/ 94 h 147"/>
                  <a:gd name="T72" fmla="*/ 5 w 64"/>
                  <a:gd name="T73" fmla="*/ 94 h 147"/>
                  <a:gd name="T74" fmla="*/ 9 w 64"/>
                  <a:gd name="T75" fmla="*/ 92 h 147"/>
                  <a:gd name="T76" fmla="*/ 15 w 64"/>
                  <a:gd name="T77" fmla="*/ 87 h 147"/>
                  <a:gd name="T78" fmla="*/ 17 w 64"/>
                  <a:gd name="T79" fmla="*/ 85 h 147"/>
                  <a:gd name="T80" fmla="*/ 21 w 64"/>
                  <a:gd name="T81" fmla="*/ 63 h 147"/>
                  <a:gd name="T82" fmla="*/ 17 w 64"/>
                  <a:gd name="T83" fmla="*/ 59 h 147"/>
                  <a:gd name="T84" fmla="*/ 14 w 64"/>
                  <a:gd name="T85" fmla="*/ 52 h 147"/>
                  <a:gd name="T86" fmla="*/ 11 w 64"/>
                  <a:gd name="T87" fmla="*/ 41 h 147"/>
                  <a:gd name="T88" fmla="*/ 14 w 64"/>
                  <a:gd name="T89" fmla="*/ 30 h 147"/>
                  <a:gd name="T90" fmla="*/ 15 w 64"/>
                  <a:gd name="T91" fmla="*/ 22 h 147"/>
                  <a:gd name="T92" fmla="*/ 20 w 64"/>
                  <a:gd name="T93" fmla="*/ 2 h 14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4"/>
                  <a:gd name="T142" fmla="*/ 0 h 147"/>
                  <a:gd name="T143" fmla="*/ 64 w 64"/>
                  <a:gd name="T144" fmla="*/ 147 h 14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4" h="147">
                    <a:moveTo>
                      <a:pt x="20" y="2"/>
                    </a:moveTo>
                    <a:lnTo>
                      <a:pt x="26" y="0"/>
                    </a:lnTo>
                    <a:lnTo>
                      <a:pt x="38" y="18"/>
                    </a:lnTo>
                    <a:lnTo>
                      <a:pt x="36" y="63"/>
                    </a:lnTo>
                    <a:lnTo>
                      <a:pt x="44" y="63"/>
                    </a:lnTo>
                    <a:lnTo>
                      <a:pt x="47" y="72"/>
                    </a:lnTo>
                    <a:lnTo>
                      <a:pt x="48" y="76"/>
                    </a:lnTo>
                    <a:lnTo>
                      <a:pt x="53" y="85"/>
                    </a:lnTo>
                    <a:lnTo>
                      <a:pt x="57" y="81"/>
                    </a:lnTo>
                    <a:lnTo>
                      <a:pt x="60" y="74"/>
                    </a:lnTo>
                    <a:lnTo>
                      <a:pt x="63" y="76"/>
                    </a:lnTo>
                    <a:lnTo>
                      <a:pt x="59" y="87"/>
                    </a:lnTo>
                    <a:lnTo>
                      <a:pt x="57" y="92"/>
                    </a:lnTo>
                    <a:lnTo>
                      <a:pt x="54" y="105"/>
                    </a:lnTo>
                    <a:lnTo>
                      <a:pt x="48" y="109"/>
                    </a:lnTo>
                    <a:lnTo>
                      <a:pt x="42" y="113"/>
                    </a:lnTo>
                    <a:lnTo>
                      <a:pt x="36" y="118"/>
                    </a:lnTo>
                    <a:lnTo>
                      <a:pt x="33" y="124"/>
                    </a:lnTo>
                    <a:lnTo>
                      <a:pt x="36" y="128"/>
                    </a:lnTo>
                    <a:lnTo>
                      <a:pt x="38" y="137"/>
                    </a:lnTo>
                    <a:lnTo>
                      <a:pt x="32" y="140"/>
                    </a:lnTo>
                    <a:lnTo>
                      <a:pt x="26" y="144"/>
                    </a:lnTo>
                    <a:lnTo>
                      <a:pt x="20" y="146"/>
                    </a:lnTo>
                    <a:lnTo>
                      <a:pt x="15" y="144"/>
                    </a:lnTo>
                    <a:lnTo>
                      <a:pt x="9" y="140"/>
                    </a:lnTo>
                    <a:lnTo>
                      <a:pt x="5" y="137"/>
                    </a:lnTo>
                    <a:lnTo>
                      <a:pt x="9" y="131"/>
                    </a:lnTo>
                    <a:lnTo>
                      <a:pt x="15" y="128"/>
                    </a:lnTo>
                    <a:lnTo>
                      <a:pt x="20" y="120"/>
                    </a:lnTo>
                    <a:lnTo>
                      <a:pt x="20" y="116"/>
                    </a:lnTo>
                    <a:lnTo>
                      <a:pt x="15" y="113"/>
                    </a:lnTo>
                    <a:lnTo>
                      <a:pt x="9" y="107"/>
                    </a:lnTo>
                    <a:lnTo>
                      <a:pt x="5" y="107"/>
                    </a:lnTo>
                    <a:lnTo>
                      <a:pt x="0" y="105"/>
                    </a:lnTo>
                    <a:lnTo>
                      <a:pt x="0" y="102"/>
                    </a:lnTo>
                    <a:lnTo>
                      <a:pt x="0" y="94"/>
                    </a:lnTo>
                    <a:lnTo>
                      <a:pt x="5" y="94"/>
                    </a:lnTo>
                    <a:lnTo>
                      <a:pt x="9" y="92"/>
                    </a:lnTo>
                    <a:lnTo>
                      <a:pt x="15" y="87"/>
                    </a:lnTo>
                    <a:lnTo>
                      <a:pt x="17" y="85"/>
                    </a:lnTo>
                    <a:lnTo>
                      <a:pt x="21" y="63"/>
                    </a:lnTo>
                    <a:lnTo>
                      <a:pt x="17" y="59"/>
                    </a:lnTo>
                    <a:lnTo>
                      <a:pt x="14" y="52"/>
                    </a:lnTo>
                    <a:lnTo>
                      <a:pt x="11" y="41"/>
                    </a:lnTo>
                    <a:lnTo>
                      <a:pt x="14" y="30"/>
                    </a:lnTo>
                    <a:lnTo>
                      <a:pt x="15" y="22"/>
                    </a:lnTo>
                    <a:lnTo>
                      <a:pt x="20" y="2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383" name="Freeform 7"/>
              <p:cNvSpPr>
                <a:spLocks/>
              </p:cNvSpPr>
              <p:nvPr/>
            </p:nvSpPr>
            <p:spPr bwMode="auto">
              <a:xfrm>
                <a:off x="5526" y="3078"/>
                <a:ext cx="130" cy="121"/>
              </a:xfrm>
              <a:custGeom>
                <a:avLst/>
                <a:gdLst>
                  <a:gd name="T0" fmla="*/ 90 w 130"/>
                  <a:gd name="T1" fmla="*/ 0 h 121"/>
                  <a:gd name="T2" fmla="*/ 108 w 130"/>
                  <a:gd name="T3" fmla="*/ 0 h 121"/>
                  <a:gd name="T4" fmla="*/ 129 w 130"/>
                  <a:gd name="T5" fmla="*/ 35 h 121"/>
                  <a:gd name="T6" fmla="*/ 106 w 130"/>
                  <a:gd name="T7" fmla="*/ 60 h 121"/>
                  <a:gd name="T8" fmla="*/ 106 w 130"/>
                  <a:gd name="T9" fmla="*/ 73 h 121"/>
                  <a:gd name="T10" fmla="*/ 101 w 130"/>
                  <a:gd name="T11" fmla="*/ 76 h 121"/>
                  <a:gd name="T12" fmla="*/ 83 w 130"/>
                  <a:gd name="T13" fmla="*/ 76 h 121"/>
                  <a:gd name="T14" fmla="*/ 67 w 130"/>
                  <a:gd name="T15" fmla="*/ 89 h 121"/>
                  <a:gd name="T16" fmla="*/ 52 w 130"/>
                  <a:gd name="T17" fmla="*/ 107 h 121"/>
                  <a:gd name="T18" fmla="*/ 42 w 130"/>
                  <a:gd name="T19" fmla="*/ 120 h 121"/>
                  <a:gd name="T20" fmla="*/ 42 w 130"/>
                  <a:gd name="T21" fmla="*/ 107 h 121"/>
                  <a:gd name="T22" fmla="*/ 23 w 130"/>
                  <a:gd name="T23" fmla="*/ 113 h 121"/>
                  <a:gd name="T24" fmla="*/ 11 w 130"/>
                  <a:gd name="T25" fmla="*/ 113 h 121"/>
                  <a:gd name="T26" fmla="*/ 0 w 130"/>
                  <a:gd name="T27" fmla="*/ 113 h 121"/>
                  <a:gd name="T28" fmla="*/ 20 w 130"/>
                  <a:gd name="T29" fmla="*/ 89 h 121"/>
                  <a:gd name="T30" fmla="*/ 26 w 130"/>
                  <a:gd name="T31" fmla="*/ 82 h 121"/>
                  <a:gd name="T32" fmla="*/ 31 w 130"/>
                  <a:gd name="T33" fmla="*/ 82 h 121"/>
                  <a:gd name="T34" fmla="*/ 47 w 130"/>
                  <a:gd name="T35" fmla="*/ 62 h 121"/>
                  <a:gd name="T36" fmla="*/ 52 w 130"/>
                  <a:gd name="T37" fmla="*/ 62 h 121"/>
                  <a:gd name="T38" fmla="*/ 60 w 130"/>
                  <a:gd name="T39" fmla="*/ 56 h 121"/>
                  <a:gd name="T40" fmla="*/ 67 w 130"/>
                  <a:gd name="T41" fmla="*/ 56 h 121"/>
                  <a:gd name="T42" fmla="*/ 65 w 130"/>
                  <a:gd name="T43" fmla="*/ 40 h 121"/>
                  <a:gd name="T44" fmla="*/ 67 w 130"/>
                  <a:gd name="T45" fmla="*/ 40 h 121"/>
                  <a:gd name="T46" fmla="*/ 77 w 130"/>
                  <a:gd name="T47" fmla="*/ 33 h 121"/>
                  <a:gd name="T48" fmla="*/ 77 w 130"/>
                  <a:gd name="T49" fmla="*/ 36 h 121"/>
                  <a:gd name="T50" fmla="*/ 95 w 130"/>
                  <a:gd name="T51" fmla="*/ 24 h 121"/>
                  <a:gd name="T52" fmla="*/ 90 w 130"/>
                  <a:gd name="T53" fmla="*/ 0 h 12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0"/>
                  <a:gd name="T82" fmla="*/ 0 h 121"/>
                  <a:gd name="T83" fmla="*/ 130 w 130"/>
                  <a:gd name="T84" fmla="*/ 121 h 12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0" h="121">
                    <a:moveTo>
                      <a:pt x="90" y="0"/>
                    </a:moveTo>
                    <a:lnTo>
                      <a:pt x="108" y="0"/>
                    </a:lnTo>
                    <a:lnTo>
                      <a:pt x="129" y="35"/>
                    </a:lnTo>
                    <a:lnTo>
                      <a:pt x="106" y="60"/>
                    </a:lnTo>
                    <a:lnTo>
                      <a:pt x="106" y="73"/>
                    </a:lnTo>
                    <a:lnTo>
                      <a:pt x="101" y="76"/>
                    </a:lnTo>
                    <a:lnTo>
                      <a:pt x="83" y="76"/>
                    </a:lnTo>
                    <a:lnTo>
                      <a:pt x="67" y="89"/>
                    </a:lnTo>
                    <a:lnTo>
                      <a:pt x="52" y="107"/>
                    </a:lnTo>
                    <a:lnTo>
                      <a:pt x="42" y="120"/>
                    </a:lnTo>
                    <a:lnTo>
                      <a:pt x="42" y="107"/>
                    </a:lnTo>
                    <a:lnTo>
                      <a:pt x="23" y="113"/>
                    </a:lnTo>
                    <a:lnTo>
                      <a:pt x="11" y="113"/>
                    </a:lnTo>
                    <a:lnTo>
                      <a:pt x="0" y="113"/>
                    </a:lnTo>
                    <a:lnTo>
                      <a:pt x="20" y="89"/>
                    </a:lnTo>
                    <a:lnTo>
                      <a:pt x="26" y="82"/>
                    </a:lnTo>
                    <a:lnTo>
                      <a:pt x="31" y="82"/>
                    </a:lnTo>
                    <a:lnTo>
                      <a:pt x="47" y="62"/>
                    </a:lnTo>
                    <a:lnTo>
                      <a:pt x="52" y="62"/>
                    </a:lnTo>
                    <a:lnTo>
                      <a:pt x="60" y="56"/>
                    </a:lnTo>
                    <a:lnTo>
                      <a:pt x="67" y="56"/>
                    </a:lnTo>
                    <a:lnTo>
                      <a:pt x="65" y="40"/>
                    </a:lnTo>
                    <a:lnTo>
                      <a:pt x="67" y="40"/>
                    </a:lnTo>
                    <a:lnTo>
                      <a:pt x="77" y="33"/>
                    </a:lnTo>
                    <a:lnTo>
                      <a:pt x="77" y="36"/>
                    </a:lnTo>
                    <a:lnTo>
                      <a:pt x="95" y="24"/>
                    </a:lnTo>
                    <a:lnTo>
                      <a:pt x="9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384" name="Freeform 8"/>
              <p:cNvSpPr>
                <a:spLocks/>
              </p:cNvSpPr>
              <p:nvPr/>
            </p:nvSpPr>
            <p:spPr bwMode="auto">
              <a:xfrm>
                <a:off x="5261" y="3087"/>
                <a:ext cx="39" cy="58"/>
              </a:xfrm>
              <a:custGeom>
                <a:avLst/>
                <a:gdLst>
                  <a:gd name="T0" fmla="*/ 0 w 39"/>
                  <a:gd name="T1" fmla="*/ 0 h 58"/>
                  <a:gd name="T2" fmla="*/ 9 w 39"/>
                  <a:gd name="T3" fmla="*/ 0 h 58"/>
                  <a:gd name="T4" fmla="*/ 18 w 39"/>
                  <a:gd name="T5" fmla="*/ 6 h 58"/>
                  <a:gd name="T6" fmla="*/ 38 w 39"/>
                  <a:gd name="T7" fmla="*/ 6 h 58"/>
                  <a:gd name="T8" fmla="*/ 34 w 39"/>
                  <a:gd name="T9" fmla="*/ 17 h 58"/>
                  <a:gd name="T10" fmla="*/ 38 w 39"/>
                  <a:gd name="T11" fmla="*/ 25 h 58"/>
                  <a:gd name="T12" fmla="*/ 32 w 39"/>
                  <a:gd name="T13" fmla="*/ 25 h 58"/>
                  <a:gd name="T14" fmla="*/ 29 w 39"/>
                  <a:gd name="T15" fmla="*/ 29 h 58"/>
                  <a:gd name="T16" fmla="*/ 25 w 39"/>
                  <a:gd name="T17" fmla="*/ 30 h 58"/>
                  <a:gd name="T18" fmla="*/ 29 w 39"/>
                  <a:gd name="T19" fmla="*/ 57 h 58"/>
                  <a:gd name="T20" fmla="*/ 18 w 39"/>
                  <a:gd name="T21" fmla="*/ 54 h 58"/>
                  <a:gd name="T22" fmla="*/ 6 w 39"/>
                  <a:gd name="T23" fmla="*/ 46 h 58"/>
                  <a:gd name="T24" fmla="*/ 6 w 39"/>
                  <a:gd name="T25" fmla="*/ 29 h 58"/>
                  <a:gd name="T26" fmla="*/ 6 w 39"/>
                  <a:gd name="T27" fmla="*/ 24 h 58"/>
                  <a:gd name="T28" fmla="*/ 0 w 39"/>
                  <a:gd name="T29" fmla="*/ 17 h 58"/>
                  <a:gd name="T30" fmla="*/ 0 w 39"/>
                  <a:gd name="T31" fmla="*/ 0 h 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9"/>
                  <a:gd name="T49" fmla="*/ 0 h 58"/>
                  <a:gd name="T50" fmla="*/ 39 w 39"/>
                  <a:gd name="T51" fmla="*/ 58 h 5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9" h="58">
                    <a:moveTo>
                      <a:pt x="0" y="0"/>
                    </a:moveTo>
                    <a:lnTo>
                      <a:pt x="9" y="0"/>
                    </a:lnTo>
                    <a:lnTo>
                      <a:pt x="18" y="6"/>
                    </a:lnTo>
                    <a:lnTo>
                      <a:pt x="38" y="6"/>
                    </a:lnTo>
                    <a:lnTo>
                      <a:pt x="34" y="17"/>
                    </a:lnTo>
                    <a:lnTo>
                      <a:pt x="38" y="25"/>
                    </a:lnTo>
                    <a:lnTo>
                      <a:pt x="32" y="25"/>
                    </a:lnTo>
                    <a:lnTo>
                      <a:pt x="29" y="29"/>
                    </a:lnTo>
                    <a:lnTo>
                      <a:pt x="25" y="30"/>
                    </a:lnTo>
                    <a:lnTo>
                      <a:pt x="29" y="57"/>
                    </a:lnTo>
                    <a:lnTo>
                      <a:pt x="18" y="54"/>
                    </a:lnTo>
                    <a:lnTo>
                      <a:pt x="6" y="46"/>
                    </a:lnTo>
                    <a:lnTo>
                      <a:pt x="6" y="29"/>
                    </a:lnTo>
                    <a:lnTo>
                      <a:pt x="6" y="24"/>
                    </a:ln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13353" name="Freeform 9"/>
            <p:cNvSpPr>
              <a:spLocks/>
            </p:cNvSpPr>
            <p:nvPr/>
          </p:nvSpPr>
          <p:spPr bwMode="auto">
            <a:xfrm>
              <a:off x="5359" y="2315"/>
              <a:ext cx="77" cy="63"/>
            </a:xfrm>
            <a:custGeom>
              <a:avLst/>
              <a:gdLst>
                <a:gd name="T0" fmla="*/ 15 w 77"/>
                <a:gd name="T1" fmla="*/ 24 h 63"/>
                <a:gd name="T2" fmla="*/ 0 w 77"/>
                <a:gd name="T3" fmla="*/ 51 h 63"/>
                <a:gd name="T4" fmla="*/ 5 w 77"/>
                <a:gd name="T5" fmla="*/ 60 h 63"/>
                <a:gd name="T6" fmla="*/ 27 w 77"/>
                <a:gd name="T7" fmla="*/ 62 h 63"/>
                <a:gd name="T8" fmla="*/ 44 w 77"/>
                <a:gd name="T9" fmla="*/ 62 h 63"/>
                <a:gd name="T10" fmla="*/ 53 w 77"/>
                <a:gd name="T11" fmla="*/ 54 h 63"/>
                <a:gd name="T12" fmla="*/ 56 w 77"/>
                <a:gd name="T13" fmla="*/ 42 h 63"/>
                <a:gd name="T14" fmla="*/ 76 w 77"/>
                <a:gd name="T15" fmla="*/ 42 h 63"/>
                <a:gd name="T16" fmla="*/ 71 w 77"/>
                <a:gd name="T17" fmla="*/ 26 h 63"/>
                <a:gd name="T18" fmla="*/ 71 w 77"/>
                <a:gd name="T19" fmla="*/ 13 h 63"/>
                <a:gd name="T20" fmla="*/ 55 w 77"/>
                <a:gd name="T21" fmla="*/ 0 h 63"/>
                <a:gd name="T22" fmla="*/ 50 w 77"/>
                <a:gd name="T23" fmla="*/ 20 h 63"/>
                <a:gd name="T24" fmla="*/ 61 w 77"/>
                <a:gd name="T25" fmla="*/ 29 h 63"/>
                <a:gd name="T26" fmla="*/ 43 w 77"/>
                <a:gd name="T27" fmla="*/ 29 h 63"/>
                <a:gd name="T28" fmla="*/ 36 w 77"/>
                <a:gd name="T29" fmla="*/ 36 h 63"/>
                <a:gd name="T30" fmla="*/ 15 w 77"/>
                <a:gd name="T31" fmla="*/ 24 h 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7"/>
                <a:gd name="T49" fmla="*/ 0 h 63"/>
                <a:gd name="T50" fmla="*/ 77 w 77"/>
                <a:gd name="T51" fmla="*/ 63 h 6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7" h="63">
                  <a:moveTo>
                    <a:pt x="15" y="24"/>
                  </a:moveTo>
                  <a:lnTo>
                    <a:pt x="0" y="51"/>
                  </a:lnTo>
                  <a:lnTo>
                    <a:pt x="5" y="60"/>
                  </a:lnTo>
                  <a:lnTo>
                    <a:pt x="27" y="62"/>
                  </a:lnTo>
                  <a:lnTo>
                    <a:pt x="44" y="62"/>
                  </a:lnTo>
                  <a:lnTo>
                    <a:pt x="53" y="54"/>
                  </a:lnTo>
                  <a:lnTo>
                    <a:pt x="56" y="42"/>
                  </a:lnTo>
                  <a:lnTo>
                    <a:pt x="76" y="42"/>
                  </a:lnTo>
                  <a:lnTo>
                    <a:pt x="71" y="26"/>
                  </a:lnTo>
                  <a:lnTo>
                    <a:pt x="71" y="13"/>
                  </a:lnTo>
                  <a:lnTo>
                    <a:pt x="55" y="0"/>
                  </a:lnTo>
                  <a:lnTo>
                    <a:pt x="50" y="20"/>
                  </a:lnTo>
                  <a:lnTo>
                    <a:pt x="61" y="29"/>
                  </a:lnTo>
                  <a:lnTo>
                    <a:pt x="43" y="29"/>
                  </a:lnTo>
                  <a:lnTo>
                    <a:pt x="36" y="36"/>
                  </a:lnTo>
                  <a:lnTo>
                    <a:pt x="15" y="24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13354" name="Group 10"/>
            <p:cNvGrpSpPr>
              <a:grpSpLocks/>
            </p:cNvGrpSpPr>
            <p:nvPr/>
          </p:nvGrpSpPr>
          <p:grpSpPr bwMode="auto">
            <a:xfrm>
              <a:off x="4376" y="1136"/>
              <a:ext cx="1035" cy="1902"/>
              <a:chOff x="4376" y="1136"/>
              <a:chExt cx="1035" cy="1902"/>
            </a:xfrm>
          </p:grpSpPr>
          <p:grpSp>
            <p:nvGrpSpPr>
              <p:cNvPr id="13369" name="Group 11"/>
              <p:cNvGrpSpPr>
                <a:grpSpLocks/>
              </p:cNvGrpSpPr>
              <p:nvPr/>
            </p:nvGrpSpPr>
            <p:grpSpPr bwMode="auto">
              <a:xfrm>
                <a:off x="4544" y="1335"/>
                <a:ext cx="221" cy="559"/>
                <a:chOff x="4544" y="1335"/>
                <a:chExt cx="221" cy="559"/>
              </a:xfrm>
            </p:grpSpPr>
            <p:sp>
              <p:nvSpPr>
                <p:cNvPr id="13379" name="Freeform 12"/>
                <p:cNvSpPr>
                  <a:spLocks/>
                </p:cNvSpPr>
                <p:nvPr/>
              </p:nvSpPr>
              <p:spPr bwMode="auto">
                <a:xfrm>
                  <a:off x="4544" y="1850"/>
                  <a:ext cx="41" cy="44"/>
                </a:xfrm>
                <a:custGeom>
                  <a:avLst/>
                  <a:gdLst>
                    <a:gd name="T0" fmla="*/ 0 w 41"/>
                    <a:gd name="T1" fmla="*/ 32 h 44"/>
                    <a:gd name="T2" fmla="*/ 7 w 41"/>
                    <a:gd name="T3" fmla="*/ 43 h 44"/>
                    <a:gd name="T4" fmla="*/ 16 w 41"/>
                    <a:gd name="T5" fmla="*/ 40 h 44"/>
                    <a:gd name="T6" fmla="*/ 29 w 41"/>
                    <a:gd name="T7" fmla="*/ 43 h 44"/>
                    <a:gd name="T8" fmla="*/ 39 w 41"/>
                    <a:gd name="T9" fmla="*/ 43 h 44"/>
                    <a:gd name="T10" fmla="*/ 40 w 41"/>
                    <a:gd name="T11" fmla="*/ 29 h 44"/>
                    <a:gd name="T12" fmla="*/ 36 w 41"/>
                    <a:gd name="T13" fmla="*/ 17 h 44"/>
                    <a:gd name="T14" fmla="*/ 31 w 41"/>
                    <a:gd name="T15" fmla="*/ 6 h 44"/>
                    <a:gd name="T16" fmla="*/ 24 w 41"/>
                    <a:gd name="T17" fmla="*/ 6 h 44"/>
                    <a:gd name="T18" fmla="*/ 20 w 41"/>
                    <a:gd name="T19" fmla="*/ 0 h 44"/>
                    <a:gd name="T20" fmla="*/ 11 w 41"/>
                    <a:gd name="T21" fmla="*/ 0 h 44"/>
                    <a:gd name="T22" fmla="*/ 11 w 41"/>
                    <a:gd name="T23" fmla="*/ 12 h 44"/>
                    <a:gd name="T24" fmla="*/ 0 w 41"/>
                    <a:gd name="T25" fmla="*/ 32 h 4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1"/>
                    <a:gd name="T40" fmla="*/ 0 h 44"/>
                    <a:gd name="T41" fmla="*/ 41 w 41"/>
                    <a:gd name="T42" fmla="*/ 44 h 4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1" h="44">
                      <a:moveTo>
                        <a:pt x="0" y="32"/>
                      </a:moveTo>
                      <a:lnTo>
                        <a:pt x="7" y="43"/>
                      </a:lnTo>
                      <a:lnTo>
                        <a:pt x="16" y="40"/>
                      </a:lnTo>
                      <a:lnTo>
                        <a:pt x="29" y="43"/>
                      </a:lnTo>
                      <a:lnTo>
                        <a:pt x="39" y="43"/>
                      </a:lnTo>
                      <a:lnTo>
                        <a:pt x="40" y="29"/>
                      </a:lnTo>
                      <a:lnTo>
                        <a:pt x="36" y="17"/>
                      </a:lnTo>
                      <a:lnTo>
                        <a:pt x="31" y="6"/>
                      </a:lnTo>
                      <a:lnTo>
                        <a:pt x="24" y="6"/>
                      </a:lnTo>
                      <a:lnTo>
                        <a:pt x="20" y="0"/>
                      </a:lnTo>
                      <a:lnTo>
                        <a:pt x="11" y="0"/>
                      </a:lnTo>
                      <a:lnTo>
                        <a:pt x="11" y="12"/>
                      </a:lnTo>
                      <a:lnTo>
                        <a:pt x="0" y="32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3380" name="Freeform 13"/>
                <p:cNvSpPr>
                  <a:spLocks/>
                </p:cNvSpPr>
                <p:nvPr/>
              </p:nvSpPr>
              <p:spPr bwMode="auto">
                <a:xfrm>
                  <a:off x="4695" y="1747"/>
                  <a:ext cx="39" cy="56"/>
                </a:xfrm>
                <a:custGeom>
                  <a:avLst/>
                  <a:gdLst>
                    <a:gd name="T0" fmla="*/ 8 w 39"/>
                    <a:gd name="T1" fmla="*/ 0 h 56"/>
                    <a:gd name="T2" fmla="*/ 22 w 39"/>
                    <a:gd name="T3" fmla="*/ 3 h 56"/>
                    <a:gd name="T4" fmla="*/ 31 w 39"/>
                    <a:gd name="T5" fmla="*/ 17 h 56"/>
                    <a:gd name="T6" fmla="*/ 38 w 39"/>
                    <a:gd name="T7" fmla="*/ 27 h 56"/>
                    <a:gd name="T8" fmla="*/ 33 w 39"/>
                    <a:gd name="T9" fmla="*/ 33 h 56"/>
                    <a:gd name="T10" fmla="*/ 38 w 39"/>
                    <a:gd name="T11" fmla="*/ 41 h 56"/>
                    <a:gd name="T12" fmla="*/ 34 w 39"/>
                    <a:gd name="T13" fmla="*/ 50 h 56"/>
                    <a:gd name="T14" fmla="*/ 29 w 39"/>
                    <a:gd name="T15" fmla="*/ 55 h 56"/>
                    <a:gd name="T16" fmla="*/ 17 w 39"/>
                    <a:gd name="T17" fmla="*/ 55 h 56"/>
                    <a:gd name="T18" fmla="*/ 9 w 39"/>
                    <a:gd name="T19" fmla="*/ 55 h 56"/>
                    <a:gd name="T20" fmla="*/ 5 w 39"/>
                    <a:gd name="T21" fmla="*/ 49 h 56"/>
                    <a:gd name="T22" fmla="*/ 0 w 39"/>
                    <a:gd name="T23" fmla="*/ 39 h 56"/>
                    <a:gd name="T24" fmla="*/ 0 w 39"/>
                    <a:gd name="T25" fmla="*/ 33 h 56"/>
                    <a:gd name="T26" fmla="*/ 0 w 39"/>
                    <a:gd name="T27" fmla="*/ 20 h 56"/>
                    <a:gd name="T28" fmla="*/ 8 w 39"/>
                    <a:gd name="T29" fmla="*/ 0 h 5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9"/>
                    <a:gd name="T46" fmla="*/ 0 h 56"/>
                    <a:gd name="T47" fmla="*/ 39 w 39"/>
                    <a:gd name="T48" fmla="*/ 56 h 5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9" h="56">
                      <a:moveTo>
                        <a:pt x="8" y="0"/>
                      </a:moveTo>
                      <a:lnTo>
                        <a:pt x="22" y="3"/>
                      </a:lnTo>
                      <a:lnTo>
                        <a:pt x="31" y="17"/>
                      </a:lnTo>
                      <a:lnTo>
                        <a:pt x="38" y="27"/>
                      </a:lnTo>
                      <a:lnTo>
                        <a:pt x="33" y="33"/>
                      </a:lnTo>
                      <a:lnTo>
                        <a:pt x="38" y="41"/>
                      </a:lnTo>
                      <a:lnTo>
                        <a:pt x="34" y="50"/>
                      </a:lnTo>
                      <a:lnTo>
                        <a:pt x="29" y="55"/>
                      </a:lnTo>
                      <a:lnTo>
                        <a:pt x="17" y="55"/>
                      </a:lnTo>
                      <a:lnTo>
                        <a:pt x="9" y="55"/>
                      </a:lnTo>
                      <a:lnTo>
                        <a:pt x="5" y="49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0"/>
                      </a:lnTo>
                      <a:lnTo>
                        <a:pt x="8" y="0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3381" name="Freeform 14"/>
                <p:cNvSpPr>
                  <a:spLocks/>
                </p:cNvSpPr>
                <p:nvPr/>
              </p:nvSpPr>
              <p:spPr bwMode="auto">
                <a:xfrm>
                  <a:off x="4682" y="1335"/>
                  <a:ext cx="83" cy="49"/>
                </a:xfrm>
                <a:custGeom>
                  <a:avLst/>
                  <a:gdLst>
                    <a:gd name="T0" fmla="*/ 12 w 83"/>
                    <a:gd name="T1" fmla="*/ 0 h 49"/>
                    <a:gd name="T2" fmla="*/ 23 w 83"/>
                    <a:gd name="T3" fmla="*/ 6 h 49"/>
                    <a:gd name="T4" fmla="*/ 33 w 83"/>
                    <a:gd name="T5" fmla="*/ 5 h 49"/>
                    <a:gd name="T6" fmla="*/ 50 w 83"/>
                    <a:gd name="T7" fmla="*/ 6 h 49"/>
                    <a:gd name="T8" fmla="*/ 61 w 83"/>
                    <a:gd name="T9" fmla="*/ 6 h 49"/>
                    <a:gd name="T10" fmla="*/ 67 w 83"/>
                    <a:gd name="T11" fmla="*/ 11 h 49"/>
                    <a:gd name="T12" fmla="*/ 76 w 83"/>
                    <a:gd name="T13" fmla="*/ 21 h 49"/>
                    <a:gd name="T14" fmla="*/ 82 w 83"/>
                    <a:gd name="T15" fmla="*/ 24 h 49"/>
                    <a:gd name="T16" fmla="*/ 62 w 83"/>
                    <a:gd name="T17" fmla="*/ 29 h 49"/>
                    <a:gd name="T18" fmla="*/ 56 w 83"/>
                    <a:gd name="T19" fmla="*/ 33 h 49"/>
                    <a:gd name="T20" fmla="*/ 62 w 83"/>
                    <a:gd name="T21" fmla="*/ 41 h 49"/>
                    <a:gd name="T22" fmla="*/ 62 w 83"/>
                    <a:gd name="T23" fmla="*/ 48 h 49"/>
                    <a:gd name="T24" fmla="*/ 46 w 83"/>
                    <a:gd name="T25" fmla="*/ 41 h 49"/>
                    <a:gd name="T26" fmla="*/ 32 w 83"/>
                    <a:gd name="T27" fmla="*/ 38 h 49"/>
                    <a:gd name="T28" fmla="*/ 23 w 83"/>
                    <a:gd name="T29" fmla="*/ 38 h 49"/>
                    <a:gd name="T30" fmla="*/ 23 w 83"/>
                    <a:gd name="T31" fmla="*/ 48 h 49"/>
                    <a:gd name="T32" fmla="*/ 12 w 83"/>
                    <a:gd name="T33" fmla="*/ 48 h 49"/>
                    <a:gd name="T34" fmla="*/ 11 w 83"/>
                    <a:gd name="T35" fmla="*/ 41 h 49"/>
                    <a:gd name="T36" fmla="*/ 8 w 83"/>
                    <a:gd name="T37" fmla="*/ 29 h 49"/>
                    <a:gd name="T38" fmla="*/ 0 w 83"/>
                    <a:gd name="T39" fmla="*/ 27 h 49"/>
                    <a:gd name="T40" fmla="*/ 8 w 83"/>
                    <a:gd name="T41" fmla="*/ 21 h 49"/>
                    <a:gd name="T42" fmla="*/ 15 w 83"/>
                    <a:gd name="T43" fmla="*/ 17 h 49"/>
                    <a:gd name="T44" fmla="*/ 12 w 83"/>
                    <a:gd name="T45" fmla="*/ 0 h 4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83"/>
                    <a:gd name="T70" fmla="*/ 0 h 49"/>
                    <a:gd name="T71" fmla="*/ 83 w 83"/>
                    <a:gd name="T72" fmla="*/ 49 h 4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83" h="49">
                      <a:moveTo>
                        <a:pt x="12" y="0"/>
                      </a:moveTo>
                      <a:lnTo>
                        <a:pt x="23" y="6"/>
                      </a:lnTo>
                      <a:lnTo>
                        <a:pt x="33" y="5"/>
                      </a:lnTo>
                      <a:lnTo>
                        <a:pt x="50" y="6"/>
                      </a:lnTo>
                      <a:lnTo>
                        <a:pt x="61" y="6"/>
                      </a:lnTo>
                      <a:lnTo>
                        <a:pt x="67" y="11"/>
                      </a:lnTo>
                      <a:lnTo>
                        <a:pt x="76" y="21"/>
                      </a:lnTo>
                      <a:lnTo>
                        <a:pt x="82" y="24"/>
                      </a:lnTo>
                      <a:lnTo>
                        <a:pt x="62" y="29"/>
                      </a:lnTo>
                      <a:lnTo>
                        <a:pt x="56" y="33"/>
                      </a:lnTo>
                      <a:lnTo>
                        <a:pt x="62" y="41"/>
                      </a:lnTo>
                      <a:lnTo>
                        <a:pt x="62" y="48"/>
                      </a:lnTo>
                      <a:lnTo>
                        <a:pt x="46" y="41"/>
                      </a:lnTo>
                      <a:lnTo>
                        <a:pt x="32" y="38"/>
                      </a:lnTo>
                      <a:lnTo>
                        <a:pt x="23" y="38"/>
                      </a:lnTo>
                      <a:lnTo>
                        <a:pt x="23" y="48"/>
                      </a:lnTo>
                      <a:lnTo>
                        <a:pt x="12" y="48"/>
                      </a:lnTo>
                      <a:lnTo>
                        <a:pt x="11" y="41"/>
                      </a:lnTo>
                      <a:lnTo>
                        <a:pt x="8" y="29"/>
                      </a:lnTo>
                      <a:lnTo>
                        <a:pt x="0" y="27"/>
                      </a:lnTo>
                      <a:lnTo>
                        <a:pt x="8" y="21"/>
                      </a:lnTo>
                      <a:lnTo>
                        <a:pt x="15" y="17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3370" name="Freeform 15"/>
              <p:cNvSpPr>
                <a:spLocks/>
              </p:cNvSpPr>
              <p:nvPr/>
            </p:nvSpPr>
            <p:spPr bwMode="auto">
              <a:xfrm>
                <a:off x="4764" y="2498"/>
                <a:ext cx="647" cy="540"/>
              </a:xfrm>
              <a:custGeom>
                <a:avLst/>
                <a:gdLst>
                  <a:gd name="T0" fmla="*/ 498 w 647"/>
                  <a:gd name="T1" fmla="*/ 44 h 540"/>
                  <a:gd name="T2" fmla="*/ 522 w 647"/>
                  <a:gd name="T3" fmla="*/ 66 h 540"/>
                  <a:gd name="T4" fmla="*/ 549 w 647"/>
                  <a:gd name="T5" fmla="*/ 144 h 540"/>
                  <a:gd name="T6" fmla="*/ 611 w 647"/>
                  <a:gd name="T7" fmla="*/ 228 h 540"/>
                  <a:gd name="T8" fmla="*/ 646 w 647"/>
                  <a:gd name="T9" fmla="*/ 309 h 540"/>
                  <a:gd name="T10" fmla="*/ 620 w 647"/>
                  <a:gd name="T11" fmla="*/ 385 h 540"/>
                  <a:gd name="T12" fmla="*/ 595 w 647"/>
                  <a:gd name="T13" fmla="*/ 433 h 540"/>
                  <a:gd name="T14" fmla="*/ 579 w 647"/>
                  <a:gd name="T15" fmla="*/ 483 h 540"/>
                  <a:gd name="T16" fmla="*/ 563 w 647"/>
                  <a:gd name="T17" fmla="*/ 515 h 540"/>
                  <a:gd name="T18" fmla="*/ 531 w 647"/>
                  <a:gd name="T19" fmla="*/ 531 h 540"/>
                  <a:gd name="T20" fmla="*/ 484 w 647"/>
                  <a:gd name="T21" fmla="*/ 525 h 540"/>
                  <a:gd name="T22" fmla="*/ 434 w 647"/>
                  <a:gd name="T23" fmla="*/ 515 h 540"/>
                  <a:gd name="T24" fmla="*/ 408 w 647"/>
                  <a:gd name="T25" fmla="*/ 481 h 540"/>
                  <a:gd name="T26" fmla="*/ 401 w 647"/>
                  <a:gd name="T27" fmla="*/ 443 h 540"/>
                  <a:gd name="T28" fmla="*/ 381 w 647"/>
                  <a:gd name="T29" fmla="*/ 425 h 540"/>
                  <a:gd name="T30" fmla="*/ 357 w 647"/>
                  <a:gd name="T31" fmla="*/ 429 h 540"/>
                  <a:gd name="T32" fmla="*/ 328 w 647"/>
                  <a:gd name="T33" fmla="*/ 401 h 540"/>
                  <a:gd name="T34" fmla="*/ 309 w 647"/>
                  <a:gd name="T35" fmla="*/ 393 h 540"/>
                  <a:gd name="T36" fmla="*/ 274 w 647"/>
                  <a:gd name="T37" fmla="*/ 401 h 540"/>
                  <a:gd name="T38" fmla="*/ 244 w 647"/>
                  <a:gd name="T39" fmla="*/ 403 h 540"/>
                  <a:gd name="T40" fmla="*/ 222 w 647"/>
                  <a:gd name="T41" fmla="*/ 421 h 540"/>
                  <a:gd name="T42" fmla="*/ 185 w 647"/>
                  <a:gd name="T43" fmla="*/ 433 h 540"/>
                  <a:gd name="T44" fmla="*/ 148 w 647"/>
                  <a:gd name="T45" fmla="*/ 453 h 540"/>
                  <a:gd name="T46" fmla="*/ 127 w 647"/>
                  <a:gd name="T47" fmla="*/ 461 h 540"/>
                  <a:gd name="T48" fmla="*/ 74 w 647"/>
                  <a:gd name="T49" fmla="*/ 457 h 540"/>
                  <a:gd name="T50" fmla="*/ 64 w 647"/>
                  <a:gd name="T51" fmla="*/ 443 h 540"/>
                  <a:gd name="T52" fmla="*/ 64 w 647"/>
                  <a:gd name="T53" fmla="*/ 385 h 540"/>
                  <a:gd name="T54" fmla="*/ 46 w 647"/>
                  <a:gd name="T55" fmla="*/ 349 h 540"/>
                  <a:gd name="T56" fmla="*/ 28 w 647"/>
                  <a:gd name="T57" fmla="*/ 323 h 540"/>
                  <a:gd name="T58" fmla="*/ 7 w 647"/>
                  <a:gd name="T59" fmla="*/ 228 h 540"/>
                  <a:gd name="T60" fmla="*/ 7 w 647"/>
                  <a:gd name="T61" fmla="*/ 194 h 540"/>
                  <a:gd name="T62" fmla="*/ 55 w 647"/>
                  <a:gd name="T63" fmla="*/ 178 h 540"/>
                  <a:gd name="T64" fmla="*/ 86 w 647"/>
                  <a:gd name="T65" fmla="*/ 172 h 540"/>
                  <a:gd name="T66" fmla="*/ 109 w 647"/>
                  <a:gd name="T67" fmla="*/ 164 h 540"/>
                  <a:gd name="T68" fmla="*/ 118 w 647"/>
                  <a:gd name="T69" fmla="*/ 136 h 540"/>
                  <a:gd name="T70" fmla="*/ 115 w 647"/>
                  <a:gd name="T71" fmla="*/ 122 h 540"/>
                  <a:gd name="T72" fmla="*/ 161 w 647"/>
                  <a:gd name="T73" fmla="*/ 80 h 540"/>
                  <a:gd name="T74" fmla="*/ 198 w 647"/>
                  <a:gd name="T75" fmla="*/ 50 h 540"/>
                  <a:gd name="T76" fmla="*/ 231 w 647"/>
                  <a:gd name="T77" fmla="*/ 72 h 540"/>
                  <a:gd name="T78" fmla="*/ 254 w 647"/>
                  <a:gd name="T79" fmla="*/ 48 h 540"/>
                  <a:gd name="T80" fmla="*/ 281 w 647"/>
                  <a:gd name="T81" fmla="*/ 26 h 540"/>
                  <a:gd name="T82" fmla="*/ 307 w 647"/>
                  <a:gd name="T83" fmla="*/ 8 h 540"/>
                  <a:gd name="T84" fmla="*/ 349 w 647"/>
                  <a:gd name="T85" fmla="*/ 8 h 540"/>
                  <a:gd name="T86" fmla="*/ 365 w 647"/>
                  <a:gd name="T87" fmla="*/ 30 h 540"/>
                  <a:gd name="T88" fmla="*/ 365 w 647"/>
                  <a:gd name="T89" fmla="*/ 58 h 540"/>
                  <a:gd name="T90" fmla="*/ 401 w 647"/>
                  <a:gd name="T91" fmla="*/ 100 h 540"/>
                  <a:gd name="T92" fmla="*/ 432 w 647"/>
                  <a:gd name="T93" fmla="*/ 116 h 540"/>
                  <a:gd name="T94" fmla="*/ 455 w 647"/>
                  <a:gd name="T95" fmla="*/ 72 h 540"/>
                  <a:gd name="T96" fmla="*/ 464 w 647"/>
                  <a:gd name="T97" fmla="*/ 0 h 5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47"/>
                  <a:gd name="T148" fmla="*/ 0 h 540"/>
                  <a:gd name="T149" fmla="*/ 647 w 647"/>
                  <a:gd name="T150" fmla="*/ 540 h 5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47" h="540">
                    <a:moveTo>
                      <a:pt x="464" y="0"/>
                    </a:moveTo>
                    <a:lnTo>
                      <a:pt x="498" y="0"/>
                    </a:lnTo>
                    <a:lnTo>
                      <a:pt x="498" y="44"/>
                    </a:lnTo>
                    <a:lnTo>
                      <a:pt x="512" y="58"/>
                    </a:lnTo>
                    <a:lnTo>
                      <a:pt x="517" y="66"/>
                    </a:lnTo>
                    <a:lnTo>
                      <a:pt x="522" y="66"/>
                    </a:lnTo>
                    <a:lnTo>
                      <a:pt x="528" y="72"/>
                    </a:lnTo>
                    <a:lnTo>
                      <a:pt x="531" y="116"/>
                    </a:lnTo>
                    <a:lnTo>
                      <a:pt x="549" y="144"/>
                    </a:lnTo>
                    <a:lnTo>
                      <a:pt x="579" y="184"/>
                    </a:lnTo>
                    <a:lnTo>
                      <a:pt x="579" y="192"/>
                    </a:lnTo>
                    <a:lnTo>
                      <a:pt x="611" y="228"/>
                    </a:lnTo>
                    <a:lnTo>
                      <a:pt x="611" y="232"/>
                    </a:lnTo>
                    <a:lnTo>
                      <a:pt x="642" y="260"/>
                    </a:lnTo>
                    <a:lnTo>
                      <a:pt x="646" y="309"/>
                    </a:lnTo>
                    <a:lnTo>
                      <a:pt x="642" y="353"/>
                    </a:lnTo>
                    <a:lnTo>
                      <a:pt x="630" y="375"/>
                    </a:lnTo>
                    <a:lnTo>
                      <a:pt x="620" y="385"/>
                    </a:lnTo>
                    <a:lnTo>
                      <a:pt x="614" y="409"/>
                    </a:lnTo>
                    <a:lnTo>
                      <a:pt x="604" y="429"/>
                    </a:lnTo>
                    <a:lnTo>
                      <a:pt x="595" y="433"/>
                    </a:lnTo>
                    <a:lnTo>
                      <a:pt x="598" y="443"/>
                    </a:lnTo>
                    <a:lnTo>
                      <a:pt x="582" y="457"/>
                    </a:lnTo>
                    <a:lnTo>
                      <a:pt x="579" y="483"/>
                    </a:lnTo>
                    <a:lnTo>
                      <a:pt x="575" y="501"/>
                    </a:lnTo>
                    <a:lnTo>
                      <a:pt x="567" y="505"/>
                    </a:lnTo>
                    <a:lnTo>
                      <a:pt x="563" y="515"/>
                    </a:lnTo>
                    <a:lnTo>
                      <a:pt x="556" y="525"/>
                    </a:lnTo>
                    <a:lnTo>
                      <a:pt x="544" y="525"/>
                    </a:lnTo>
                    <a:lnTo>
                      <a:pt x="531" y="531"/>
                    </a:lnTo>
                    <a:lnTo>
                      <a:pt x="519" y="539"/>
                    </a:lnTo>
                    <a:lnTo>
                      <a:pt x="500" y="519"/>
                    </a:lnTo>
                    <a:lnTo>
                      <a:pt x="484" y="525"/>
                    </a:lnTo>
                    <a:lnTo>
                      <a:pt x="477" y="525"/>
                    </a:lnTo>
                    <a:lnTo>
                      <a:pt x="448" y="529"/>
                    </a:lnTo>
                    <a:lnTo>
                      <a:pt x="434" y="515"/>
                    </a:lnTo>
                    <a:lnTo>
                      <a:pt x="420" y="493"/>
                    </a:lnTo>
                    <a:lnTo>
                      <a:pt x="415" y="497"/>
                    </a:lnTo>
                    <a:lnTo>
                      <a:pt x="408" y="481"/>
                    </a:lnTo>
                    <a:lnTo>
                      <a:pt x="402" y="469"/>
                    </a:lnTo>
                    <a:lnTo>
                      <a:pt x="401" y="465"/>
                    </a:lnTo>
                    <a:lnTo>
                      <a:pt x="401" y="443"/>
                    </a:lnTo>
                    <a:lnTo>
                      <a:pt x="401" y="429"/>
                    </a:lnTo>
                    <a:lnTo>
                      <a:pt x="395" y="421"/>
                    </a:lnTo>
                    <a:lnTo>
                      <a:pt x="381" y="425"/>
                    </a:lnTo>
                    <a:lnTo>
                      <a:pt x="372" y="429"/>
                    </a:lnTo>
                    <a:lnTo>
                      <a:pt x="360" y="429"/>
                    </a:lnTo>
                    <a:lnTo>
                      <a:pt x="357" y="429"/>
                    </a:lnTo>
                    <a:lnTo>
                      <a:pt x="349" y="429"/>
                    </a:lnTo>
                    <a:lnTo>
                      <a:pt x="339" y="415"/>
                    </a:lnTo>
                    <a:lnTo>
                      <a:pt x="328" y="401"/>
                    </a:lnTo>
                    <a:lnTo>
                      <a:pt x="327" y="401"/>
                    </a:lnTo>
                    <a:lnTo>
                      <a:pt x="312" y="401"/>
                    </a:lnTo>
                    <a:lnTo>
                      <a:pt x="309" y="393"/>
                    </a:lnTo>
                    <a:lnTo>
                      <a:pt x="297" y="401"/>
                    </a:lnTo>
                    <a:lnTo>
                      <a:pt x="289" y="401"/>
                    </a:lnTo>
                    <a:lnTo>
                      <a:pt x="274" y="401"/>
                    </a:lnTo>
                    <a:lnTo>
                      <a:pt x="268" y="393"/>
                    </a:lnTo>
                    <a:lnTo>
                      <a:pt x="263" y="401"/>
                    </a:lnTo>
                    <a:lnTo>
                      <a:pt x="244" y="403"/>
                    </a:lnTo>
                    <a:lnTo>
                      <a:pt x="242" y="401"/>
                    </a:lnTo>
                    <a:lnTo>
                      <a:pt x="233" y="409"/>
                    </a:lnTo>
                    <a:lnTo>
                      <a:pt x="222" y="421"/>
                    </a:lnTo>
                    <a:lnTo>
                      <a:pt x="212" y="421"/>
                    </a:lnTo>
                    <a:lnTo>
                      <a:pt x="201" y="433"/>
                    </a:lnTo>
                    <a:lnTo>
                      <a:pt x="185" y="433"/>
                    </a:lnTo>
                    <a:lnTo>
                      <a:pt x="169" y="433"/>
                    </a:lnTo>
                    <a:lnTo>
                      <a:pt x="155" y="443"/>
                    </a:lnTo>
                    <a:lnTo>
                      <a:pt x="148" y="453"/>
                    </a:lnTo>
                    <a:lnTo>
                      <a:pt x="141" y="451"/>
                    </a:lnTo>
                    <a:lnTo>
                      <a:pt x="138" y="459"/>
                    </a:lnTo>
                    <a:lnTo>
                      <a:pt x="127" y="461"/>
                    </a:lnTo>
                    <a:lnTo>
                      <a:pt x="118" y="469"/>
                    </a:lnTo>
                    <a:lnTo>
                      <a:pt x="86" y="469"/>
                    </a:lnTo>
                    <a:lnTo>
                      <a:pt x="74" y="457"/>
                    </a:lnTo>
                    <a:lnTo>
                      <a:pt x="72" y="451"/>
                    </a:lnTo>
                    <a:lnTo>
                      <a:pt x="71" y="457"/>
                    </a:lnTo>
                    <a:lnTo>
                      <a:pt x="64" y="443"/>
                    </a:lnTo>
                    <a:lnTo>
                      <a:pt x="65" y="417"/>
                    </a:lnTo>
                    <a:lnTo>
                      <a:pt x="71" y="401"/>
                    </a:lnTo>
                    <a:lnTo>
                      <a:pt x="64" y="385"/>
                    </a:lnTo>
                    <a:lnTo>
                      <a:pt x="58" y="375"/>
                    </a:lnTo>
                    <a:lnTo>
                      <a:pt x="58" y="359"/>
                    </a:lnTo>
                    <a:lnTo>
                      <a:pt x="46" y="349"/>
                    </a:lnTo>
                    <a:lnTo>
                      <a:pt x="42" y="349"/>
                    </a:lnTo>
                    <a:lnTo>
                      <a:pt x="41" y="343"/>
                    </a:lnTo>
                    <a:lnTo>
                      <a:pt x="28" y="323"/>
                    </a:lnTo>
                    <a:lnTo>
                      <a:pt x="11" y="277"/>
                    </a:lnTo>
                    <a:lnTo>
                      <a:pt x="7" y="244"/>
                    </a:lnTo>
                    <a:lnTo>
                      <a:pt x="7" y="228"/>
                    </a:lnTo>
                    <a:lnTo>
                      <a:pt x="0" y="220"/>
                    </a:lnTo>
                    <a:lnTo>
                      <a:pt x="2" y="200"/>
                    </a:lnTo>
                    <a:lnTo>
                      <a:pt x="7" y="194"/>
                    </a:lnTo>
                    <a:lnTo>
                      <a:pt x="28" y="172"/>
                    </a:lnTo>
                    <a:lnTo>
                      <a:pt x="48" y="172"/>
                    </a:lnTo>
                    <a:lnTo>
                      <a:pt x="55" y="178"/>
                    </a:lnTo>
                    <a:lnTo>
                      <a:pt x="79" y="178"/>
                    </a:lnTo>
                    <a:lnTo>
                      <a:pt x="83" y="172"/>
                    </a:lnTo>
                    <a:lnTo>
                      <a:pt x="86" y="172"/>
                    </a:lnTo>
                    <a:lnTo>
                      <a:pt x="97" y="166"/>
                    </a:lnTo>
                    <a:lnTo>
                      <a:pt x="102" y="166"/>
                    </a:lnTo>
                    <a:lnTo>
                      <a:pt x="109" y="164"/>
                    </a:lnTo>
                    <a:lnTo>
                      <a:pt x="106" y="156"/>
                    </a:lnTo>
                    <a:lnTo>
                      <a:pt x="111" y="142"/>
                    </a:lnTo>
                    <a:lnTo>
                      <a:pt x="118" y="136"/>
                    </a:lnTo>
                    <a:lnTo>
                      <a:pt x="115" y="130"/>
                    </a:lnTo>
                    <a:lnTo>
                      <a:pt x="118" y="124"/>
                    </a:lnTo>
                    <a:lnTo>
                      <a:pt x="115" y="122"/>
                    </a:lnTo>
                    <a:lnTo>
                      <a:pt x="127" y="108"/>
                    </a:lnTo>
                    <a:lnTo>
                      <a:pt x="143" y="106"/>
                    </a:lnTo>
                    <a:lnTo>
                      <a:pt x="161" y="80"/>
                    </a:lnTo>
                    <a:lnTo>
                      <a:pt x="182" y="58"/>
                    </a:lnTo>
                    <a:lnTo>
                      <a:pt x="192" y="58"/>
                    </a:lnTo>
                    <a:lnTo>
                      <a:pt x="198" y="50"/>
                    </a:lnTo>
                    <a:lnTo>
                      <a:pt x="207" y="50"/>
                    </a:lnTo>
                    <a:lnTo>
                      <a:pt x="224" y="70"/>
                    </a:lnTo>
                    <a:lnTo>
                      <a:pt x="231" y="72"/>
                    </a:lnTo>
                    <a:lnTo>
                      <a:pt x="237" y="66"/>
                    </a:lnTo>
                    <a:lnTo>
                      <a:pt x="245" y="50"/>
                    </a:lnTo>
                    <a:lnTo>
                      <a:pt x="254" y="48"/>
                    </a:lnTo>
                    <a:lnTo>
                      <a:pt x="263" y="30"/>
                    </a:lnTo>
                    <a:lnTo>
                      <a:pt x="270" y="30"/>
                    </a:lnTo>
                    <a:lnTo>
                      <a:pt x="281" y="26"/>
                    </a:lnTo>
                    <a:lnTo>
                      <a:pt x="289" y="14"/>
                    </a:lnTo>
                    <a:lnTo>
                      <a:pt x="297" y="14"/>
                    </a:lnTo>
                    <a:lnTo>
                      <a:pt x="307" y="8"/>
                    </a:lnTo>
                    <a:lnTo>
                      <a:pt x="318" y="8"/>
                    </a:lnTo>
                    <a:lnTo>
                      <a:pt x="332" y="8"/>
                    </a:lnTo>
                    <a:lnTo>
                      <a:pt x="349" y="8"/>
                    </a:lnTo>
                    <a:lnTo>
                      <a:pt x="360" y="22"/>
                    </a:lnTo>
                    <a:lnTo>
                      <a:pt x="364" y="28"/>
                    </a:lnTo>
                    <a:lnTo>
                      <a:pt x="365" y="30"/>
                    </a:lnTo>
                    <a:lnTo>
                      <a:pt x="369" y="42"/>
                    </a:lnTo>
                    <a:lnTo>
                      <a:pt x="365" y="44"/>
                    </a:lnTo>
                    <a:lnTo>
                      <a:pt x="365" y="58"/>
                    </a:lnTo>
                    <a:lnTo>
                      <a:pt x="364" y="66"/>
                    </a:lnTo>
                    <a:lnTo>
                      <a:pt x="392" y="88"/>
                    </a:lnTo>
                    <a:lnTo>
                      <a:pt x="401" y="100"/>
                    </a:lnTo>
                    <a:lnTo>
                      <a:pt x="413" y="102"/>
                    </a:lnTo>
                    <a:lnTo>
                      <a:pt x="422" y="108"/>
                    </a:lnTo>
                    <a:lnTo>
                      <a:pt x="432" y="116"/>
                    </a:lnTo>
                    <a:lnTo>
                      <a:pt x="445" y="106"/>
                    </a:lnTo>
                    <a:lnTo>
                      <a:pt x="452" y="88"/>
                    </a:lnTo>
                    <a:lnTo>
                      <a:pt x="455" y="72"/>
                    </a:lnTo>
                    <a:lnTo>
                      <a:pt x="459" y="42"/>
                    </a:lnTo>
                    <a:lnTo>
                      <a:pt x="464" y="30"/>
                    </a:lnTo>
                    <a:lnTo>
                      <a:pt x="464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371" name="Freeform 16"/>
              <p:cNvSpPr>
                <a:spLocks/>
              </p:cNvSpPr>
              <p:nvPr/>
            </p:nvSpPr>
            <p:spPr bwMode="auto">
              <a:xfrm>
                <a:off x="4611" y="2380"/>
                <a:ext cx="350" cy="59"/>
              </a:xfrm>
              <a:custGeom>
                <a:avLst/>
                <a:gdLst>
                  <a:gd name="T0" fmla="*/ 24 w 350"/>
                  <a:gd name="T1" fmla="*/ 8 h 59"/>
                  <a:gd name="T2" fmla="*/ 68 w 350"/>
                  <a:gd name="T3" fmla="*/ 8 h 59"/>
                  <a:gd name="T4" fmla="*/ 94 w 350"/>
                  <a:gd name="T5" fmla="*/ 10 h 59"/>
                  <a:gd name="T6" fmla="*/ 118 w 350"/>
                  <a:gd name="T7" fmla="*/ 27 h 59"/>
                  <a:gd name="T8" fmla="*/ 137 w 350"/>
                  <a:gd name="T9" fmla="*/ 32 h 59"/>
                  <a:gd name="T10" fmla="*/ 170 w 350"/>
                  <a:gd name="T11" fmla="*/ 39 h 59"/>
                  <a:gd name="T12" fmla="*/ 188 w 350"/>
                  <a:gd name="T13" fmla="*/ 44 h 59"/>
                  <a:gd name="T14" fmla="*/ 194 w 350"/>
                  <a:gd name="T15" fmla="*/ 27 h 59"/>
                  <a:gd name="T16" fmla="*/ 236 w 350"/>
                  <a:gd name="T17" fmla="*/ 32 h 59"/>
                  <a:gd name="T18" fmla="*/ 267 w 350"/>
                  <a:gd name="T19" fmla="*/ 37 h 59"/>
                  <a:gd name="T20" fmla="*/ 288 w 350"/>
                  <a:gd name="T21" fmla="*/ 39 h 59"/>
                  <a:gd name="T22" fmla="*/ 306 w 350"/>
                  <a:gd name="T23" fmla="*/ 32 h 59"/>
                  <a:gd name="T24" fmla="*/ 330 w 350"/>
                  <a:gd name="T25" fmla="*/ 27 h 59"/>
                  <a:gd name="T26" fmla="*/ 349 w 350"/>
                  <a:gd name="T27" fmla="*/ 26 h 59"/>
                  <a:gd name="T28" fmla="*/ 342 w 350"/>
                  <a:gd name="T29" fmla="*/ 44 h 59"/>
                  <a:gd name="T30" fmla="*/ 330 w 350"/>
                  <a:gd name="T31" fmla="*/ 47 h 59"/>
                  <a:gd name="T32" fmla="*/ 314 w 350"/>
                  <a:gd name="T33" fmla="*/ 50 h 59"/>
                  <a:gd name="T34" fmla="*/ 304 w 350"/>
                  <a:gd name="T35" fmla="*/ 55 h 59"/>
                  <a:gd name="T36" fmla="*/ 286 w 350"/>
                  <a:gd name="T37" fmla="*/ 55 h 59"/>
                  <a:gd name="T38" fmla="*/ 273 w 350"/>
                  <a:gd name="T39" fmla="*/ 55 h 59"/>
                  <a:gd name="T40" fmla="*/ 255 w 350"/>
                  <a:gd name="T41" fmla="*/ 58 h 59"/>
                  <a:gd name="T42" fmla="*/ 238 w 350"/>
                  <a:gd name="T43" fmla="*/ 47 h 59"/>
                  <a:gd name="T44" fmla="*/ 224 w 350"/>
                  <a:gd name="T45" fmla="*/ 58 h 59"/>
                  <a:gd name="T46" fmla="*/ 205 w 350"/>
                  <a:gd name="T47" fmla="*/ 47 h 59"/>
                  <a:gd name="T48" fmla="*/ 193 w 350"/>
                  <a:gd name="T49" fmla="*/ 50 h 59"/>
                  <a:gd name="T50" fmla="*/ 175 w 350"/>
                  <a:gd name="T51" fmla="*/ 55 h 59"/>
                  <a:gd name="T52" fmla="*/ 158 w 350"/>
                  <a:gd name="T53" fmla="*/ 52 h 59"/>
                  <a:gd name="T54" fmla="*/ 139 w 350"/>
                  <a:gd name="T55" fmla="*/ 50 h 59"/>
                  <a:gd name="T56" fmla="*/ 123 w 350"/>
                  <a:gd name="T57" fmla="*/ 55 h 59"/>
                  <a:gd name="T58" fmla="*/ 95 w 350"/>
                  <a:gd name="T59" fmla="*/ 45 h 59"/>
                  <a:gd name="T60" fmla="*/ 63 w 350"/>
                  <a:gd name="T61" fmla="*/ 40 h 59"/>
                  <a:gd name="T62" fmla="*/ 38 w 350"/>
                  <a:gd name="T63" fmla="*/ 37 h 59"/>
                  <a:gd name="T64" fmla="*/ 12 w 350"/>
                  <a:gd name="T65" fmla="*/ 26 h 59"/>
                  <a:gd name="T66" fmla="*/ 0 w 350"/>
                  <a:gd name="T67" fmla="*/ 23 h 59"/>
                  <a:gd name="T68" fmla="*/ 0 w 350"/>
                  <a:gd name="T69" fmla="*/ 0 h 5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0"/>
                  <a:gd name="T106" fmla="*/ 0 h 59"/>
                  <a:gd name="T107" fmla="*/ 350 w 350"/>
                  <a:gd name="T108" fmla="*/ 59 h 5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0" h="59">
                    <a:moveTo>
                      <a:pt x="0" y="0"/>
                    </a:moveTo>
                    <a:lnTo>
                      <a:pt x="24" y="8"/>
                    </a:lnTo>
                    <a:lnTo>
                      <a:pt x="49" y="8"/>
                    </a:lnTo>
                    <a:lnTo>
                      <a:pt x="68" y="8"/>
                    </a:lnTo>
                    <a:lnTo>
                      <a:pt x="82" y="8"/>
                    </a:lnTo>
                    <a:lnTo>
                      <a:pt x="94" y="10"/>
                    </a:lnTo>
                    <a:lnTo>
                      <a:pt x="108" y="15"/>
                    </a:lnTo>
                    <a:lnTo>
                      <a:pt x="118" y="27"/>
                    </a:lnTo>
                    <a:lnTo>
                      <a:pt x="125" y="32"/>
                    </a:lnTo>
                    <a:lnTo>
                      <a:pt x="137" y="32"/>
                    </a:lnTo>
                    <a:lnTo>
                      <a:pt x="155" y="32"/>
                    </a:lnTo>
                    <a:lnTo>
                      <a:pt x="170" y="39"/>
                    </a:lnTo>
                    <a:lnTo>
                      <a:pt x="181" y="44"/>
                    </a:lnTo>
                    <a:lnTo>
                      <a:pt x="188" y="44"/>
                    </a:lnTo>
                    <a:lnTo>
                      <a:pt x="189" y="32"/>
                    </a:lnTo>
                    <a:lnTo>
                      <a:pt x="194" y="27"/>
                    </a:lnTo>
                    <a:lnTo>
                      <a:pt x="219" y="32"/>
                    </a:lnTo>
                    <a:lnTo>
                      <a:pt x="236" y="32"/>
                    </a:lnTo>
                    <a:lnTo>
                      <a:pt x="255" y="32"/>
                    </a:lnTo>
                    <a:lnTo>
                      <a:pt x="267" y="37"/>
                    </a:lnTo>
                    <a:lnTo>
                      <a:pt x="274" y="40"/>
                    </a:lnTo>
                    <a:lnTo>
                      <a:pt x="288" y="39"/>
                    </a:lnTo>
                    <a:lnTo>
                      <a:pt x="299" y="37"/>
                    </a:lnTo>
                    <a:lnTo>
                      <a:pt x="306" y="32"/>
                    </a:lnTo>
                    <a:lnTo>
                      <a:pt x="318" y="32"/>
                    </a:lnTo>
                    <a:lnTo>
                      <a:pt x="330" y="27"/>
                    </a:lnTo>
                    <a:lnTo>
                      <a:pt x="342" y="26"/>
                    </a:lnTo>
                    <a:lnTo>
                      <a:pt x="349" y="26"/>
                    </a:lnTo>
                    <a:lnTo>
                      <a:pt x="346" y="37"/>
                    </a:lnTo>
                    <a:lnTo>
                      <a:pt x="342" y="44"/>
                    </a:lnTo>
                    <a:lnTo>
                      <a:pt x="337" y="47"/>
                    </a:lnTo>
                    <a:lnTo>
                      <a:pt x="330" y="47"/>
                    </a:lnTo>
                    <a:lnTo>
                      <a:pt x="326" y="47"/>
                    </a:lnTo>
                    <a:lnTo>
                      <a:pt x="314" y="50"/>
                    </a:lnTo>
                    <a:lnTo>
                      <a:pt x="307" y="55"/>
                    </a:lnTo>
                    <a:lnTo>
                      <a:pt x="304" y="55"/>
                    </a:lnTo>
                    <a:lnTo>
                      <a:pt x="293" y="52"/>
                    </a:lnTo>
                    <a:lnTo>
                      <a:pt x="286" y="55"/>
                    </a:lnTo>
                    <a:lnTo>
                      <a:pt x="280" y="55"/>
                    </a:lnTo>
                    <a:lnTo>
                      <a:pt x="273" y="55"/>
                    </a:lnTo>
                    <a:lnTo>
                      <a:pt x="267" y="58"/>
                    </a:lnTo>
                    <a:lnTo>
                      <a:pt x="255" y="58"/>
                    </a:lnTo>
                    <a:lnTo>
                      <a:pt x="248" y="55"/>
                    </a:lnTo>
                    <a:lnTo>
                      <a:pt x="238" y="47"/>
                    </a:lnTo>
                    <a:lnTo>
                      <a:pt x="231" y="55"/>
                    </a:lnTo>
                    <a:lnTo>
                      <a:pt x="224" y="58"/>
                    </a:lnTo>
                    <a:lnTo>
                      <a:pt x="217" y="58"/>
                    </a:lnTo>
                    <a:lnTo>
                      <a:pt x="205" y="47"/>
                    </a:lnTo>
                    <a:lnTo>
                      <a:pt x="201" y="50"/>
                    </a:lnTo>
                    <a:lnTo>
                      <a:pt x="193" y="50"/>
                    </a:lnTo>
                    <a:lnTo>
                      <a:pt x="186" y="55"/>
                    </a:lnTo>
                    <a:lnTo>
                      <a:pt x="175" y="55"/>
                    </a:lnTo>
                    <a:lnTo>
                      <a:pt x="163" y="55"/>
                    </a:lnTo>
                    <a:lnTo>
                      <a:pt x="158" y="52"/>
                    </a:lnTo>
                    <a:lnTo>
                      <a:pt x="151" y="47"/>
                    </a:lnTo>
                    <a:lnTo>
                      <a:pt x="139" y="50"/>
                    </a:lnTo>
                    <a:lnTo>
                      <a:pt x="130" y="55"/>
                    </a:lnTo>
                    <a:lnTo>
                      <a:pt x="123" y="55"/>
                    </a:lnTo>
                    <a:lnTo>
                      <a:pt x="108" y="52"/>
                    </a:lnTo>
                    <a:lnTo>
                      <a:pt x="95" y="45"/>
                    </a:lnTo>
                    <a:lnTo>
                      <a:pt x="85" y="45"/>
                    </a:lnTo>
                    <a:lnTo>
                      <a:pt x="63" y="40"/>
                    </a:lnTo>
                    <a:lnTo>
                      <a:pt x="49" y="37"/>
                    </a:lnTo>
                    <a:lnTo>
                      <a:pt x="38" y="37"/>
                    </a:lnTo>
                    <a:lnTo>
                      <a:pt x="24" y="32"/>
                    </a:lnTo>
                    <a:lnTo>
                      <a:pt x="12" y="26"/>
                    </a:lnTo>
                    <a:lnTo>
                      <a:pt x="5" y="26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372" name="Freeform 17"/>
              <p:cNvSpPr>
                <a:spLocks/>
              </p:cNvSpPr>
              <p:nvPr/>
            </p:nvSpPr>
            <p:spPr bwMode="auto">
              <a:xfrm>
                <a:off x="4807" y="2230"/>
                <a:ext cx="154" cy="133"/>
              </a:xfrm>
              <a:custGeom>
                <a:avLst/>
                <a:gdLst>
                  <a:gd name="T0" fmla="*/ 75 w 154"/>
                  <a:gd name="T1" fmla="*/ 4 h 133"/>
                  <a:gd name="T2" fmla="*/ 130 w 154"/>
                  <a:gd name="T3" fmla="*/ 0 h 133"/>
                  <a:gd name="T4" fmla="*/ 140 w 154"/>
                  <a:gd name="T5" fmla="*/ 17 h 133"/>
                  <a:gd name="T6" fmla="*/ 120 w 154"/>
                  <a:gd name="T7" fmla="*/ 24 h 133"/>
                  <a:gd name="T8" fmla="*/ 118 w 154"/>
                  <a:gd name="T9" fmla="*/ 37 h 133"/>
                  <a:gd name="T10" fmla="*/ 110 w 154"/>
                  <a:gd name="T11" fmla="*/ 45 h 133"/>
                  <a:gd name="T12" fmla="*/ 95 w 154"/>
                  <a:gd name="T13" fmla="*/ 45 h 133"/>
                  <a:gd name="T14" fmla="*/ 81 w 154"/>
                  <a:gd name="T15" fmla="*/ 39 h 133"/>
                  <a:gd name="T16" fmla="*/ 68 w 154"/>
                  <a:gd name="T17" fmla="*/ 24 h 133"/>
                  <a:gd name="T18" fmla="*/ 52 w 154"/>
                  <a:gd name="T19" fmla="*/ 24 h 133"/>
                  <a:gd name="T20" fmla="*/ 47 w 154"/>
                  <a:gd name="T21" fmla="*/ 45 h 133"/>
                  <a:gd name="T22" fmla="*/ 52 w 154"/>
                  <a:gd name="T23" fmla="*/ 58 h 133"/>
                  <a:gd name="T24" fmla="*/ 68 w 154"/>
                  <a:gd name="T25" fmla="*/ 50 h 133"/>
                  <a:gd name="T26" fmla="*/ 80 w 154"/>
                  <a:gd name="T27" fmla="*/ 56 h 133"/>
                  <a:gd name="T28" fmla="*/ 77 w 154"/>
                  <a:gd name="T29" fmla="*/ 65 h 133"/>
                  <a:gd name="T30" fmla="*/ 75 w 154"/>
                  <a:gd name="T31" fmla="*/ 73 h 133"/>
                  <a:gd name="T32" fmla="*/ 77 w 154"/>
                  <a:gd name="T33" fmla="*/ 87 h 133"/>
                  <a:gd name="T34" fmla="*/ 86 w 154"/>
                  <a:gd name="T35" fmla="*/ 91 h 133"/>
                  <a:gd name="T36" fmla="*/ 81 w 154"/>
                  <a:gd name="T37" fmla="*/ 106 h 133"/>
                  <a:gd name="T38" fmla="*/ 77 w 154"/>
                  <a:gd name="T39" fmla="*/ 125 h 133"/>
                  <a:gd name="T40" fmla="*/ 65 w 154"/>
                  <a:gd name="T41" fmla="*/ 126 h 133"/>
                  <a:gd name="T42" fmla="*/ 60 w 154"/>
                  <a:gd name="T43" fmla="*/ 117 h 133"/>
                  <a:gd name="T44" fmla="*/ 52 w 154"/>
                  <a:gd name="T45" fmla="*/ 99 h 133"/>
                  <a:gd name="T46" fmla="*/ 52 w 154"/>
                  <a:gd name="T47" fmla="*/ 84 h 133"/>
                  <a:gd name="T48" fmla="*/ 33 w 154"/>
                  <a:gd name="T49" fmla="*/ 84 h 133"/>
                  <a:gd name="T50" fmla="*/ 22 w 154"/>
                  <a:gd name="T51" fmla="*/ 86 h 133"/>
                  <a:gd name="T52" fmla="*/ 38 w 154"/>
                  <a:gd name="T53" fmla="*/ 91 h 133"/>
                  <a:gd name="T54" fmla="*/ 45 w 154"/>
                  <a:gd name="T55" fmla="*/ 104 h 133"/>
                  <a:gd name="T56" fmla="*/ 40 w 154"/>
                  <a:gd name="T57" fmla="*/ 117 h 133"/>
                  <a:gd name="T58" fmla="*/ 28 w 154"/>
                  <a:gd name="T59" fmla="*/ 132 h 133"/>
                  <a:gd name="T60" fmla="*/ 28 w 154"/>
                  <a:gd name="T61" fmla="*/ 117 h 133"/>
                  <a:gd name="T62" fmla="*/ 22 w 154"/>
                  <a:gd name="T63" fmla="*/ 104 h 133"/>
                  <a:gd name="T64" fmla="*/ 12 w 154"/>
                  <a:gd name="T65" fmla="*/ 91 h 133"/>
                  <a:gd name="T66" fmla="*/ 3 w 154"/>
                  <a:gd name="T67" fmla="*/ 76 h 133"/>
                  <a:gd name="T68" fmla="*/ 17 w 154"/>
                  <a:gd name="T69" fmla="*/ 63 h 133"/>
                  <a:gd name="T70" fmla="*/ 22 w 154"/>
                  <a:gd name="T71" fmla="*/ 43 h 133"/>
                  <a:gd name="T72" fmla="*/ 27 w 154"/>
                  <a:gd name="T73" fmla="*/ 26 h 133"/>
                  <a:gd name="T74" fmla="*/ 22 w 154"/>
                  <a:gd name="T75" fmla="*/ 17 h 13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54"/>
                  <a:gd name="T115" fmla="*/ 0 h 133"/>
                  <a:gd name="T116" fmla="*/ 154 w 154"/>
                  <a:gd name="T117" fmla="*/ 133 h 13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54" h="133">
                    <a:moveTo>
                      <a:pt x="40" y="0"/>
                    </a:moveTo>
                    <a:lnTo>
                      <a:pt x="75" y="4"/>
                    </a:lnTo>
                    <a:lnTo>
                      <a:pt x="111" y="4"/>
                    </a:lnTo>
                    <a:lnTo>
                      <a:pt x="130" y="0"/>
                    </a:lnTo>
                    <a:lnTo>
                      <a:pt x="153" y="11"/>
                    </a:lnTo>
                    <a:lnTo>
                      <a:pt x="140" y="17"/>
                    </a:lnTo>
                    <a:lnTo>
                      <a:pt x="130" y="22"/>
                    </a:lnTo>
                    <a:lnTo>
                      <a:pt x="120" y="24"/>
                    </a:lnTo>
                    <a:lnTo>
                      <a:pt x="118" y="30"/>
                    </a:lnTo>
                    <a:lnTo>
                      <a:pt x="118" y="37"/>
                    </a:lnTo>
                    <a:lnTo>
                      <a:pt x="118" y="39"/>
                    </a:lnTo>
                    <a:lnTo>
                      <a:pt x="110" y="45"/>
                    </a:lnTo>
                    <a:lnTo>
                      <a:pt x="100" y="45"/>
                    </a:lnTo>
                    <a:lnTo>
                      <a:pt x="95" y="45"/>
                    </a:lnTo>
                    <a:lnTo>
                      <a:pt x="86" y="45"/>
                    </a:lnTo>
                    <a:lnTo>
                      <a:pt x="81" y="39"/>
                    </a:lnTo>
                    <a:lnTo>
                      <a:pt x="75" y="32"/>
                    </a:lnTo>
                    <a:lnTo>
                      <a:pt x="68" y="24"/>
                    </a:lnTo>
                    <a:lnTo>
                      <a:pt x="53" y="24"/>
                    </a:lnTo>
                    <a:lnTo>
                      <a:pt x="52" y="24"/>
                    </a:lnTo>
                    <a:lnTo>
                      <a:pt x="45" y="39"/>
                    </a:lnTo>
                    <a:lnTo>
                      <a:pt x="47" y="45"/>
                    </a:lnTo>
                    <a:lnTo>
                      <a:pt x="47" y="52"/>
                    </a:lnTo>
                    <a:lnTo>
                      <a:pt x="52" y="58"/>
                    </a:lnTo>
                    <a:lnTo>
                      <a:pt x="58" y="58"/>
                    </a:lnTo>
                    <a:lnTo>
                      <a:pt x="68" y="50"/>
                    </a:lnTo>
                    <a:lnTo>
                      <a:pt x="75" y="50"/>
                    </a:lnTo>
                    <a:lnTo>
                      <a:pt x="80" y="56"/>
                    </a:lnTo>
                    <a:lnTo>
                      <a:pt x="80" y="58"/>
                    </a:lnTo>
                    <a:lnTo>
                      <a:pt x="77" y="65"/>
                    </a:lnTo>
                    <a:lnTo>
                      <a:pt x="75" y="67"/>
                    </a:lnTo>
                    <a:lnTo>
                      <a:pt x="75" y="73"/>
                    </a:lnTo>
                    <a:lnTo>
                      <a:pt x="75" y="80"/>
                    </a:lnTo>
                    <a:lnTo>
                      <a:pt x="77" y="87"/>
                    </a:lnTo>
                    <a:lnTo>
                      <a:pt x="83" y="93"/>
                    </a:lnTo>
                    <a:lnTo>
                      <a:pt x="86" y="91"/>
                    </a:lnTo>
                    <a:lnTo>
                      <a:pt x="86" y="99"/>
                    </a:lnTo>
                    <a:lnTo>
                      <a:pt x="81" y="106"/>
                    </a:lnTo>
                    <a:lnTo>
                      <a:pt x="80" y="112"/>
                    </a:lnTo>
                    <a:lnTo>
                      <a:pt x="77" y="125"/>
                    </a:lnTo>
                    <a:lnTo>
                      <a:pt x="70" y="126"/>
                    </a:lnTo>
                    <a:lnTo>
                      <a:pt x="65" y="126"/>
                    </a:lnTo>
                    <a:lnTo>
                      <a:pt x="60" y="126"/>
                    </a:lnTo>
                    <a:lnTo>
                      <a:pt x="60" y="117"/>
                    </a:lnTo>
                    <a:lnTo>
                      <a:pt x="58" y="104"/>
                    </a:lnTo>
                    <a:lnTo>
                      <a:pt x="52" y="99"/>
                    </a:lnTo>
                    <a:lnTo>
                      <a:pt x="52" y="93"/>
                    </a:lnTo>
                    <a:lnTo>
                      <a:pt x="52" y="84"/>
                    </a:lnTo>
                    <a:lnTo>
                      <a:pt x="45" y="76"/>
                    </a:lnTo>
                    <a:lnTo>
                      <a:pt x="33" y="84"/>
                    </a:lnTo>
                    <a:lnTo>
                      <a:pt x="28" y="76"/>
                    </a:lnTo>
                    <a:lnTo>
                      <a:pt x="22" y="86"/>
                    </a:lnTo>
                    <a:lnTo>
                      <a:pt x="28" y="91"/>
                    </a:lnTo>
                    <a:lnTo>
                      <a:pt x="38" y="91"/>
                    </a:lnTo>
                    <a:lnTo>
                      <a:pt x="40" y="97"/>
                    </a:lnTo>
                    <a:lnTo>
                      <a:pt x="45" y="104"/>
                    </a:lnTo>
                    <a:lnTo>
                      <a:pt x="45" y="110"/>
                    </a:lnTo>
                    <a:lnTo>
                      <a:pt x="40" y="117"/>
                    </a:lnTo>
                    <a:lnTo>
                      <a:pt x="33" y="130"/>
                    </a:lnTo>
                    <a:lnTo>
                      <a:pt x="28" y="132"/>
                    </a:lnTo>
                    <a:lnTo>
                      <a:pt x="28" y="125"/>
                    </a:lnTo>
                    <a:lnTo>
                      <a:pt x="28" y="117"/>
                    </a:lnTo>
                    <a:lnTo>
                      <a:pt x="30" y="110"/>
                    </a:lnTo>
                    <a:lnTo>
                      <a:pt x="22" y="104"/>
                    </a:lnTo>
                    <a:lnTo>
                      <a:pt x="15" y="99"/>
                    </a:lnTo>
                    <a:lnTo>
                      <a:pt x="12" y="91"/>
                    </a:lnTo>
                    <a:lnTo>
                      <a:pt x="0" y="91"/>
                    </a:lnTo>
                    <a:lnTo>
                      <a:pt x="3" y="76"/>
                    </a:lnTo>
                    <a:lnTo>
                      <a:pt x="12" y="71"/>
                    </a:lnTo>
                    <a:lnTo>
                      <a:pt x="17" y="63"/>
                    </a:lnTo>
                    <a:lnTo>
                      <a:pt x="22" y="52"/>
                    </a:lnTo>
                    <a:lnTo>
                      <a:pt x="22" y="43"/>
                    </a:lnTo>
                    <a:lnTo>
                      <a:pt x="22" y="32"/>
                    </a:lnTo>
                    <a:lnTo>
                      <a:pt x="27" y="26"/>
                    </a:lnTo>
                    <a:lnTo>
                      <a:pt x="28" y="24"/>
                    </a:lnTo>
                    <a:lnTo>
                      <a:pt x="22" y="17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373" name="Freeform 18"/>
              <p:cNvSpPr>
                <a:spLocks/>
              </p:cNvSpPr>
              <p:nvPr/>
            </p:nvSpPr>
            <p:spPr bwMode="auto">
              <a:xfrm>
                <a:off x="4637" y="2163"/>
                <a:ext cx="167" cy="192"/>
              </a:xfrm>
              <a:custGeom>
                <a:avLst/>
                <a:gdLst>
                  <a:gd name="T0" fmla="*/ 0 w 167"/>
                  <a:gd name="T1" fmla="*/ 67 h 192"/>
                  <a:gd name="T2" fmla="*/ 32 w 167"/>
                  <a:gd name="T3" fmla="*/ 34 h 192"/>
                  <a:gd name="T4" fmla="*/ 53 w 167"/>
                  <a:gd name="T5" fmla="*/ 21 h 192"/>
                  <a:gd name="T6" fmla="*/ 60 w 167"/>
                  <a:gd name="T7" fmla="*/ 13 h 192"/>
                  <a:gd name="T8" fmla="*/ 85 w 167"/>
                  <a:gd name="T9" fmla="*/ 0 h 192"/>
                  <a:gd name="T10" fmla="*/ 103 w 167"/>
                  <a:gd name="T11" fmla="*/ 27 h 192"/>
                  <a:gd name="T12" fmla="*/ 115 w 167"/>
                  <a:gd name="T13" fmla="*/ 17 h 192"/>
                  <a:gd name="T14" fmla="*/ 121 w 167"/>
                  <a:gd name="T15" fmla="*/ 11 h 192"/>
                  <a:gd name="T16" fmla="*/ 133 w 167"/>
                  <a:gd name="T17" fmla="*/ 0 h 192"/>
                  <a:gd name="T18" fmla="*/ 143 w 167"/>
                  <a:gd name="T19" fmla="*/ 0 h 192"/>
                  <a:gd name="T20" fmla="*/ 143 w 167"/>
                  <a:gd name="T21" fmla="*/ 13 h 192"/>
                  <a:gd name="T22" fmla="*/ 143 w 167"/>
                  <a:gd name="T23" fmla="*/ 19 h 192"/>
                  <a:gd name="T24" fmla="*/ 138 w 167"/>
                  <a:gd name="T25" fmla="*/ 27 h 192"/>
                  <a:gd name="T26" fmla="*/ 138 w 167"/>
                  <a:gd name="T27" fmla="*/ 34 h 192"/>
                  <a:gd name="T28" fmla="*/ 154 w 167"/>
                  <a:gd name="T29" fmla="*/ 61 h 192"/>
                  <a:gd name="T30" fmla="*/ 158 w 167"/>
                  <a:gd name="T31" fmla="*/ 74 h 192"/>
                  <a:gd name="T32" fmla="*/ 163 w 167"/>
                  <a:gd name="T33" fmla="*/ 74 h 192"/>
                  <a:gd name="T34" fmla="*/ 166 w 167"/>
                  <a:gd name="T35" fmla="*/ 86 h 192"/>
                  <a:gd name="T36" fmla="*/ 158 w 167"/>
                  <a:gd name="T37" fmla="*/ 94 h 192"/>
                  <a:gd name="T38" fmla="*/ 154 w 167"/>
                  <a:gd name="T39" fmla="*/ 88 h 192"/>
                  <a:gd name="T40" fmla="*/ 143 w 167"/>
                  <a:gd name="T41" fmla="*/ 96 h 192"/>
                  <a:gd name="T42" fmla="*/ 143 w 167"/>
                  <a:gd name="T43" fmla="*/ 111 h 192"/>
                  <a:gd name="T44" fmla="*/ 128 w 167"/>
                  <a:gd name="T45" fmla="*/ 122 h 192"/>
                  <a:gd name="T46" fmla="*/ 128 w 167"/>
                  <a:gd name="T47" fmla="*/ 151 h 192"/>
                  <a:gd name="T48" fmla="*/ 128 w 167"/>
                  <a:gd name="T49" fmla="*/ 166 h 192"/>
                  <a:gd name="T50" fmla="*/ 121 w 167"/>
                  <a:gd name="T51" fmla="*/ 176 h 192"/>
                  <a:gd name="T52" fmla="*/ 115 w 167"/>
                  <a:gd name="T53" fmla="*/ 191 h 192"/>
                  <a:gd name="T54" fmla="*/ 108 w 167"/>
                  <a:gd name="T55" fmla="*/ 183 h 192"/>
                  <a:gd name="T56" fmla="*/ 98 w 167"/>
                  <a:gd name="T57" fmla="*/ 180 h 192"/>
                  <a:gd name="T58" fmla="*/ 90 w 167"/>
                  <a:gd name="T59" fmla="*/ 176 h 192"/>
                  <a:gd name="T60" fmla="*/ 80 w 167"/>
                  <a:gd name="T61" fmla="*/ 164 h 192"/>
                  <a:gd name="T62" fmla="*/ 55 w 167"/>
                  <a:gd name="T63" fmla="*/ 164 h 192"/>
                  <a:gd name="T64" fmla="*/ 35 w 167"/>
                  <a:gd name="T65" fmla="*/ 159 h 192"/>
                  <a:gd name="T66" fmla="*/ 20 w 167"/>
                  <a:gd name="T67" fmla="*/ 141 h 192"/>
                  <a:gd name="T68" fmla="*/ 12 w 167"/>
                  <a:gd name="T69" fmla="*/ 130 h 192"/>
                  <a:gd name="T70" fmla="*/ 5 w 167"/>
                  <a:gd name="T71" fmla="*/ 122 h 192"/>
                  <a:gd name="T72" fmla="*/ 5 w 167"/>
                  <a:gd name="T73" fmla="*/ 103 h 192"/>
                  <a:gd name="T74" fmla="*/ 0 w 167"/>
                  <a:gd name="T75" fmla="*/ 67 h 1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67"/>
                  <a:gd name="T115" fmla="*/ 0 h 192"/>
                  <a:gd name="T116" fmla="*/ 167 w 167"/>
                  <a:gd name="T117" fmla="*/ 192 h 19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67" h="192">
                    <a:moveTo>
                      <a:pt x="0" y="67"/>
                    </a:moveTo>
                    <a:lnTo>
                      <a:pt x="32" y="34"/>
                    </a:lnTo>
                    <a:lnTo>
                      <a:pt x="53" y="21"/>
                    </a:lnTo>
                    <a:lnTo>
                      <a:pt x="60" y="13"/>
                    </a:lnTo>
                    <a:lnTo>
                      <a:pt x="85" y="0"/>
                    </a:lnTo>
                    <a:lnTo>
                      <a:pt x="103" y="27"/>
                    </a:lnTo>
                    <a:lnTo>
                      <a:pt x="115" y="17"/>
                    </a:lnTo>
                    <a:lnTo>
                      <a:pt x="121" y="11"/>
                    </a:lnTo>
                    <a:lnTo>
                      <a:pt x="133" y="0"/>
                    </a:lnTo>
                    <a:lnTo>
                      <a:pt x="143" y="0"/>
                    </a:lnTo>
                    <a:lnTo>
                      <a:pt x="143" y="13"/>
                    </a:lnTo>
                    <a:lnTo>
                      <a:pt x="143" y="19"/>
                    </a:lnTo>
                    <a:lnTo>
                      <a:pt x="138" y="27"/>
                    </a:lnTo>
                    <a:lnTo>
                      <a:pt x="138" y="34"/>
                    </a:lnTo>
                    <a:lnTo>
                      <a:pt x="154" y="61"/>
                    </a:lnTo>
                    <a:lnTo>
                      <a:pt x="158" y="74"/>
                    </a:lnTo>
                    <a:lnTo>
                      <a:pt x="163" y="74"/>
                    </a:lnTo>
                    <a:lnTo>
                      <a:pt x="166" y="86"/>
                    </a:lnTo>
                    <a:lnTo>
                      <a:pt x="158" y="94"/>
                    </a:lnTo>
                    <a:lnTo>
                      <a:pt x="154" y="88"/>
                    </a:lnTo>
                    <a:lnTo>
                      <a:pt x="143" y="96"/>
                    </a:lnTo>
                    <a:lnTo>
                      <a:pt x="143" y="111"/>
                    </a:lnTo>
                    <a:lnTo>
                      <a:pt x="128" y="122"/>
                    </a:lnTo>
                    <a:lnTo>
                      <a:pt x="128" y="151"/>
                    </a:lnTo>
                    <a:lnTo>
                      <a:pt x="128" y="166"/>
                    </a:lnTo>
                    <a:lnTo>
                      <a:pt x="121" y="176"/>
                    </a:lnTo>
                    <a:lnTo>
                      <a:pt x="115" y="191"/>
                    </a:lnTo>
                    <a:lnTo>
                      <a:pt x="108" y="183"/>
                    </a:lnTo>
                    <a:lnTo>
                      <a:pt x="98" y="180"/>
                    </a:lnTo>
                    <a:lnTo>
                      <a:pt x="90" y="176"/>
                    </a:lnTo>
                    <a:lnTo>
                      <a:pt x="80" y="164"/>
                    </a:lnTo>
                    <a:lnTo>
                      <a:pt x="55" y="164"/>
                    </a:lnTo>
                    <a:lnTo>
                      <a:pt x="35" y="159"/>
                    </a:lnTo>
                    <a:lnTo>
                      <a:pt x="20" y="141"/>
                    </a:lnTo>
                    <a:lnTo>
                      <a:pt x="12" y="130"/>
                    </a:lnTo>
                    <a:lnTo>
                      <a:pt x="5" y="122"/>
                    </a:lnTo>
                    <a:lnTo>
                      <a:pt x="5" y="103"/>
                    </a:lnTo>
                    <a:lnTo>
                      <a:pt x="0" y="67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374" name="Freeform 19"/>
              <p:cNvSpPr>
                <a:spLocks/>
              </p:cNvSpPr>
              <p:nvPr/>
            </p:nvSpPr>
            <p:spPr bwMode="auto">
              <a:xfrm>
                <a:off x="5024" y="2281"/>
                <a:ext cx="336" cy="170"/>
              </a:xfrm>
              <a:custGeom>
                <a:avLst/>
                <a:gdLst>
                  <a:gd name="T0" fmla="*/ 31 w 336"/>
                  <a:gd name="T1" fmla="*/ 0 h 170"/>
                  <a:gd name="T2" fmla="*/ 64 w 336"/>
                  <a:gd name="T3" fmla="*/ 26 h 170"/>
                  <a:gd name="T4" fmla="*/ 69 w 336"/>
                  <a:gd name="T5" fmla="*/ 41 h 170"/>
                  <a:gd name="T6" fmla="*/ 90 w 336"/>
                  <a:gd name="T7" fmla="*/ 32 h 170"/>
                  <a:gd name="T8" fmla="*/ 102 w 336"/>
                  <a:gd name="T9" fmla="*/ 39 h 170"/>
                  <a:gd name="T10" fmla="*/ 115 w 336"/>
                  <a:gd name="T11" fmla="*/ 26 h 170"/>
                  <a:gd name="T12" fmla="*/ 135 w 336"/>
                  <a:gd name="T13" fmla="*/ 20 h 170"/>
                  <a:gd name="T14" fmla="*/ 179 w 336"/>
                  <a:gd name="T15" fmla="*/ 32 h 170"/>
                  <a:gd name="T16" fmla="*/ 203 w 336"/>
                  <a:gd name="T17" fmla="*/ 46 h 170"/>
                  <a:gd name="T18" fmla="*/ 226 w 336"/>
                  <a:gd name="T19" fmla="*/ 56 h 170"/>
                  <a:gd name="T20" fmla="*/ 260 w 336"/>
                  <a:gd name="T21" fmla="*/ 80 h 170"/>
                  <a:gd name="T22" fmla="*/ 264 w 336"/>
                  <a:gd name="T23" fmla="*/ 93 h 170"/>
                  <a:gd name="T24" fmla="*/ 281 w 336"/>
                  <a:gd name="T25" fmla="*/ 100 h 170"/>
                  <a:gd name="T26" fmla="*/ 295 w 336"/>
                  <a:gd name="T27" fmla="*/ 106 h 170"/>
                  <a:gd name="T28" fmla="*/ 312 w 336"/>
                  <a:gd name="T29" fmla="*/ 126 h 170"/>
                  <a:gd name="T30" fmla="*/ 321 w 336"/>
                  <a:gd name="T31" fmla="*/ 139 h 170"/>
                  <a:gd name="T32" fmla="*/ 321 w 336"/>
                  <a:gd name="T33" fmla="*/ 169 h 170"/>
                  <a:gd name="T34" fmla="*/ 309 w 336"/>
                  <a:gd name="T35" fmla="*/ 169 h 170"/>
                  <a:gd name="T36" fmla="*/ 300 w 336"/>
                  <a:gd name="T37" fmla="*/ 162 h 170"/>
                  <a:gd name="T38" fmla="*/ 264 w 336"/>
                  <a:gd name="T39" fmla="*/ 132 h 170"/>
                  <a:gd name="T40" fmla="*/ 229 w 336"/>
                  <a:gd name="T41" fmla="*/ 132 h 170"/>
                  <a:gd name="T42" fmla="*/ 219 w 336"/>
                  <a:gd name="T43" fmla="*/ 141 h 170"/>
                  <a:gd name="T44" fmla="*/ 213 w 336"/>
                  <a:gd name="T45" fmla="*/ 149 h 170"/>
                  <a:gd name="T46" fmla="*/ 187 w 336"/>
                  <a:gd name="T47" fmla="*/ 154 h 170"/>
                  <a:gd name="T48" fmla="*/ 167 w 336"/>
                  <a:gd name="T49" fmla="*/ 152 h 170"/>
                  <a:gd name="T50" fmla="*/ 153 w 336"/>
                  <a:gd name="T51" fmla="*/ 152 h 170"/>
                  <a:gd name="T52" fmla="*/ 134 w 336"/>
                  <a:gd name="T53" fmla="*/ 113 h 170"/>
                  <a:gd name="T54" fmla="*/ 109 w 336"/>
                  <a:gd name="T55" fmla="*/ 80 h 170"/>
                  <a:gd name="T56" fmla="*/ 78 w 336"/>
                  <a:gd name="T57" fmla="*/ 67 h 170"/>
                  <a:gd name="T58" fmla="*/ 50 w 336"/>
                  <a:gd name="T59" fmla="*/ 65 h 170"/>
                  <a:gd name="T60" fmla="*/ 21 w 336"/>
                  <a:gd name="T61" fmla="*/ 54 h 170"/>
                  <a:gd name="T62" fmla="*/ 23 w 336"/>
                  <a:gd name="T63" fmla="*/ 19 h 1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6"/>
                  <a:gd name="T97" fmla="*/ 0 h 170"/>
                  <a:gd name="T98" fmla="*/ 336 w 336"/>
                  <a:gd name="T99" fmla="*/ 170 h 1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6" h="170">
                    <a:moveTo>
                      <a:pt x="0" y="0"/>
                    </a:moveTo>
                    <a:lnTo>
                      <a:pt x="31" y="0"/>
                    </a:lnTo>
                    <a:lnTo>
                      <a:pt x="54" y="2"/>
                    </a:lnTo>
                    <a:lnTo>
                      <a:pt x="64" y="26"/>
                    </a:lnTo>
                    <a:lnTo>
                      <a:pt x="66" y="35"/>
                    </a:lnTo>
                    <a:lnTo>
                      <a:pt x="69" y="41"/>
                    </a:lnTo>
                    <a:lnTo>
                      <a:pt x="78" y="32"/>
                    </a:lnTo>
                    <a:lnTo>
                      <a:pt x="90" y="32"/>
                    </a:lnTo>
                    <a:lnTo>
                      <a:pt x="101" y="41"/>
                    </a:lnTo>
                    <a:lnTo>
                      <a:pt x="102" y="39"/>
                    </a:lnTo>
                    <a:lnTo>
                      <a:pt x="113" y="26"/>
                    </a:lnTo>
                    <a:lnTo>
                      <a:pt x="115" y="26"/>
                    </a:lnTo>
                    <a:lnTo>
                      <a:pt x="125" y="20"/>
                    </a:lnTo>
                    <a:lnTo>
                      <a:pt x="135" y="20"/>
                    </a:lnTo>
                    <a:lnTo>
                      <a:pt x="163" y="32"/>
                    </a:lnTo>
                    <a:lnTo>
                      <a:pt x="179" y="32"/>
                    </a:lnTo>
                    <a:lnTo>
                      <a:pt x="191" y="46"/>
                    </a:lnTo>
                    <a:lnTo>
                      <a:pt x="203" y="46"/>
                    </a:lnTo>
                    <a:lnTo>
                      <a:pt x="215" y="54"/>
                    </a:lnTo>
                    <a:lnTo>
                      <a:pt x="226" y="56"/>
                    </a:lnTo>
                    <a:lnTo>
                      <a:pt x="250" y="65"/>
                    </a:lnTo>
                    <a:lnTo>
                      <a:pt x="260" y="80"/>
                    </a:lnTo>
                    <a:lnTo>
                      <a:pt x="266" y="87"/>
                    </a:lnTo>
                    <a:lnTo>
                      <a:pt x="264" y="93"/>
                    </a:lnTo>
                    <a:lnTo>
                      <a:pt x="273" y="98"/>
                    </a:lnTo>
                    <a:lnTo>
                      <a:pt x="281" y="100"/>
                    </a:lnTo>
                    <a:lnTo>
                      <a:pt x="285" y="102"/>
                    </a:lnTo>
                    <a:lnTo>
                      <a:pt x="295" y="106"/>
                    </a:lnTo>
                    <a:lnTo>
                      <a:pt x="312" y="119"/>
                    </a:lnTo>
                    <a:lnTo>
                      <a:pt x="312" y="126"/>
                    </a:lnTo>
                    <a:lnTo>
                      <a:pt x="319" y="134"/>
                    </a:lnTo>
                    <a:lnTo>
                      <a:pt x="321" y="139"/>
                    </a:lnTo>
                    <a:lnTo>
                      <a:pt x="335" y="152"/>
                    </a:lnTo>
                    <a:lnTo>
                      <a:pt x="321" y="169"/>
                    </a:lnTo>
                    <a:lnTo>
                      <a:pt x="319" y="169"/>
                    </a:lnTo>
                    <a:lnTo>
                      <a:pt x="309" y="169"/>
                    </a:lnTo>
                    <a:lnTo>
                      <a:pt x="304" y="162"/>
                    </a:lnTo>
                    <a:lnTo>
                      <a:pt x="300" y="162"/>
                    </a:lnTo>
                    <a:lnTo>
                      <a:pt x="290" y="162"/>
                    </a:lnTo>
                    <a:lnTo>
                      <a:pt x="264" y="132"/>
                    </a:lnTo>
                    <a:lnTo>
                      <a:pt x="246" y="134"/>
                    </a:lnTo>
                    <a:lnTo>
                      <a:pt x="229" y="132"/>
                    </a:lnTo>
                    <a:lnTo>
                      <a:pt x="226" y="136"/>
                    </a:lnTo>
                    <a:lnTo>
                      <a:pt x="219" y="141"/>
                    </a:lnTo>
                    <a:lnTo>
                      <a:pt x="219" y="139"/>
                    </a:lnTo>
                    <a:lnTo>
                      <a:pt x="213" y="149"/>
                    </a:lnTo>
                    <a:lnTo>
                      <a:pt x="198" y="162"/>
                    </a:lnTo>
                    <a:lnTo>
                      <a:pt x="187" y="154"/>
                    </a:lnTo>
                    <a:lnTo>
                      <a:pt x="179" y="152"/>
                    </a:lnTo>
                    <a:lnTo>
                      <a:pt x="167" y="152"/>
                    </a:lnTo>
                    <a:lnTo>
                      <a:pt x="160" y="149"/>
                    </a:lnTo>
                    <a:lnTo>
                      <a:pt x="153" y="152"/>
                    </a:lnTo>
                    <a:lnTo>
                      <a:pt x="146" y="132"/>
                    </a:lnTo>
                    <a:lnTo>
                      <a:pt x="134" y="113"/>
                    </a:lnTo>
                    <a:lnTo>
                      <a:pt x="116" y="93"/>
                    </a:lnTo>
                    <a:lnTo>
                      <a:pt x="109" y="80"/>
                    </a:lnTo>
                    <a:lnTo>
                      <a:pt x="101" y="67"/>
                    </a:lnTo>
                    <a:lnTo>
                      <a:pt x="78" y="67"/>
                    </a:lnTo>
                    <a:lnTo>
                      <a:pt x="62" y="72"/>
                    </a:lnTo>
                    <a:lnTo>
                      <a:pt x="50" y="65"/>
                    </a:lnTo>
                    <a:lnTo>
                      <a:pt x="31" y="59"/>
                    </a:lnTo>
                    <a:lnTo>
                      <a:pt x="21" y="54"/>
                    </a:lnTo>
                    <a:lnTo>
                      <a:pt x="21" y="28"/>
                    </a:lnTo>
                    <a:lnTo>
                      <a:pt x="2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375" name="Freeform 20"/>
              <p:cNvSpPr>
                <a:spLocks/>
              </p:cNvSpPr>
              <p:nvPr/>
            </p:nvSpPr>
            <p:spPr bwMode="auto">
              <a:xfrm>
                <a:off x="4376" y="2146"/>
                <a:ext cx="199" cy="229"/>
              </a:xfrm>
              <a:custGeom>
                <a:avLst/>
                <a:gdLst>
                  <a:gd name="T0" fmla="*/ 0 w 199"/>
                  <a:gd name="T1" fmla="*/ 8 h 229"/>
                  <a:gd name="T2" fmla="*/ 20 w 199"/>
                  <a:gd name="T3" fmla="*/ 0 h 229"/>
                  <a:gd name="T4" fmla="*/ 44 w 199"/>
                  <a:gd name="T5" fmla="*/ 8 h 229"/>
                  <a:gd name="T6" fmla="*/ 47 w 199"/>
                  <a:gd name="T7" fmla="*/ 19 h 229"/>
                  <a:gd name="T8" fmla="*/ 47 w 199"/>
                  <a:gd name="T9" fmla="*/ 27 h 229"/>
                  <a:gd name="T10" fmla="*/ 55 w 199"/>
                  <a:gd name="T11" fmla="*/ 29 h 229"/>
                  <a:gd name="T12" fmla="*/ 55 w 199"/>
                  <a:gd name="T13" fmla="*/ 33 h 229"/>
                  <a:gd name="T14" fmla="*/ 60 w 199"/>
                  <a:gd name="T15" fmla="*/ 34 h 229"/>
                  <a:gd name="T16" fmla="*/ 60 w 199"/>
                  <a:gd name="T17" fmla="*/ 42 h 229"/>
                  <a:gd name="T18" fmla="*/ 81 w 199"/>
                  <a:gd name="T19" fmla="*/ 63 h 229"/>
                  <a:gd name="T20" fmla="*/ 86 w 199"/>
                  <a:gd name="T21" fmla="*/ 63 h 229"/>
                  <a:gd name="T22" fmla="*/ 91 w 199"/>
                  <a:gd name="T23" fmla="*/ 71 h 229"/>
                  <a:gd name="T24" fmla="*/ 96 w 199"/>
                  <a:gd name="T25" fmla="*/ 79 h 229"/>
                  <a:gd name="T26" fmla="*/ 99 w 199"/>
                  <a:gd name="T27" fmla="*/ 79 h 229"/>
                  <a:gd name="T28" fmla="*/ 114 w 199"/>
                  <a:gd name="T29" fmla="*/ 88 h 229"/>
                  <a:gd name="T30" fmla="*/ 146 w 199"/>
                  <a:gd name="T31" fmla="*/ 90 h 229"/>
                  <a:gd name="T32" fmla="*/ 149 w 199"/>
                  <a:gd name="T33" fmla="*/ 119 h 229"/>
                  <a:gd name="T34" fmla="*/ 153 w 199"/>
                  <a:gd name="T35" fmla="*/ 125 h 229"/>
                  <a:gd name="T36" fmla="*/ 151 w 199"/>
                  <a:gd name="T37" fmla="*/ 136 h 229"/>
                  <a:gd name="T38" fmla="*/ 169 w 199"/>
                  <a:gd name="T39" fmla="*/ 148 h 229"/>
                  <a:gd name="T40" fmla="*/ 188 w 199"/>
                  <a:gd name="T41" fmla="*/ 153 h 229"/>
                  <a:gd name="T42" fmla="*/ 188 w 199"/>
                  <a:gd name="T43" fmla="*/ 199 h 229"/>
                  <a:gd name="T44" fmla="*/ 198 w 199"/>
                  <a:gd name="T45" fmla="*/ 222 h 229"/>
                  <a:gd name="T46" fmla="*/ 190 w 199"/>
                  <a:gd name="T47" fmla="*/ 226 h 229"/>
                  <a:gd name="T48" fmla="*/ 181 w 199"/>
                  <a:gd name="T49" fmla="*/ 228 h 229"/>
                  <a:gd name="T50" fmla="*/ 180 w 199"/>
                  <a:gd name="T51" fmla="*/ 215 h 229"/>
                  <a:gd name="T52" fmla="*/ 158 w 199"/>
                  <a:gd name="T53" fmla="*/ 228 h 229"/>
                  <a:gd name="T54" fmla="*/ 149 w 199"/>
                  <a:gd name="T55" fmla="*/ 207 h 229"/>
                  <a:gd name="T56" fmla="*/ 141 w 199"/>
                  <a:gd name="T57" fmla="*/ 188 h 229"/>
                  <a:gd name="T58" fmla="*/ 119 w 199"/>
                  <a:gd name="T59" fmla="*/ 167 h 229"/>
                  <a:gd name="T60" fmla="*/ 111 w 199"/>
                  <a:gd name="T61" fmla="*/ 167 h 229"/>
                  <a:gd name="T62" fmla="*/ 91 w 199"/>
                  <a:gd name="T63" fmla="*/ 151 h 229"/>
                  <a:gd name="T64" fmla="*/ 89 w 199"/>
                  <a:gd name="T65" fmla="*/ 140 h 229"/>
                  <a:gd name="T66" fmla="*/ 89 w 199"/>
                  <a:gd name="T67" fmla="*/ 132 h 229"/>
                  <a:gd name="T68" fmla="*/ 74 w 199"/>
                  <a:gd name="T69" fmla="*/ 98 h 229"/>
                  <a:gd name="T70" fmla="*/ 65 w 199"/>
                  <a:gd name="T71" fmla="*/ 79 h 229"/>
                  <a:gd name="T72" fmla="*/ 44 w 199"/>
                  <a:gd name="T73" fmla="*/ 61 h 229"/>
                  <a:gd name="T74" fmla="*/ 18 w 199"/>
                  <a:gd name="T75" fmla="*/ 33 h 229"/>
                  <a:gd name="T76" fmla="*/ 0 w 199"/>
                  <a:gd name="T77" fmla="*/ 8 h 22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99"/>
                  <a:gd name="T118" fmla="*/ 0 h 229"/>
                  <a:gd name="T119" fmla="*/ 199 w 199"/>
                  <a:gd name="T120" fmla="*/ 229 h 22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99" h="229">
                    <a:moveTo>
                      <a:pt x="0" y="8"/>
                    </a:moveTo>
                    <a:lnTo>
                      <a:pt x="20" y="0"/>
                    </a:lnTo>
                    <a:lnTo>
                      <a:pt x="44" y="8"/>
                    </a:lnTo>
                    <a:lnTo>
                      <a:pt x="47" y="19"/>
                    </a:lnTo>
                    <a:lnTo>
                      <a:pt x="47" y="27"/>
                    </a:lnTo>
                    <a:lnTo>
                      <a:pt x="55" y="29"/>
                    </a:lnTo>
                    <a:lnTo>
                      <a:pt x="55" y="33"/>
                    </a:lnTo>
                    <a:lnTo>
                      <a:pt x="60" y="34"/>
                    </a:lnTo>
                    <a:lnTo>
                      <a:pt x="60" y="42"/>
                    </a:lnTo>
                    <a:lnTo>
                      <a:pt x="81" y="63"/>
                    </a:lnTo>
                    <a:lnTo>
                      <a:pt x="86" y="63"/>
                    </a:lnTo>
                    <a:lnTo>
                      <a:pt x="91" y="71"/>
                    </a:lnTo>
                    <a:lnTo>
                      <a:pt x="96" y="79"/>
                    </a:lnTo>
                    <a:lnTo>
                      <a:pt x="99" y="79"/>
                    </a:lnTo>
                    <a:lnTo>
                      <a:pt x="114" y="88"/>
                    </a:lnTo>
                    <a:lnTo>
                      <a:pt x="146" y="90"/>
                    </a:lnTo>
                    <a:lnTo>
                      <a:pt x="149" y="119"/>
                    </a:lnTo>
                    <a:lnTo>
                      <a:pt x="153" y="125"/>
                    </a:lnTo>
                    <a:lnTo>
                      <a:pt x="151" y="136"/>
                    </a:lnTo>
                    <a:lnTo>
                      <a:pt x="169" y="148"/>
                    </a:lnTo>
                    <a:lnTo>
                      <a:pt x="188" y="153"/>
                    </a:lnTo>
                    <a:lnTo>
                      <a:pt x="188" y="199"/>
                    </a:lnTo>
                    <a:lnTo>
                      <a:pt x="198" y="222"/>
                    </a:lnTo>
                    <a:lnTo>
                      <a:pt x="190" y="226"/>
                    </a:lnTo>
                    <a:lnTo>
                      <a:pt x="181" y="228"/>
                    </a:lnTo>
                    <a:lnTo>
                      <a:pt x="180" y="215"/>
                    </a:lnTo>
                    <a:lnTo>
                      <a:pt x="158" y="228"/>
                    </a:lnTo>
                    <a:lnTo>
                      <a:pt x="149" y="207"/>
                    </a:lnTo>
                    <a:lnTo>
                      <a:pt x="141" y="188"/>
                    </a:lnTo>
                    <a:lnTo>
                      <a:pt x="119" y="167"/>
                    </a:lnTo>
                    <a:lnTo>
                      <a:pt x="111" y="167"/>
                    </a:lnTo>
                    <a:lnTo>
                      <a:pt x="91" y="151"/>
                    </a:lnTo>
                    <a:lnTo>
                      <a:pt x="89" y="140"/>
                    </a:lnTo>
                    <a:lnTo>
                      <a:pt x="89" y="132"/>
                    </a:lnTo>
                    <a:lnTo>
                      <a:pt x="74" y="98"/>
                    </a:lnTo>
                    <a:lnTo>
                      <a:pt x="65" y="79"/>
                    </a:lnTo>
                    <a:lnTo>
                      <a:pt x="44" y="61"/>
                    </a:lnTo>
                    <a:lnTo>
                      <a:pt x="18" y="33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376" name="Freeform 21"/>
              <p:cNvSpPr>
                <a:spLocks/>
              </p:cNvSpPr>
              <p:nvPr/>
            </p:nvSpPr>
            <p:spPr bwMode="auto">
              <a:xfrm>
                <a:off x="4752" y="1877"/>
                <a:ext cx="194" cy="264"/>
              </a:xfrm>
              <a:custGeom>
                <a:avLst/>
                <a:gdLst>
                  <a:gd name="T0" fmla="*/ 13 w 194"/>
                  <a:gd name="T1" fmla="*/ 0 h 264"/>
                  <a:gd name="T2" fmla="*/ 32 w 194"/>
                  <a:gd name="T3" fmla="*/ 0 h 264"/>
                  <a:gd name="T4" fmla="*/ 49 w 194"/>
                  <a:gd name="T5" fmla="*/ 27 h 264"/>
                  <a:gd name="T6" fmla="*/ 44 w 194"/>
                  <a:gd name="T7" fmla="*/ 53 h 264"/>
                  <a:gd name="T8" fmla="*/ 55 w 194"/>
                  <a:gd name="T9" fmla="*/ 63 h 264"/>
                  <a:gd name="T10" fmla="*/ 60 w 194"/>
                  <a:gd name="T11" fmla="*/ 79 h 264"/>
                  <a:gd name="T12" fmla="*/ 74 w 194"/>
                  <a:gd name="T13" fmla="*/ 86 h 264"/>
                  <a:gd name="T14" fmla="*/ 87 w 194"/>
                  <a:gd name="T15" fmla="*/ 88 h 264"/>
                  <a:gd name="T16" fmla="*/ 111 w 194"/>
                  <a:gd name="T17" fmla="*/ 102 h 264"/>
                  <a:gd name="T18" fmla="*/ 124 w 194"/>
                  <a:gd name="T19" fmla="*/ 120 h 264"/>
                  <a:gd name="T20" fmla="*/ 128 w 194"/>
                  <a:gd name="T21" fmla="*/ 120 h 264"/>
                  <a:gd name="T22" fmla="*/ 146 w 194"/>
                  <a:gd name="T23" fmla="*/ 130 h 264"/>
                  <a:gd name="T24" fmla="*/ 146 w 194"/>
                  <a:gd name="T25" fmla="*/ 163 h 264"/>
                  <a:gd name="T26" fmla="*/ 153 w 194"/>
                  <a:gd name="T27" fmla="*/ 179 h 264"/>
                  <a:gd name="T28" fmla="*/ 158 w 194"/>
                  <a:gd name="T29" fmla="*/ 186 h 264"/>
                  <a:gd name="T30" fmla="*/ 164 w 194"/>
                  <a:gd name="T31" fmla="*/ 194 h 264"/>
                  <a:gd name="T32" fmla="*/ 171 w 194"/>
                  <a:gd name="T33" fmla="*/ 206 h 264"/>
                  <a:gd name="T34" fmla="*/ 173 w 194"/>
                  <a:gd name="T35" fmla="*/ 218 h 264"/>
                  <a:gd name="T36" fmla="*/ 193 w 194"/>
                  <a:gd name="T37" fmla="*/ 228 h 264"/>
                  <a:gd name="T38" fmla="*/ 190 w 194"/>
                  <a:gd name="T39" fmla="*/ 241 h 264"/>
                  <a:gd name="T40" fmla="*/ 173 w 194"/>
                  <a:gd name="T41" fmla="*/ 243 h 264"/>
                  <a:gd name="T42" fmla="*/ 166 w 194"/>
                  <a:gd name="T43" fmla="*/ 236 h 264"/>
                  <a:gd name="T44" fmla="*/ 158 w 194"/>
                  <a:gd name="T45" fmla="*/ 236 h 264"/>
                  <a:gd name="T46" fmla="*/ 158 w 194"/>
                  <a:gd name="T47" fmla="*/ 263 h 264"/>
                  <a:gd name="T48" fmla="*/ 148 w 194"/>
                  <a:gd name="T49" fmla="*/ 263 h 264"/>
                  <a:gd name="T50" fmla="*/ 136 w 194"/>
                  <a:gd name="T51" fmla="*/ 249 h 264"/>
                  <a:gd name="T52" fmla="*/ 129 w 194"/>
                  <a:gd name="T53" fmla="*/ 241 h 264"/>
                  <a:gd name="T54" fmla="*/ 129 w 194"/>
                  <a:gd name="T55" fmla="*/ 228 h 264"/>
                  <a:gd name="T56" fmla="*/ 116 w 194"/>
                  <a:gd name="T57" fmla="*/ 228 h 264"/>
                  <a:gd name="T58" fmla="*/ 109 w 194"/>
                  <a:gd name="T59" fmla="*/ 241 h 264"/>
                  <a:gd name="T60" fmla="*/ 104 w 194"/>
                  <a:gd name="T61" fmla="*/ 228 h 264"/>
                  <a:gd name="T62" fmla="*/ 99 w 194"/>
                  <a:gd name="T63" fmla="*/ 212 h 264"/>
                  <a:gd name="T64" fmla="*/ 121 w 194"/>
                  <a:gd name="T65" fmla="*/ 206 h 264"/>
                  <a:gd name="T66" fmla="*/ 133 w 194"/>
                  <a:gd name="T67" fmla="*/ 208 h 264"/>
                  <a:gd name="T68" fmla="*/ 133 w 194"/>
                  <a:gd name="T69" fmla="*/ 183 h 264"/>
                  <a:gd name="T70" fmla="*/ 123 w 194"/>
                  <a:gd name="T71" fmla="*/ 177 h 264"/>
                  <a:gd name="T72" fmla="*/ 116 w 194"/>
                  <a:gd name="T73" fmla="*/ 155 h 264"/>
                  <a:gd name="T74" fmla="*/ 111 w 194"/>
                  <a:gd name="T75" fmla="*/ 128 h 264"/>
                  <a:gd name="T76" fmla="*/ 91 w 194"/>
                  <a:gd name="T77" fmla="*/ 122 h 264"/>
                  <a:gd name="T78" fmla="*/ 81 w 194"/>
                  <a:gd name="T79" fmla="*/ 108 h 264"/>
                  <a:gd name="T80" fmla="*/ 67 w 194"/>
                  <a:gd name="T81" fmla="*/ 102 h 264"/>
                  <a:gd name="T82" fmla="*/ 74 w 194"/>
                  <a:gd name="T83" fmla="*/ 124 h 264"/>
                  <a:gd name="T84" fmla="*/ 55 w 194"/>
                  <a:gd name="T85" fmla="*/ 135 h 264"/>
                  <a:gd name="T86" fmla="*/ 44 w 194"/>
                  <a:gd name="T87" fmla="*/ 112 h 264"/>
                  <a:gd name="T88" fmla="*/ 37 w 194"/>
                  <a:gd name="T89" fmla="*/ 102 h 264"/>
                  <a:gd name="T90" fmla="*/ 37 w 194"/>
                  <a:gd name="T91" fmla="*/ 88 h 264"/>
                  <a:gd name="T92" fmla="*/ 22 w 194"/>
                  <a:gd name="T93" fmla="*/ 71 h 264"/>
                  <a:gd name="T94" fmla="*/ 7 w 194"/>
                  <a:gd name="T95" fmla="*/ 63 h 264"/>
                  <a:gd name="T96" fmla="*/ 0 w 194"/>
                  <a:gd name="T97" fmla="*/ 51 h 264"/>
                  <a:gd name="T98" fmla="*/ 3 w 194"/>
                  <a:gd name="T99" fmla="*/ 41 h 264"/>
                  <a:gd name="T100" fmla="*/ 15 w 194"/>
                  <a:gd name="T101" fmla="*/ 49 h 264"/>
                  <a:gd name="T102" fmla="*/ 18 w 194"/>
                  <a:gd name="T103" fmla="*/ 35 h 264"/>
                  <a:gd name="T104" fmla="*/ 15 w 194"/>
                  <a:gd name="T105" fmla="*/ 22 h 264"/>
                  <a:gd name="T106" fmla="*/ 13 w 194"/>
                  <a:gd name="T107" fmla="*/ 0 h 26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94"/>
                  <a:gd name="T163" fmla="*/ 0 h 264"/>
                  <a:gd name="T164" fmla="*/ 194 w 194"/>
                  <a:gd name="T165" fmla="*/ 264 h 26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94" h="264">
                    <a:moveTo>
                      <a:pt x="13" y="0"/>
                    </a:moveTo>
                    <a:lnTo>
                      <a:pt x="32" y="0"/>
                    </a:lnTo>
                    <a:lnTo>
                      <a:pt x="49" y="27"/>
                    </a:lnTo>
                    <a:lnTo>
                      <a:pt x="44" y="53"/>
                    </a:lnTo>
                    <a:lnTo>
                      <a:pt x="55" y="63"/>
                    </a:lnTo>
                    <a:lnTo>
                      <a:pt x="60" y="79"/>
                    </a:lnTo>
                    <a:lnTo>
                      <a:pt x="74" y="86"/>
                    </a:lnTo>
                    <a:lnTo>
                      <a:pt x="87" y="88"/>
                    </a:lnTo>
                    <a:lnTo>
                      <a:pt x="111" y="102"/>
                    </a:lnTo>
                    <a:lnTo>
                      <a:pt x="124" y="120"/>
                    </a:lnTo>
                    <a:lnTo>
                      <a:pt x="128" y="120"/>
                    </a:lnTo>
                    <a:lnTo>
                      <a:pt x="146" y="130"/>
                    </a:lnTo>
                    <a:lnTo>
                      <a:pt x="146" y="163"/>
                    </a:lnTo>
                    <a:lnTo>
                      <a:pt x="153" y="179"/>
                    </a:lnTo>
                    <a:lnTo>
                      <a:pt x="158" y="186"/>
                    </a:lnTo>
                    <a:lnTo>
                      <a:pt x="164" y="194"/>
                    </a:lnTo>
                    <a:lnTo>
                      <a:pt x="171" y="206"/>
                    </a:lnTo>
                    <a:lnTo>
                      <a:pt x="173" y="218"/>
                    </a:lnTo>
                    <a:lnTo>
                      <a:pt x="193" y="228"/>
                    </a:lnTo>
                    <a:lnTo>
                      <a:pt x="190" y="241"/>
                    </a:lnTo>
                    <a:lnTo>
                      <a:pt x="173" y="243"/>
                    </a:lnTo>
                    <a:lnTo>
                      <a:pt x="166" y="236"/>
                    </a:lnTo>
                    <a:lnTo>
                      <a:pt x="158" y="236"/>
                    </a:lnTo>
                    <a:lnTo>
                      <a:pt x="158" y="263"/>
                    </a:lnTo>
                    <a:lnTo>
                      <a:pt x="148" y="263"/>
                    </a:lnTo>
                    <a:lnTo>
                      <a:pt x="136" y="249"/>
                    </a:lnTo>
                    <a:lnTo>
                      <a:pt x="129" y="241"/>
                    </a:lnTo>
                    <a:lnTo>
                      <a:pt x="129" y="228"/>
                    </a:lnTo>
                    <a:lnTo>
                      <a:pt x="116" y="228"/>
                    </a:lnTo>
                    <a:lnTo>
                      <a:pt x="109" y="241"/>
                    </a:lnTo>
                    <a:lnTo>
                      <a:pt x="104" y="228"/>
                    </a:lnTo>
                    <a:lnTo>
                      <a:pt x="99" y="212"/>
                    </a:lnTo>
                    <a:lnTo>
                      <a:pt x="121" y="206"/>
                    </a:lnTo>
                    <a:lnTo>
                      <a:pt x="133" y="208"/>
                    </a:lnTo>
                    <a:lnTo>
                      <a:pt x="133" y="183"/>
                    </a:lnTo>
                    <a:lnTo>
                      <a:pt x="123" y="177"/>
                    </a:lnTo>
                    <a:lnTo>
                      <a:pt x="116" y="155"/>
                    </a:lnTo>
                    <a:lnTo>
                      <a:pt x="111" y="128"/>
                    </a:lnTo>
                    <a:lnTo>
                      <a:pt x="91" y="122"/>
                    </a:lnTo>
                    <a:lnTo>
                      <a:pt x="81" y="108"/>
                    </a:lnTo>
                    <a:lnTo>
                      <a:pt x="67" y="102"/>
                    </a:lnTo>
                    <a:lnTo>
                      <a:pt x="74" y="124"/>
                    </a:lnTo>
                    <a:lnTo>
                      <a:pt x="55" y="135"/>
                    </a:lnTo>
                    <a:lnTo>
                      <a:pt x="44" y="112"/>
                    </a:lnTo>
                    <a:lnTo>
                      <a:pt x="37" y="102"/>
                    </a:lnTo>
                    <a:lnTo>
                      <a:pt x="37" y="88"/>
                    </a:lnTo>
                    <a:lnTo>
                      <a:pt x="22" y="71"/>
                    </a:lnTo>
                    <a:lnTo>
                      <a:pt x="7" y="63"/>
                    </a:lnTo>
                    <a:lnTo>
                      <a:pt x="0" y="51"/>
                    </a:lnTo>
                    <a:lnTo>
                      <a:pt x="3" y="41"/>
                    </a:lnTo>
                    <a:lnTo>
                      <a:pt x="15" y="49"/>
                    </a:lnTo>
                    <a:lnTo>
                      <a:pt x="18" y="35"/>
                    </a:lnTo>
                    <a:lnTo>
                      <a:pt x="15" y="22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377" name="Freeform 22"/>
              <p:cNvSpPr>
                <a:spLocks/>
              </p:cNvSpPr>
              <p:nvPr/>
            </p:nvSpPr>
            <p:spPr bwMode="auto">
              <a:xfrm>
                <a:off x="4706" y="1414"/>
                <a:ext cx="138" cy="215"/>
              </a:xfrm>
              <a:custGeom>
                <a:avLst/>
                <a:gdLst>
                  <a:gd name="T0" fmla="*/ 30 w 138"/>
                  <a:gd name="T1" fmla="*/ 0 h 215"/>
                  <a:gd name="T2" fmla="*/ 54 w 138"/>
                  <a:gd name="T3" fmla="*/ 11 h 215"/>
                  <a:gd name="T4" fmla="*/ 73 w 138"/>
                  <a:gd name="T5" fmla="*/ 29 h 215"/>
                  <a:gd name="T6" fmla="*/ 83 w 138"/>
                  <a:gd name="T7" fmla="*/ 46 h 215"/>
                  <a:gd name="T8" fmla="*/ 89 w 138"/>
                  <a:gd name="T9" fmla="*/ 46 h 215"/>
                  <a:gd name="T10" fmla="*/ 89 w 138"/>
                  <a:gd name="T11" fmla="*/ 57 h 215"/>
                  <a:gd name="T12" fmla="*/ 97 w 138"/>
                  <a:gd name="T13" fmla="*/ 69 h 215"/>
                  <a:gd name="T14" fmla="*/ 107 w 138"/>
                  <a:gd name="T15" fmla="*/ 80 h 215"/>
                  <a:gd name="T16" fmla="*/ 125 w 138"/>
                  <a:gd name="T17" fmla="*/ 103 h 215"/>
                  <a:gd name="T18" fmla="*/ 137 w 138"/>
                  <a:gd name="T19" fmla="*/ 134 h 215"/>
                  <a:gd name="T20" fmla="*/ 114 w 138"/>
                  <a:gd name="T21" fmla="*/ 132 h 215"/>
                  <a:gd name="T22" fmla="*/ 96 w 138"/>
                  <a:gd name="T23" fmla="*/ 126 h 215"/>
                  <a:gd name="T24" fmla="*/ 109 w 138"/>
                  <a:gd name="T25" fmla="*/ 147 h 215"/>
                  <a:gd name="T26" fmla="*/ 109 w 138"/>
                  <a:gd name="T27" fmla="*/ 161 h 215"/>
                  <a:gd name="T28" fmla="*/ 109 w 138"/>
                  <a:gd name="T29" fmla="*/ 172 h 215"/>
                  <a:gd name="T30" fmla="*/ 101 w 138"/>
                  <a:gd name="T31" fmla="*/ 168 h 215"/>
                  <a:gd name="T32" fmla="*/ 91 w 138"/>
                  <a:gd name="T33" fmla="*/ 159 h 215"/>
                  <a:gd name="T34" fmla="*/ 78 w 138"/>
                  <a:gd name="T35" fmla="*/ 141 h 215"/>
                  <a:gd name="T36" fmla="*/ 68 w 138"/>
                  <a:gd name="T37" fmla="*/ 138 h 215"/>
                  <a:gd name="T38" fmla="*/ 53 w 138"/>
                  <a:gd name="T39" fmla="*/ 141 h 215"/>
                  <a:gd name="T40" fmla="*/ 43 w 138"/>
                  <a:gd name="T41" fmla="*/ 147 h 215"/>
                  <a:gd name="T42" fmla="*/ 48 w 138"/>
                  <a:gd name="T43" fmla="*/ 159 h 215"/>
                  <a:gd name="T44" fmla="*/ 63 w 138"/>
                  <a:gd name="T45" fmla="*/ 168 h 215"/>
                  <a:gd name="T46" fmla="*/ 78 w 138"/>
                  <a:gd name="T47" fmla="*/ 174 h 215"/>
                  <a:gd name="T48" fmla="*/ 84 w 138"/>
                  <a:gd name="T49" fmla="*/ 189 h 215"/>
                  <a:gd name="T50" fmla="*/ 83 w 138"/>
                  <a:gd name="T51" fmla="*/ 208 h 215"/>
                  <a:gd name="T52" fmla="*/ 83 w 138"/>
                  <a:gd name="T53" fmla="*/ 214 h 215"/>
                  <a:gd name="T54" fmla="*/ 78 w 138"/>
                  <a:gd name="T55" fmla="*/ 214 h 215"/>
                  <a:gd name="T56" fmla="*/ 68 w 138"/>
                  <a:gd name="T57" fmla="*/ 208 h 215"/>
                  <a:gd name="T58" fmla="*/ 63 w 138"/>
                  <a:gd name="T59" fmla="*/ 206 h 215"/>
                  <a:gd name="T60" fmla="*/ 59 w 138"/>
                  <a:gd name="T61" fmla="*/ 203 h 215"/>
                  <a:gd name="T62" fmla="*/ 53 w 138"/>
                  <a:gd name="T63" fmla="*/ 210 h 215"/>
                  <a:gd name="T64" fmla="*/ 43 w 138"/>
                  <a:gd name="T65" fmla="*/ 214 h 215"/>
                  <a:gd name="T66" fmla="*/ 38 w 138"/>
                  <a:gd name="T67" fmla="*/ 206 h 215"/>
                  <a:gd name="T68" fmla="*/ 38 w 138"/>
                  <a:gd name="T69" fmla="*/ 187 h 215"/>
                  <a:gd name="T70" fmla="*/ 36 w 138"/>
                  <a:gd name="T71" fmla="*/ 176 h 215"/>
                  <a:gd name="T72" fmla="*/ 26 w 138"/>
                  <a:gd name="T73" fmla="*/ 168 h 215"/>
                  <a:gd name="T74" fmla="*/ 15 w 138"/>
                  <a:gd name="T75" fmla="*/ 182 h 215"/>
                  <a:gd name="T76" fmla="*/ 2 w 138"/>
                  <a:gd name="T77" fmla="*/ 182 h 215"/>
                  <a:gd name="T78" fmla="*/ 0 w 138"/>
                  <a:gd name="T79" fmla="*/ 172 h 215"/>
                  <a:gd name="T80" fmla="*/ 2 w 138"/>
                  <a:gd name="T81" fmla="*/ 149 h 215"/>
                  <a:gd name="T82" fmla="*/ 13 w 138"/>
                  <a:gd name="T83" fmla="*/ 139 h 215"/>
                  <a:gd name="T84" fmla="*/ 12 w 138"/>
                  <a:gd name="T85" fmla="*/ 107 h 215"/>
                  <a:gd name="T86" fmla="*/ 12 w 138"/>
                  <a:gd name="T87" fmla="*/ 97 h 215"/>
                  <a:gd name="T88" fmla="*/ 20 w 138"/>
                  <a:gd name="T89" fmla="*/ 94 h 215"/>
                  <a:gd name="T90" fmla="*/ 31 w 138"/>
                  <a:gd name="T91" fmla="*/ 103 h 215"/>
                  <a:gd name="T92" fmla="*/ 48 w 138"/>
                  <a:gd name="T93" fmla="*/ 111 h 215"/>
                  <a:gd name="T94" fmla="*/ 48 w 138"/>
                  <a:gd name="T95" fmla="*/ 92 h 215"/>
                  <a:gd name="T96" fmla="*/ 38 w 138"/>
                  <a:gd name="T97" fmla="*/ 86 h 215"/>
                  <a:gd name="T98" fmla="*/ 38 w 138"/>
                  <a:gd name="T99" fmla="*/ 80 h 215"/>
                  <a:gd name="T100" fmla="*/ 41 w 138"/>
                  <a:gd name="T101" fmla="*/ 80 h 215"/>
                  <a:gd name="T102" fmla="*/ 45 w 138"/>
                  <a:gd name="T103" fmla="*/ 80 h 215"/>
                  <a:gd name="T104" fmla="*/ 48 w 138"/>
                  <a:gd name="T105" fmla="*/ 80 h 215"/>
                  <a:gd name="T106" fmla="*/ 53 w 138"/>
                  <a:gd name="T107" fmla="*/ 80 h 215"/>
                  <a:gd name="T108" fmla="*/ 59 w 138"/>
                  <a:gd name="T109" fmla="*/ 73 h 215"/>
                  <a:gd name="T110" fmla="*/ 56 w 138"/>
                  <a:gd name="T111" fmla="*/ 69 h 215"/>
                  <a:gd name="T112" fmla="*/ 50 w 138"/>
                  <a:gd name="T113" fmla="*/ 52 h 215"/>
                  <a:gd name="T114" fmla="*/ 38 w 138"/>
                  <a:gd name="T115" fmla="*/ 38 h 215"/>
                  <a:gd name="T116" fmla="*/ 26 w 138"/>
                  <a:gd name="T117" fmla="*/ 31 h 215"/>
                  <a:gd name="T118" fmla="*/ 18 w 138"/>
                  <a:gd name="T119" fmla="*/ 21 h 215"/>
                  <a:gd name="T120" fmla="*/ 30 w 138"/>
                  <a:gd name="T121" fmla="*/ 0 h 2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8"/>
                  <a:gd name="T184" fmla="*/ 0 h 215"/>
                  <a:gd name="T185" fmla="*/ 138 w 138"/>
                  <a:gd name="T186" fmla="*/ 215 h 21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8" h="215">
                    <a:moveTo>
                      <a:pt x="30" y="0"/>
                    </a:moveTo>
                    <a:lnTo>
                      <a:pt x="54" y="11"/>
                    </a:lnTo>
                    <a:lnTo>
                      <a:pt x="73" y="29"/>
                    </a:lnTo>
                    <a:lnTo>
                      <a:pt x="83" y="46"/>
                    </a:lnTo>
                    <a:lnTo>
                      <a:pt x="89" y="46"/>
                    </a:lnTo>
                    <a:lnTo>
                      <a:pt x="89" y="57"/>
                    </a:lnTo>
                    <a:lnTo>
                      <a:pt x="97" y="69"/>
                    </a:lnTo>
                    <a:lnTo>
                      <a:pt x="107" y="80"/>
                    </a:lnTo>
                    <a:lnTo>
                      <a:pt x="125" y="103"/>
                    </a:lnTo>
                    <a:lnTo>
                      <a:pt x="137" y="134"/>
                    </a:lnTo>
                    <a:lnTo>
                      <a:pt x="114" y="132"/>
                    </a:lnTo>
                    <a:lnTo>
                      <a:pt x="96" y="126"/>
                    </a:lnTo>
                    <a:lnTo>
                      <a:pt x="109" y="147"/>
                    </a:lnTo>
                    <a:lnTo>
                      <a:pt x="109" y="161"/>
                    </a:lnTo>
                    <a:lnTo>
                      <a:pt x="109" y="172"/>
                    </a:lnTo>
                    <a:lnTo>
                      <a:pt x="101" y="168"/>
                    </a:lnTo>
                    <a:lnTo>
                      <a:pt x="91" y="159"/>
                    </a:lnTo>
                    <a:lnTo>
                      <a:pt x="78" y="141"/>
                    </a:lnTo>
                    <a:lnTo>
                      <a:pt x="68" y="138"/>
                    </a:lnTo>
                    <a:lnTo>
                      <a:pt x="53" y="141"/>
                    </a:lnTo>
                    <a:lnTo>
                      <a:pt x="43" y="147"/>
                    </a:lnTo>
                    <a:lnTo>
                      <a:pt x="48" y="159"/>
                    </a:lnTo>
                    <a:lnTo>
                      <a:pt x="63" y="168"/>
                    </a:lnTo>
                    <a:lnTo>
                      <a:pt x="78" y="174"/>
                    </a:lnTo>
                    <a:lnTo>
                      <a:pt x="84" y="189"/>
                    </a:lnTo>
                    <a:lnTo>
                      <a:pt x="83" y="208"/>
                    </a:lnTo>
                    <a:lnTo>
                      <a:pt x="83" y="214"/>
                    </a:lnTo>
                    <a:lnTo>
                      <a:pt x="78" y="214"/>
                    </a:lnTo>
                    <a:lnTo>
                      <a:pt x="68" y="208"/>
                    </a:lnTo>
                    <a:lnTo>
                      <a:pt x="63" y="206"/>
                    </a:lnTo>
                    <a:lnTo>
                      <a:pt x="59" y="203"/>
                    </a:lnTo>
                    <a:lnTo>
                      <a:pt x="53" y="210"/>
                    </a:lnTo>
                    <a:lnTo>
                      <a:pt x="43" y="214"/>
                    </a:lnTo>
                    <a:lnTo>
                      <a:pt x="38" y="206"/>
                    </a:lnTo>
                    <a:lnTo>
                      <a:pt x="38" y="187"/>
                    </a:lnTo>
                    <a:lnTo>
                      <a:pt x="36" y="176"/>
                    </a:lnTo>
                    <a:lnTo>
                      <a:pt x="26" y="168"/>
                    </a:lnTo>
                    <a:lnTo>
                      <a:pt x="15" y="182"/>
                    </a:lnTo>
                    <a:lnTo>
                      <a:pt x="2" y="182"/>
                    </a:lnTo>
                    <a:lnTo>
                      <a:pt x="0" y="172"/>
                    </a:lnTo>
                    <a:lnTo>
                      <a:pt x="2" y="149"/>
                    </a:lnTo>
                    <a:lnTo>
                      <a:pt x="13" y="139"/>
                    </a:lnTo>
                    <a:lnTo>
                      <a:pt x="12" y="107"/>
                    </a:lnTo>
                    <a:lnTo>
                      <a:pt x="12" y="97"/>
                    </a:lnTo>
                    <a:lnTo>
                      <a:pt x="20" y="94"/>
                    </a:lnTo>
                    <a:lnTo>
                      <a:pt x="31" y="103"/>
                    </a:lnTo>
                    <a:lnTo>
                      <a:pt x="48" y="111"/>
                    </a:lnTo>
                    <a:lnTo>
                      <a:pt x="48" y="92"/>
                    </a:lnTo>
                    <a:lnTo>
                      <a:pt x="38" y="86"/>
                    </a:lnTo>
                    <a:lnTo>
                      <a:pt x="38" y="80"/>
                    </a:lnTo>
                    <a:lnTo>
                      <a:pt x="41" y="80"/>
                    </a:lnTo>
                    <a:lnTo>
                      <a:pt x="45" y="80"/>
                    </a:lnTo>
                    <a:lnTo>
                      <a:pt x="48" y="80"/>
                    </a:lnTo>
                    <a:lnTo>
                      <a:pt x="53" y="80"/>
                    </a:lnTo>
                    <a:lnTo>
                      <a:pt x="59" y="73"/>
                    </a:lnTo>
                    <a:lnTo>
                      <a:pt x="56" y="69"/>
                    </a:lnTo>
                    <a:lnTo>
                      <a:pt x="50" y="52"/>
                    </a:lnTo>
                    <a:lnTo>
                      <a:pt x="38" y="38"/>
                    </a:lnTo>
                    <a:lnTo>
                      <a:pt x="26" y="31"/>
                    </a:lnTo>
                    <a:lnTo>
                      <a:pt x="18" y="21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378" name="Freeform 23"/>
              <p:cNvSpPr>
                <a:spLocks/>
              </p:cNvSpPr>
              <p:nvPr/>
            </p:nvSpPr>
            <p:spPr bwMode="auto">
              <a:xfrm>
                <a:off x="4532" y="1136"/>
                <a:ext cx="151" cy="175"/>
              </a:xfrm>
              <a:custGeom>
                <a:avLst/>
                <a:gdLst>
                  <a:gd name="T0" fmla="*/ 0 w 151"/>
                  <a:gd name="T1" fmla="*/ 0 h 175"/>
                  <a:gd name="T2" fmla="*/ 12 w 151"/>
                  <a:gd name="T3" fmla="*/ 0 h 175"/>
                  <a:gd name="T4" fmla="*/ 18 w 151"/>
                  <a:gd name="T5" fmla="*/ 13 h 175"/>
                  <a:gd name="T6" fmla="*/ 40 w 151"/>
                  <a:gd name="T7" fmla="*/ 30 h 175"/>
                  <a:gd name="T8" fmla="*/ 48 w 151"/>
                  <a:gd name="T9" fmla="*/ 51 h 175"/>
                  <a:gd name="T10" fmla="*/ 63 w 151"/>
                  <a:gd name="T11" fmla="*/ 53 h 175"/>
                  <a:gd name="T12" fmla="*/ 73 w 151"/>
                  <a:gd name="T13" fmla="*/ 55 h 175"/>
                  <a:gd name="T14" fmla="*/ 83 w 151"/>
                  <a:gd name="T15" fmla="*/ 66 h 175"/>
                  <a:gd name="T16" fmla="*/ 95 w 151"/>
                  <a:gd name="T17" fmla="*/ 66 h 175"/>
                  <a:gd name="T18" fmla="*/ 107 w 151"/>
                  <a:gd name="T19" fmla="*/ 74 h 175"/>
                  <a:gd name="T20" fmla="*/ 118 w 151"/>
                  <a:gd name="T21" fmla="*/ 85 h 175"/>
                  <a:gd name="T22" fmla="*/ 130 w 151"/>
                  <a:gd name="T23" fmla="*/ 95 h 175"/>
                  <a:gd name="T24" fmla="*/ 127 w 151"/>
                  <a:gd name="T25" fmla="*/ 100 h 175"/>
                  <a:gd name="T26" fmla="*/ 120 w 151"/>
                  <a:gd name="T27" fmla="*/ 102 h 175"/>
                  <a:gd name="T28" fmla="*/ 113 w 151"/>
                  <a:gd name="T29" fmla="*/ 102 h 175"/>
                  <a:gd name="T30" fmla="*/ 112 w 151"/>
                  <a:gd name="T31" fmla="*/ 108 h 175"/>
                  <a:gd name="T32" fmla="*/ 125 w 151"/>
                  <a:gd name="T33" fmla="*/ 121 h 175"/>
                  <a:gd name="T34" fmla="*/ 133 w 151"/>
                  <a:gd name="T35" fmla="*/ 132 h 175"/>
                  <a:gd name="T36" fmla="*/ 150 w 151"/>
                  <a:gd name="T37" fmla="*/ 148 h 175"/>
                  <a:gd name="T38" fmla="*/ 142 w 151"/>
                  <a:gd name="T39" fmla="*/ 161 h 175"/>
                  <a:gd name="T40" fmla="*/ 132 w 151"/>
                  <a:gd name="T41" fmla="*/ 163 h 175"/>
                  <a:gd name="T42" fmla="*/ 132 w 151"/>
                  <a:gd name="T43" fmla="*/ 174 h 175"/>
                  <a:gd name="T44" fmla="*/ 118 w 151"/>
                  <a:gd name="T45" fmla="*/ 174 h 175"/>
                  <a:gd name="T46" fmla="*/ 113 w 151"/>
                  <a:gd name="T47" fmla="*/ 166 h 175"/>
                  <a:gd name="T48" fmla="*/ 100 w 151"/>
                  <a:gd name="T49" fmla="*/ 153 h 175"/>
                  <a:gd name="T50" fmla="*/ 90 w 151"/>
                  <a:gd name="T51" fmla="*/ 136 h 175"/>
                  <a:gd name="T52" fmla="*/ 77 w 151"/>
                  <a:gd name="T53" fmla="*/ 110 h 175"/>
                  <a:gd name="T54" fmla="*/ 58 w 151"/>
                  <a:gd name="T55" fmla="*/ 95 h 175"/>
                  <a:gd name="T56" fmla="*/ 42 w 151"/>
                  <a:gd name="T57" fmla="*/ 66 h 175"/>
                  <a:gd name="T58" fmla="*/ 30 w 151"/>
                  <a:gd name="T59" fmla="*/ 59 h 175"/>
                  <a:gd name="T60" fmla="*/ 22 w 151"/>
                  <a:gd name="T61" fmla="*/ 53 h 175"/>
                  <a:gd name="T62" fmla="*/ 17 w 151"/>
                  <a:gd name="T63" fmla="*/ 38 h 175"/>
                  <a:gd name="T64" fmla="*/ 3 w 151"/>
                  <a:gd name="T65" fmla="*/ 25 h 175"/>
                  <a:gd name="T66" fmla="*/ 3 w 151"/>
                  <a:gd name="T67" fmla="*/ 19 h 175"/>
                  <a:gd name="T68" fmla="*/ 0 w 151"/>
                  <a:gd name="T69" fmla="*/ 0 h 17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1"/>
                  <a:gd name="T106" fmla="*/ 0 h 175"/>
                  <a:gd name="T107" fmla="*/ 151 w 151"/>
                  <a:gd name="T108" fmla="*/ 175 h 17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1" h="175">
                    <a:moveTo>
                      <a:pt x="0" y="0"/>
                    </a:moveTo>
                    <a:lnTo>
                      <a:pt x="12" y="0"/>
                    </a:lnTo>
                    <a:lnTo>
                      <a:pt x="18" y="13"/>
                    </a:lnTo>
                    <a:lnTo>
                      <a:pt x="40" y="30"/>
                    </a:lnTo>
                    <a:lnTo>
                      <a:pt x="48" y="51"/>
                    </a:lnTo>
                    <a:lnTo>
                      <a:pt x="63" y="53"/>
                    </a:lnTo>
                    <a:lnTo>
                      <a:pt x="73" y="55"/>
                    </a:lnTo>
                    <a:lnTo>
                      <a:pt x="83" y="66"/>
                    </a:lnTo>
                    <a:lnTo>
                      <a:pt x="95" y="66"/>
                    </a:lnTo>
                    <a:lnTo>
                      <a:pt x="107" y="74"/>
                    </a:lnTo>
                    <a:lnTo>
                      <a:pt x="118" y="85"/>
                    </a:lnTo>
                    <a:lnTo>
                      <a:pt x="130" y="95"/>
                    </a:lnTo>
                    <a:lnTo>
                      <a:pt x="127" y="100"/>
                    </a:lnTo>
                    <a:lnTo>
                      <a:pt x="120" y="102"/>
                    </a:lnTo>
                    <a:lnTo>
                      <a:pt x="113" y="102"/>
                    </a:lnTo>
                    <a:lnTo>
                      <a:pt x="112" y="108"/>
                    </a:lnTo>
                    <a:lnTo>
                      <a:pt x="125" y="121"/>
                    </a:lnTo>
                    <a:lnTo>
                      <a:pt x="133" y="132"/>
                    </a:lnTo>
                    <a:lnTo>
                      <a:pt x="150" y="148"/>
                    </a:lnTo>
                    <a:lnTo>
                      <a:pt x="142" y="161"/>
                    </a:lnTo>
                    <a:lnTo>
                      <a:pt x="132" y="163"/>
                    </a:lnTo>
                    <a:lnTo>
                      <a:pt x="132" y="174"/>
                    </a:lnTo>
                    <a:lnTo>
                      <a:pt x="118" y="174"/>
                    </a:lnTo>
                    <a:lnTo>
                      <a:pt x="113" y="166"/>
                    </a:lnTo>
                    <a:lnTo>
                      <a:pt x="100" y="153"/>
                    </a:lnTo>
                    <a:lnTo>
                      <a:pt x="90" y="136"/>
                    </a:lnTo>
                    <a:lnTo>
                      <a:pt x="77" y="110"/>
                    </a:lnTo>
                    <a:lnTo>
                      <a:pt x="58" y="95"/>
                    </a:lnTo>
                    <a:lnTo>
                      <a:pt x="42" y="66"/>
                    </a:lnTo>
                    <a:lnTo>
                      <a:pt x="30" y="59"/>
                    </a:lnTo>
                    <a:lnTo>
                      <a:pt x="22" y="53"/>
                    </a:lnTo>
                    <a:lnTo>
                      <a:pt x="17" y="38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13355" name="Freeform 24"/>
            <p:cNvSpPr>
              <a:spLocks/>
            </p:cNvSpPr>
            <p:nvPr/>
          </p:nvSpPr>
          <p:spPr bwMode="auto">
            <a:xfrm>
              <a:off x="2372" y="1521"/>
              <a:ext cx="1184" cy="1430"/>
            </a:xfrm>
            <a:custGeom>
              <a:avLst/>
              <a:gdLst>
                <a:gd name="T0" fmla="*/ 906 w 1184"/>
                <a:gd name="T1" fmla="*/ 231 h 1430"/>
                <a:gd name="T2" fmla="*/ 1015 w 1184"/>
                <a:gd name="T3" fmla="*/ 470 h 1430"/>
                <a:gd name="T4" fmla="*/ 1060 w 1184"/>
                <a:gd name="T5" fmla="*/ 531 h 1430"/>
                <a:gd name="T6" fmla="*/ 1158 w 1184"/>
                <a:gd name="T7" fmla="*/ 514 h 1430"/>
                <a:gd name="T8" fmla="*/ 1181 w 1184"/>
                <a:gd name="T9" fmla="*/ 570 h 1430"/>
                <a:gd name="T10" fmla="*/ 1069 w 1184"/>
                <a:gd name="T11" fmla="*/ 729 h 1430"/>
                <a:gd name="T12" fmla="*/ 970 w 1184"/>
                <a:gd name="T13" fmla="*/ 915 h 1430"/>
                <a:gd name="T14" fmla="*/ 985 w 1184"/>
                <a:gd name="T15" fmla="*/ 978 h 1430"/>
                <a:gd name="T16" fmla="*/ 985 w 1184"/>
                <a:gd name="T17" fmla="*/ 1047 h 1430"/>
                <a:gd name="T18" fmla="*/ 945 w 1184"/>
                <a:gd name="T19" fmla="*/ 1070 h 1430"/>
                <a:gd name="T20" fmla="*/ 881 w 1184"/>
                <a:gd name="T21" fmla="*/ 1164 h 1430"/>
                <a:gd name="T22" fmla="*/ 860 w 1184"/>
                <a:gd name="T23" fmla="*/ 1239 h 1430"/>
                <a:gd name="T24" fmla="*/ 797 w 1184"/>
                <a:gd name="T25" fmla="*/ 1347 h 1430"/>
                <a:gd name="T26" fmla="*/ 765 w 1184"/>
                <a:gd name="T27" fmla="*/ 1370 h 1430"/>
                <a:gd name="T28" fmla="*/ 692 w 1184"/>
                <a:gd name="T29" fmla="*/ 1423 h 1430"/>
                <a:gd name="T30" fmla="*/ 608 w 1184"/>
                <a:gd name="T31" fmla="*/ 1405 h 1430"/>
                <a:gd name="T32" fmla="*/ 595 w 1184"/>
                <a:gd name="T33" fmla="*/ 1353 h 1430"/>
                <a:gd name="T34" fmla="*/ 554 w 1184"/>
                <a:gd name="T35" fmla="*/ 1286 h 1430"/>
                <a:gd name="T36" fmla="*/ 547 w 1184"/>
                <a:gd name="T37" fmla="*/ 1223 h 1430"/>
                <a:gd name="T38" fmla="*/ 538 w 1184"/>
                <a:gd name="T39" fmla="*/ 1186 h 1430"/>
                <a:gd name="T40" fmla="*/ 502 w 1184"/>
                <a:gd name="T41" fmla="*/ 1141 h 1430"/>
                <a:gd name="T42" fmla="*/ 481 w 1184"/>
                <a:gd name="T43" fmla="*/ 1084 h 1430"/>
                <a:gd name="T44" fmla="*/ 509 w 1184"/>
                <a:gd name="T45" fmla="*/ 986 h 1430"/>
                <a:gd name="T46" fmla="*/ 497 w 1184"/>
                <a:gd name="T47" fmla="*/ 847 h 1430"/>
                <a:gd name="T48" fmla="*/ 443 w 1184"/>
                <a:gd name="T49" fmla="*/ 776 h 1430"/>
                <a:gd name="T50" fmla="*/ 438 w 1184"/>
                <a:gd name="T51" fmla="*/ 672 h 1430"/>
                <a:gd name="T52" fmla="*/ 361 w 1184"/>
                <a:gd name="T53" fmla="*/ 629 h 1430"/>
                <a:gd name="T54" fmla="*/ 259 w 1184"/>
                <a:gd name="T55" fmla="*/ 641 h 1430"/>
                <a:gd name="T56" fmla="*/ 59 w 1184"/>
                <a:gd name="T57" fmla="*/ 555 h 1430"/>
                <a:gd name="T58" fmla="*/ 11 w 1184"/>
                <a:gd name="T59" fmla="*/ 418 h 1430"/>
                <a:gd name="T60" fmla="*/ 45 w 1184"/>
                <a:gd name="T61" fmla="*/ 316 h 1430"/>
                <a:gd name="T62" fmla="*/ 116 w 1184"/>
                <a:gd name="T63" fmla="*/ 208 h 1430"/>
                <a:gd name="T64" fmla="*/ 218 w 1184"/>
                <a:gd name="T65" fmla="*/ 125 h 1430"/>
                <a:gd name="T66" fmla="*/ 291 w 1184"/>
                <a:gd name="T67" fmla="*/ 37 h 1430"/>
                <a:gd name="T68" fmla="*/ 361 w 1184"/>
                <a:gd name="T69" fmla="*/ 63 h 1430"/>
                <a:gd name="T70" fmla="*/ 438 w 1184"/>
                <a:gd name="T71" fmla="*/ 22 h 1430"/>
                <a:gd name="T72" fmla="*/ 490 w 1184"/>
                <a:gd name="T73" fmla="*/ 4 h 1430"/>
                <a:gd name="T74" fmla="*/ 531 w 1184"/>
                <a:gd name="T75" fmla="*/ 45 h 1430"/>
                <a:gd name="T76" fmla="*/ 615 w 1184"/>
                <a:gd name="T77" fmla="*/ 118 h 1430"/>
                <a:gd name="T78" fmla="*/ 667 w 1184"/>
                <a:gd name="T79" fmla="*/ 88 h 1430"/>
                <a:gd name="T80" fmla="*/ 752 w 1184"/>
                <a:gd name="T81" fmla="*/ 110 h 1430"/>
                <a:gd name="T82" fmla="*/ 847 w 1184"/>
                <a:gd name="T83" fmla="*/ 110 h 143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84"/>
                <a:gd name="T127" fmla="*/ 0 h 1430"/>
                <a:gd name="T128" fmla="*/ 1184 w 1184"/>
                <a:gd name="T129" fmla="*/ 1430 h 143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84" h="1430">
                  <a:moveTo>
                    <a:pt x="886" y="169"/>
                  </a:moveTo>
                  <a:lnTo>
                    <a:pt x="906" y="231"/>
                  </a:lnTo>
                  <a:lnTo>
                    <a:pt x="945" y="323"/>
                  </a:lnTo>
                  <a:lnTo>
                    <a:pt x="1015" y="470"/>
                  </a:lnTo>
                  <a:lnTo>
                    <a:pt x="1045" y="486"/>
                  </a:lnTo>
                  <a:lnTo>
                    <a:pt x="1060" y="531"/>
                  </a:lnTo>
                  <a:lnTo>
                    <a:pt x="1119" y="529"/>
                  </a:lnTo>
                  <a:lnTo>
                    <a:pt x="1158" y="514"/>
                  </a:lnTo>
                  <a:lnTo>
                    <a:pt x="1183" y="514"/>
                  </a:lnTo>
                  <a:lnTo>
                    <a:pt x="1181" y="570"/>
                  </a:lnTo>
                  <a:lnTo>
                    <a:pt x="1176" y="602"/>
                  </a:lnTo>
                  <a:lnTo>
                    <a:pt x="1069" y="729"/>
                  </a:lnTo>
                  <a:lnTo>
                    <a:pt x="970" y="861"/>
                  </a:lnTo>
                  <a:lnTo>
                    <a:pt x="970" y="915"/>
                  </a:lnTo>
                  <a:lnTo>
                    <a:pt x="1001" y="951"/>
                  </a:lnTo>
                  <a:lnTo>
                    <a:pt x="985" y="978"/>
                  </a:lnTo>
                  <a:lnTo>
                    <a:pt x="995" y="1019"/>
                  </a:lnTo>
                  <a:lnTo>
                    <a:pt x="985" y="1047"/>
                  </a:lnTo>
                  <a:lnTo>
                    <a:pt x="963" y="1070"/>
                  </a:lnTo>
                  <a:lnTo>
                    <a:pt x="945" y="1070"/>
                  </a:lnTo>
                  <a:lnTo>
                    <a:pt x="911" y="1113"/>
                  </a:lnTo>
                  <a:lnTo>
                    <a:pt x="881" y="1164"/>
                  </a:lnTo>
                  <a:lnTo>
                    <a:pt x="886" y="1215"/>
                  </a:lnTo>
                  <a:lnTo>
                    <a:pt x="860" y="1239"/>
                  </a:lnTo>
                  <a:lnTo>
                    <a:pt x="829" y="1294"/>
                  </a:lnTo>
                  <a:lnTo>
                    <a:pt x="797" y="1347"/>
                  </a:lnTo>
                  <a:lnTo>
                    <a:pt x="779" y="1364"/>
                  </a:lnTo>
                  <a:lnTo>
                    <a:pt x="765" y="1370"/>
                  </a:lnTo>
                  <a:lnTo>
                    <a:pt x="738" y="1405"/>
                  </a:lnTo>
                  <a:lnTo>
                    <a:pt x="692" y="1423"/>
                  </a:lnTo>
                  <a:lnTo>
                    <a:pt x="636" y="1429"/>
                  </a:lnTo>
                  <a:lnTo>
                    <a:pt x="608" y="1405"/>
                  </a:lnTo>
                  <a:lnTo>
                    <a:pt x="599" y="1384"/>
                  </a:lnTo>
                  <a:lnTo>
                    <a:pt x="595" y="1353"/>
                  </a:lnTo>
                  <a:lnTo>
                    <a:pt x="575" y="1339"/>
                  </a:lnTo>
                  <a:lnTo>
                    <a:pt x="554" y="1286"/>
                  </a:lnTo>
                  <a:lnTo>
                    <a:pt x="550" y="1258"/>
                  </a:lnTo>
                  <a:lnTo>
                    <a:pt x="547" y="1223"/>
                  </a:lnTo>
                  <a:lnTo>
                    <a:pt x="538" y="1200"/>
                  </a:lnTo>
                  <a:lnTo>
                    <a:pt x="538" y="1186"/>
                  </a:lnTo>
                  <a:lnTo>
                    <a:pt x="520" y="1162"/>
                  </a:lnTo>
                  <a:lnTo>
                    <a:pt x="502" y="1141"/>
                  </a:lnTo>
                  <a:lnTo>
                    <a:pt x="488" y="1106"/>
                  </a:lnTo>
                  <a:lnTo>
                    <a:pt x="481" y="1084"/>
                  </a:lnTo>
                  <a:lnTo>
                    <a:pt x="484" y="1043"/>
                  </a:lnTo>
                  <a:lnTo>
                    <a:pt x="509" y="986"/>
                  </a:lnTo>
                  <a:lnTo>
                    <a:pt x="515" y="919"/>
                  </a:lnTo>
                  <a:lnTo>
                    <a:pt x="497" y="847"/>
                  </a:lnTo>
                  <a:lnTo>
                    <a:pt x="465" y="819"/>
                  </a:lnTo>
                  <a:lnTo>
                    <a:pt x="443" y="776"/>
                  </a:lnTo>
                  <a:lnTo>
                    <a:pt x="452" y="715"/>
                  </a:lnTo>
                  <a:lnTo>
                    <a:pt x="438" y="672"/>
                  </a:lnTo>
                  <a:lnTo>
                    <a:pt x="400" y="666"/>
                  </a:lnTo>
                  <a:lnTo>
                    <a:pt x="361" y="629"/>
                  </a:lnTo>
                  <a:lnTo>
                    <a:pt x="311" y="612"/>
                  </a:lnTo>
                  <a:lnTo>
                    <a:pt x="259" y="641"/>
                  </a:lnTo>
                  <a:lnTo>
                    <a:pt x="129" y="633"/>
                  </a:lnTo>
                  <a:lnTo>
                    <a:pt x="59" y="555"/>
                  </a:lnTo>
                  <a:lnTo>
                    <a:pt x="0" y="455"/>
                  </a:lnTo>
                  <a:lnTo>
                    <a:pt x="11" y="418"/>
                  </a:lnTo>
                  <a:lnTo>
                    <a:pt x="38" y="386"/>
                  </a:lnTo>
                  <a:lnTo>
                    <a:pt x="45" y="316"/>
                  </a:lnTo>
                  <a:lnTo>
                    <a:pt x="66" y="265"/>
                  </a:lnTo>
                  <a:lnTo>
                    <a:pt x="116" y="208"/>
                  </a:lnTo>
                  <a:lnTo>
                    <a:pt x="168" y="182"/>
                  </a:lnTo>
                  <a:lnTo>
                    <a:pt x="218" y="125"/>
                  </a:lnTo>
                  <a:lnTo>
                    <a:pt x="227" y="100"/>
                  </a:lnTo>
                  <a:lnTo>
                    <a:pt x="291" y="37"/>
                  </a:lnTo>
                  <a:lnTo>
                    <a:pt x="332" y="63"/>
                  </a:lnTo>
                  <a:lnTo>
                    <a:pt x="361" y="63"/>
                  </a:lnTo>
                  <a:lnTo>
                    <a:pt x="399" y="27"/>
                  </a:lnTo>
                  <a:lnTo>
                    <a:pt x="438" y="22"/>
                  </a:lnTo>
                  <a:lnTo>
                    <a:pt x="465" y="31"/>
                  </a:lnTo>
                  <a:lnTo>
                    <a:pt x="490" y="4"/>
                  </a:lnTo>
                  <a:lnTo>
                    <a:pt x="522" y="0"/>
                  </a:lnTo>
                  <a:lnTo>
                    <a:pt x="531" y="45"/>
                  </a:lnTo>
                  <a:lnTo>
                    <a:pt x="550" y="82"/>
                  </a:lnTo>
                  <a:lnTo>
                    <a:pt x="615" y="118"/>
                  </a:lnTo>
                  <a:lnTo>
                    <a:pt x="663" y="127"/>
                  </a:lnTo>
                  <a:lnTo>
                    <a:pt x="667" y="88"/>
                  </a:lnTo>
                  <a:lnTo>
                    <a:pt x="706" y="88"/>
                  </a:lnTo>
                  <a:lnTo>
                    <a:pt x="752" y="110"/>
                  </a:lnTo>
                  <a:lnTo>
                    <a:pt x="802" y="125"/>
                  </a:lnTo>
                  <a:lnTo>
                    <a:pt x="847" y="110"/>
                  </a:lnTo>
                  <a:lnTo>
                    <a:pt x="886" y="169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13356" name="Group 25"/>
            <p:cNvGrpSpPr>
              <a:grpSpLocks/>
            </p:cNvGrpSpPr>
            <p:nvPr/>
          </p:nvGrpSpPr>
          <p:grpSpPr bwMode="auto">
            <a:xfrm>
              <a:off x="2456" y="746"/>
              <a:ext cx="514" cy="477"/>
              <a:chOff x="2456" y="746"/>
              <a:chExt cx="514" cy="477"/>
            </a:xfrm>
          </p:grpSpPr>
          <p:grpSp>
            <p:nvGrpSpPr>
              <p:cNvPr id="13365" name="Group 26"/>
              <p:cNvGrpSpPr>
                <a:grpSpLocks/>
              </p:cNvGrpSpPr>
              <p:nvPr/>
            </p:nvGrpSpPr>
            <p:grpSpPr bwMode="auto">
              <a:xfrm>
                <a:off x="2665" y="1052"/>
                <a:ext cx="150" cy="171"/>
                <a:chOff x="2665" y="1052"/>
                <a:chExt cx="150" cy="171"/>
              </a:xfrm>
            </p:grpSpPr>
            <p:sp>
              <p:nvSpPr>
                <p:cNvPr id="13367" name="Freeform 27"/>
                <p:cNvSpPr>
                  <a:spLocks/>
                </p:cNvSpPr>
                <p:nvPr/>
              </p:nvSpPr>
              <p:spPr bwMode="auto">
                <a:xfrm>
                  <a:off x="2665" y="1123"/>
                  <a:ext cx="64" cy="86"/>
                </a:xfrm>
                <a:custGeom>
                  <a:avLst/>
                  <a:gdLst>
                    <a:gd name="T0" fmla="*/ 15 w 64"/>
                    <a:gd name="T1" fmla="*/ 29 h 86"/>
                    <a:gd name="T2" fmla="*/ 21 w 64"/>
                    <a:gd name="T3" fmla="*/ 19 h 86"/>
                    <a:gd name="T4" fmla="*/ 32 w 64"/>
                    <a:gd name="T5" fmla="*/ 19 h 86"/>
                    <a:gd name="T6" fmla="*/ 47 w 64"/>
                    <a:gd name="T7" fmla="*/ 0 h 86"/>
                    <a:gd name="T8" fmla="*/ 53 w 64"/>
                    <a:gd name="T9" fmla="*/ 12 h 86"/>
                    <a:gd name="T10" fmla="*/ 59 w 64"/>
                    <a:gd name="T11" fmla="*/ 12 h 86"/>
                    <a:gd name="T12" fmla="*/ 63 w 64"/>
                    <a:gd name="T13" fmla="*/ 19 h 86"/>
                    <a:gd name="T14" fmla="*/ 59 w 64"/>
                    <a:gd name="T15" fmla="*/ 29 h 86"/>
                    <a:gd name="T16" fmla="*/ 53 w 64"/>
                    <a:gd name="T17" fmla="*/ 29 h 86"/>
                    <a:gd name="T18" fmla="*/ 53 w 64"/>
                    <a:gd name="T19" fmla="*/ 39 h 86"/>
                    <a:gd name="T20" fmla="*/ 53 w 64"/>
                    <a:gd name="T21" fmla="*/ 41 h 86"/>
                    <a:gd name="T22" fmla="*/ 48 w 64"/>
                    <a:gd name="T23" fmla="*/ 48 h 86"/>
                    <a:gd name="T24" fmla="*/ 53 w 64"/>
                    <a:gd name="T25" fmla="*/ 54 h 86"/>
                    <a:gd name="T26" fmla="*/ 47 w 64"/>
                    <a:gd name="T27" fmla="*/ 61 h 86"/>
                    <a:gd name="T28" fmla="*/ 41 w 64"/>
                    <a:gd name="T29" fmla="*/ 66 h 86"/>
                    <a:gd name="T30" fmla="*/ 37 w 64"/>
                    <a:gd name="T31" fmla="*/ 66 h 86"/>
                    <a:gd name="T32" fmla="*/ 35 w 64"/>
                    <a:gd name="T33" fmla="*/ 66 h 86"/>
                    <a:gd name="T34" fmla="*/ 35 w 64"/>
                    <a:gd name="T35" fmla="*/ 73 h 86"/>
                    <a:gd name="T36" fmla="*/ 26 w 64"/>
                    <a:gd name="T37" fmla="*/ 77 h 86"/>
                    <a:gd name="T38" fmla="*/ 26 w 64"/>
                    <a:gd name="T39" fmla="*/ 73 h 86"/>
                    <a:gd name="T40" fmla="*/ 18 w 64"/>
                    <a:gd name="T41" fmla="*/ 78 h 86"/>
                    <a:gd name="T42" fmla="*/ 15 w 64"/>
                    <a:gd name="T43" fmla="*/ 78 h 86"/>
                    <a:gd name="T44" fmla="*/ 9 w 64"/>
                    <a:gd name="T45" fmla="*/ 85 h 86"/>
                    <a:gd name="T46" fmla="*/ 6 w 64"/>
                    <a:gd name="T47" fmla="*/ 85 h 86"/>
                    <a:gd name="T48" fmla="*/ 4 w 64"/>
                    <a:gd name="T49" fmla="*/ 80 h 86"/>
                    <a:gd name="T50" fmla="*/ 1 w 64"/>
                    <a:gd name="T51" fmla="*/ 73 h 86"/>
                    <a:gd name="T52" fmla="*/ 0 w 64"/>
                    <a:gd name="T53" fmla="*/ 71 h 86"/>
                    <a:gd name="T54" fmla="*/ 0 w 64"/>
                    <a:gd name="T55" fmla="*/ 65 h 86"/>
                    <a:gd name="T56" fmla="*/ 6 w 64"/>
                    <a:gd name="T57" fmla="*/ 60 h 86"/>
                    <a:gd name="T58" fmla="*/ 10 w 64"/>
                    <a:gd name="T59" fmla="*/ 58 h 86"/>
                    <a:gd name="T60" fmla="*/ 12 w 64"/>
                    <a:gd name="T61" fmla="*/ 48 h 86"/>
                    <a:gd name="T62" fmla="*/ 18 w 64"/>
                    <a:gd name="T63" fmla="*/ 48 h 86"/>
                    <a:gd name="T64" fmla="*/ 22 w 64"/>
                    <a:gd name="T65" fmla="*/ 54 h 86"/>
                    <a:gd name="T66" fmla="*/ 26 w 64"/>
                    <a:gd name="T67" fmla="*/ 48 h 86"/>
                    <a:gd name="T68" fmla="*/ 22 w 64"/>
                    <a:gd name="T69" fmla="*/ 48 h 86"/>
                    <a:gd name="T70" fmla="*/ 15 w 64"/>
                    <a:gd name="T71" fmla="*/ 29 h 8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64"/>
                    <a:gd name="T109" fmla="*/ 0 h 86"/>
                    <a:gd name="T110" fmla="*/ 64 w 64"/>
                    <a:gd name="T111" fmla="*/ 86 h 8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64" h="86">
                      <a:moveTo>
                        <a:pt x="15" y="29"/>
                      </a:moveTo>
                      <a:lnTo>
                        <a:pt x="21" y="19"/>
                      </a:lnTo>
                      <a:lnTo>
                        <a:pt x="32" y="19"/>
                      </a:lnTo>
                      <a:lnTo>
                        <a:pt x="47" y="0"/>
                      </a:lnTo>
                      <a:lnTo>
                        <a:pt x="53" y="12"/>
                      </a:lnTo>
                      <a:lnTo>
                        <a:pt x="59" y="12"/>
                      </a:lnTo>
                      <a:lnTo>
                        <a:pt x="63" y="19"/>
                      </a:lnTo>
                      <a:lnTo>
                        <a:pt x="59" y="29"/>
                      </a:lnTo>
                      <a:lnTo>
                        <a:pt x="53" y="29"/>
                      </a:lnTo>
                      <a:lnTo>
                        <a:pt x="53" y="39"/>
                      </a:lnTo>
                      <a:lnTo>
                        <a:pt x="53" y="41"/>
                      </a:lnTo>
                      <a:lnTo>
                        <a:pt x="48" y="48"/>
                      </a:lnTo>
                      <a:lnTo>
                        <a:pt x="53" y="54"/>
                      </a:lnTo>
                      <a:lnTo>
                        <a:pt x="47" y="61"/>
                      </a:lnTo>
                      <a:lnTo>
                        <a:pt x="41" y="66"/>
                      </a:lnTo>
                      <a:lnTo>
                        <a:pt x="37" y="66"/>
                      </a:lnTo>
                      <a:lnTo>
                        <a:pt x="35" y="66"/>
                      </a:lnTo>
                      <a:lnTo>
                        <a:pt x="35" y="73"/>
                      </a:lnTo>
                      <a:lnTo>
                        <a:pt x="26" y="77"/>
                      </a:lnTo>
                      <a:lnTo>
                        <a:pt x="26" y="73"/>
                      </a:lnTo>
                      <a:lnTo>
                        <a:pt x="18" y="78"/>
                      </a:lnTo>
                      <a:lnTo>
                        <a:pt x="15" y="78"/>
                      </a:lnTo>
                      <a:lnTo>
                        <a:pt x="9" y="85"/>
                      </a:lnTo>
                      <a:lnTo>
                        <a:pt x="6" y="85"/>
                      </a:lnTo>
                      <a:lnTo>
                        <a:pt x="4" y="80"/>
                      </a:lnTo>
                      <a:lnTo>
                        <a:pt x="1" y="73"/>
                      </a:lnTo>
                      <a:lnTo>
                        <a:pt x="0" y="71"/>
                      </a:lnTo>
                      <a:lnTo>
                        <a:pt x="0" y="65"/>
                      </a:lnTo>
                      <a:lnTo>
                        <a:pt x="6" y="60"/>
                      </a:lnTo>
                      <a:lnTo>
                        <a:pt x="10" y="58"/>
                      </a:lnTo>
                      <a:lnTo>
                        <a:pt x="12" y="48"/>
                      </a:lnTo>
                      <a:lnTo>
                        <a:pt x="18" y="48"/>
                      </a:lnTo>
                      <a:lnTo>
                        <a:pt x="22" y="54"/>
                      </a:lnTo>
                      <a:lnTo>
                        <a:pt x="26" y="48"/>
                      </a:lnTo>
                      <a:lnTo>
                        <a:pt x="22" y="48"/>
                      </a:lnTo>
                      <a:lnTo>
                        <a:pt x="15" y="29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3368" name="Freeform 28"/>
                <p:cNvSpPr>
                  <a:spLocks/>
                </p:cNvSpPr>
                <p:nvPr/>
              </p:nvSpPr>
              <p:spPr bwMode="auto">
                <a:xfrm>
                  <a:off x="2737" y="1052"/>
                  <a:ext cx="78" cy="171"/>
                </a:xfrm>
                <a:custGeom>
                  <a:avLst/>
                  <a:gdLst>
                    <a:gd name="T0" fmla="*/ 32 w 78"/>
                    <a:gd name="T1" fmla="*/ 19 h 171"/>
                    <a:gd name="T2" fmla="*/ 47 w 78"/>
                    <a:gd name="T3" fmla="*/ 15 h 171"/>
                    <a:gd name="T4" fmla="*/ 53 w 78"/>
                    <a:gd name="T5" fmla="*/ 11 h 171"/>
                    <a:gd name="T6" fmla="*/ 60 w 78"/>
                    <a:gd name="T7" fmla="*/ 6 h 171"/>
                    <a:gd name="T8" fmla="*/ 77 w 78"/>
                    <a:gd name="T9" fmla="*/ 4 h 171"/>
                    <a:gd name="T10" fmla="*/ 74 w 78"/>
                    <a:gd name="T11" fmla="*/ 15 h 171"/>
                    <a:gd name="T12" fmla="*/ 65 w 78"/>
                    <a:gd name="T13" fmla="*/ 21 h 171"/>
                    <a:gd name="T14" fmla="*/ 54 w 78"/>
                    <a:gd name="T15" fmla="*/ 34 h 171"/>
                    <a:gd name="T16" fmla="*/ 66 w 78"/>
                    <a:gd name="T17" fmla="*/ 34 h 171"/>
                    <a:gd name="T18" fmla="*/ 77 w 78"/>
                    <a:gd name="T19" fmla="*/ 34 h 171"/>
                    <a:gd name="T20" fmla="*/ 69 w 78"/>
                    <a:gd name="T21" fmla="*/ 47 h 171"/>
                    <a:gd name="T22" fmla="*/ 59 w 78"/>
                    <a:gd name="T23" fmla="*/ 55 h 171"/>
                    <a:gd name="T24" fmla="*/ 57 w 78"/>
                    <a:gd name="T25" fmla="*/ 62 h 171"/>
                    <a:gd name="T26" fmla="*/ 66 w 78"/>
                    <a:gd name="T27" fmla="*/ 79 h 171"/>
                    <a:gd name="T28" fmla="*/ 74 w 78"/>
                    <a:gd name="T29" fmla="*/ 94 h 171"/>
                    <a:gd name="T30" fmla="*/ 77 w 78"/>
                    <a:gd name="T31" fmla="*/ 110 h 171"/>
                    <a:gd name="T32" fmla="*/ 74 w 78"/>
                    <a:gd name="T33" fmla="*/ 134 h 171"/>
                    <a:gd name="T34" fmla="*/ 65 w 78"/>
                    <a:gd name="T35" fmla="*/ 144 h 171"/>
                    <a:gd name="T36" fmla="*/ 74 w 78"/>
                    <a:gd name="T37" fmla="*/ 161 h 171"/>
                    <a:gd name="T38" fmla="*/ 53 w 78"/>
                    <a:gd name="T39" fmla="*/ 161 h 171"/>
                    <a:gd name="T40" fmla="*/ 42 w 78"/>
                    <a:gd name="T41" fmla="*/ 157 h 171"/>
                    <a:gd name="T42" fmla="*/ 32 w 78"/>
                    <a:gd name="T43" fmla="*/ 162 h 171"/>
                    <a:gd name="T44" fmla="*/ 20 w 78"/>
                    <a:gd name="T45" fmla="*/ 168 h 171"/>
                    <a:gd name="T46" fmla="*/ 11 w 78"/>
                    <a:gd name="T47" fmla="*/ 170 h 171"/>
                    <a:gd name="T48" fmla="*/ 5 w 78"/>
                    <a:gd name="T49" fmla="*/ 161 h 171"/>
                    <a:gd name="T50" fmla="*/ 0 w 78"/>
                    <a:gd name="T51" fmla="*/ 149 h 171"/>
                    <a:gd name="T52" fmla="*/ 9 w 78"/>
                    <a:gd name="T53" fmla="*/ 142 h 171"/>
                    <a:gd name="T54" fmla="*/ 20 w 78"/>
                    <a:gd name="T55" fmla="*/ 142 h 171"/>
                    <a:gd name="T56" fmla="*/ 12 w 78"/>
                    <a:gd name="T57" fmla="*/ 134 h 171"/>
                    <a:gd name="T58" fmla="*/ 12 w 78"/>
                    <a:gd name="T59" fmla="*/ 123 h 171"/>
                    <a:gd name="T60" fmla="*/ 21 w 78"/>
                    <a:gd name="T61" fmla="*/ 115 h 171"/>
                    <a:gd name="T62" fmla="*/ 32 w 78"/>
                    <a:gd name="T63" fmla="*/ 115 h 171"/>
                    <a:gd name="T64" fmla="*/ 36 w 78"/>
                    <a:gd name="T65" fmla="*/ 94 h 171"/>
                    <a:gd name="T66" fmla="*/ 39 w 78"/>
                    <a:gd name="T67" fmla="*/ 79 h 171"/>
                    <a:gd name="T68" fmla="*/ 33 w 78"/>
                    <a:gd name="T69" fmla="*/ 66 h 171"/>
                    <a:gd name="T70" fmla="*/ 17 w 78"/>
                    <a:gd name="T71" fmla="*/ 60 h 171"/>
                    <a:gd name="T72" fmla="*/ 23 w 78"/>
                    <a:gd name="T73" fmla="*/ 25 h 171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8"/>
                    <a:gd name="T112" fmla="*/ 0 h 171"/>
                    <a:gd name="T113" fmla="*/ 78 w 78"/>
                    <a:gd name="T114" fmla="*/ 171 h 171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8" h="171">
                      <a:moveTo>
                        <a:pt x="23" y="25"/>
                      </a:moveTo>
                      <a:lnTo>
                        <a:pt x="32" y="19"/>
                      </a:lnTo>
                      <a:lnTo>
                        <a:pt x="42" y="21"/>
                      </a:lnTo>
                      <a:lnTo>
                        <a:pt x="47" y="15"/>
                      </a:lnTo>
                      <a:lnTo>
                        <a:pt x="50" y="11"/>
                      </a:lnTo>
                      <a:lnTo>
                        <a:pt x="53" y="11"/>
                      </a:lnTo>
                      <a:lnTo>
                        <a:pt x="57" y="8"/>
                      </a:lnTo>
                      <a:lnTo>
                        <a:pt x="60" y="6"/>
                      </a:lnTo>
                      <a:lnTo>
                        <a:pt x="69" y="0"/>
                      </a:lnTo>
                      <a:lnTo>
                        <a:pt x="77" y="4"/>
                      </a:lnTo>
                      <a:lnTo>
                        <a:pt x="75" y="11"/>
                      </a:lnTo>
                      <a:lnTo>
                        <a:pt x="74" y="15"/>
                      </a:lnTo>
                      <a:lnTo>
                        <a:pt x="69" y="19"/>
                      </a:lnTo>
                      <a:lnTo>
                        <a:pt x="65" y="21"/>
                      </a:lnTo>
                      <a:lnTo>
                        <a:pt x="54" y="25"/>
                      </a:lnTo>
                      <a:lnTo>
                        <a:pt x="54" y="34"/>
                      </a:lnTo>
                      <a:lnTo>
                        <a:pt x="57" y="40"/>
                      </a:lnTo>
                      <a:lnTo>
                        <a:pt x="66" y="34"/>
                      </a:lnTo>
                      <a:lnTo>
                        <a:pt x="75" y="26"/>
                      </a:lnTo>
                      <a:lnTo>
                        <a:pt x="77" y="34"/>
                      </a:lnTo>
                      <a:lnTo>
                        <a:pt x="77" y="45"/>
                      </a:lnTo>
                      <a:lnTo>
                        <a:pt x="69" y="47"/>
                      </a:lnTo>
                      <a:lnTo>
                        <a:pt x="65" y="47"/>
                      </a:lnTo>
                      <a:lnTo>
                        <a:pt x="59" y="55"/>
                      </a:lnTo>
                      <a:lnTo>
                        <a:pt x="57" y="59"/>
                      </a:lnTo>
                      <a:lnTo>
                        <a:pt x="57" y="62"/>
                      </a:lnTo>
                      <a:lnTo>
                        <a:pt x="60" y="72"/>
                      </a:lnTo>
                      <a:lnTo>
                        <a:pt x="66" y="79"/>
                      </a:lnTo>
                      <a:lnTo>
                        <a:pt x="69" y="87"/>
                      </a:lnTo>
                      <a:lnTo>
                        <a:pt x="74" y="94"/>
                      </a:lnTo>
                      <a:lnTo>
                        <a:pt x="74" y="100"/>
                      </a:lnTo>
                      <a:lnTo>
                        <a:pt x="77" y="110"/>
                      </a:lnTo>
                      <a:lnTo>
                        <a:pt x="77" y="127"/>
                      </a:lnTo>
                      <a:lnTo>
                        <a:pt x="74" y="134"/>
                      </a:lnTo>
                      <a:lnTo>
                        <a:pt x="66" y="142"/>
                      </a:lnTo>
                      <a:lnTo>
                        <a:pt x="65" y="144"/>
                      </a:lnTo>
                      <a:lnTo>
                        <a:pt x="69" y="149"/>
                      </a:lnTo>
                      <a:lnTo>
                        <a:pt x="74" y="161"/>
                      </a:lnTo>
                      <a:lnTo>
                        <a:pt x="60" y="161"/>
                      </a:lnTo>
                      <a:lnTo>
                        <a:pt x="53" y="161"/>
                      </a:lnTo>
                      <a:lnTo>
                        <a:pt x="50" y="157"/>
                      </a:lnTo>
                      <a:lnTo>
                        <a:pt x="42" y="157"/>
                      </a:lnTo>
                      <a:lnTo>
                        <a:pt x="36" y="161"/>
                      </a:lnTo>
                      <a:lnTo>
                        <a:pt x="32" y="162"/>
                      </a:lnTo>
                      <a:lnTo>
                        <a:pt x="23" y="162"/>
                      </a:lnTo>
                      <a:lnTo>
                        <a:pt x="20" y="168"/>
                      </a:lnTo>
                      <a:lnTo>
                        <a:pt x="12" y="170"/>
                      </a:lnTo>
                      <a:lnTo>
                        <a:pt x="11" y="170"/>
                      </a:lnTo>
                      <a:lnTo>
                        <a:pt x="9" y="162"/>
                      </a:lnTo>
                      <a:lnTo>
                        <a:pt x="5" y="161"/>
                      </a:lnTo>
                      <a:lnTo>
                        <a:pt x="0" y="161"/>
                      </a:lnTo>
                      <a:lnTo>
                        <a:pt x="0" y="149"/>
                      </a:lnTo>
                      <a:lnTo>
                        <a:pt x="5" y="142"/>
                      </a:lnTo>
                      <a:lnTo>
                        <a:pt x="9" y="142"/>
                      </a:lnTo>
                      <a:lnTo>
                        <a:pt x="12" y="142"/>
                      </a:lnTo>
                      <a:lnTo>
                        <a:pt x="20" y="142"/>
                      </a:lnTo>
                      <a:lnTo>
                        <a:pt x="20" y="136"/>
                      </a:lnTo>
                      <a:lnTo>
                        <a:pt x="12" y="134"/>
                      </a:lnTo>
                      <a:lnTo>
                        <a:pt x="12" y="128"/>
                      </a:lnTo>
                      <a:lnTo>
                        <a:pt x="12" y="123"/>
                      </a:lnTo>
                      <a:lnTo>
                        <a:pt x="20" y="123"/>
                      </a:lnTo>
                      <a:lnTo>
                        <a:pt x="21" y="115"/>
                      </a:lnTo>
                      <a:lnTo>
                        <a:pt x="26" y="115"/>
                      </a:lnTo>
                      <a:lnTo>
                        <a:pt x="32" y="115"/>
                      </a:lnTo>
                      <a:lnTo>
                        <a:pt x="36" y="113"/>
                      </a:lnTo>
                      <a:lnTo>
                        <a:pt x="36" y="94"/>
                      </a:lnTo>
                      <a:lnTo>
                        <a:pt x="39" y="87"/>
                      </a:lnTo>
                      <a:lnTo>
                        <a:pt x="39" y="79"/>
                      </a:lnTo>
                      <a:lnTo>
                        <a:pt x="32" y="76"/>
                      </a:lnTo>
                      <a:lnTo>
                        <a:pt x="33" y="66"/>
                      </a:lnTo>
                      <a:lnTo>
                        <a:pt x="23" y="60"/>
                      </a:lnTo>
                      <a:lnTo>
                        <a:pt x="17" y="60"/>
                      </a:lnTo>
                      <a:lnTo>
                        <a:pt x="26" y="47"/>
                      </a:lnTo>
                      <a:lnTo>
                        <a:pt x="23" y="25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3366" name="Freeform 29"/>
              <p:cNvSpPr>
                <a:spLocks/>
              </p:cNvSpPr>
              <p:nvPr/>
            </p:nvSpPr>
            <p:spPr bwMode="auto">
              <a:xfrm>
                <a:off x="2456" y="746"/>
                <a:ext cx="514" cy="296"/>
              </a:xfrm>
              <a:custGeom>
                <a:avLst/>
                <a:gdLst>
                  <a:gd name="T0" fmla="*/ 33 w 514"/>
                  <a:gd name="T1" fmla="*/ 285 h 296"/>
                  <a:gd name="T2" fmla="*/ 51 w 514"/>
                  <a:gd name="T3" fmla="*/ 264 h 296"/>
                  <a:gd name="T4" fmla="*/ 63 w 514"/>
                  <a:gd name="T5" fmla="*/ 260 h 296"/>
                  <a:gd name="T6" fmla="*/ 77 w 514"/>
                  <a:gd name="T7" fmla="*/ 254 h 296"/>
                  <a:gd name="T8" fmla="*/ 90 w 514"/>
                  <a:gd name="T9" fmla="*/ 254 h 296"/>
                  <a:gd name="T10" fmla="*/ 104 w 514"/>
                  <a:gd name="T11" fmla="*/ 246 h 296"/>
                  <a:gd name="T12" fmla="*/ 116 w 514"/>
                  <a:gd name="T13" fmla="*/ 232 h 296"/>
                  <a:gd name="T14" fmla="*/ 130 w 514"/>
                  <a:gd name="T15" fmla="*/ 224 h 296"/>
                  <a:gd name="T16" fmla="*/ 142 w 514"/>
                  <a:gd name="T17" fmla="*/ 220 h 296"/>
                  <a:gd name="T18" fmla="*/ 160 w 514"/>
                  <a:gd name="T19" fmla="*/ 210 h 296"/>
                  <a:gd name="T20" fmla="*/ 177 w 514"/>
                  <a:gd name="T21" fmla="*/ 207 h 296"/>
                  <a:gd name="T22" fmla="*/ 209 w 514"/>
                  <a:gd name="T23" fmla="*/ 210 h 296"/>
                  <a:gd name="T24" fmla="*/ 235 w 514"/>
                  <a:gd name="T25" fmla="*/ 201 h 296"/>
                  <a:gd name="T26" fmla="*/ 246 w 514"/>
                  <a:gd name="T27" fmla="*/ 183 h 296"/>
                  <a:gd name="T28" fmla="*/ 267 w 514"/>
                  <a:gd name="T29" fmla="*/ 165 h 296"/>
                  <a:gd name="T30" fmla="*/ 274 w 514"/>
                  <a:gd name="T31" fmla="*/ 149 h 296"/>
                  <a:gd name="T32" fmla="*/ 285 w 514"/>
                  <a:gd name="T33" fmla="*/ 140 h 296"/>
                  <a:gd name="T34" fmla="*/ 311 w 514"/>
                  <a:gd name="T35" fmla="*/ 122 h 296"/>
                  <a:gd name="T36" fmla="*/ 304 w 514"/>
                  <a:gd name="T37" fmla="*/ 142 h 296"/>
                  <a:gd name="T38" fmla="*/ 320 w 514"/>
                  <a:gd name="T39" fmla="*/ 149 h 296"/>
                  <a:gd name="T40" fmla="*/ 336 w 514"/>
                  <a:gd name="T41" fmla="*/ 144 h 296"/>
                  <a:gd name="T42" fmla="*/ 343 w 514"/>
                  <a:gd name="T43" fmla="*/ 128 h 296"/>
                  <a:gd name="T44" fmla="*/ 350 w 514"/>
                  <a:gd name="T45" fmla="*/ 114 h 296"/>
                  <a:gd name="T46" fmla="*/ 360 w 514"/>
                  <a:gd name="T47" fmla="*/ 104 h 296"/>
                  <a:gd name="T48" fmla="*/ 383 w 514"/>
                  <a:gd name="T49" fmla="*/ 104 h 296"/>
                  <a:gd name="T50" fmla="*/ 415 w 514"/>
                  <a:gd name="T51" fmla="*/ 83 h 296"/>
                  <a:gd name="T52" fmla="*/ 443 w 514"/>
                  <a:gd name="T53" fmla="*/ 69 h 296"/>
                  <a:gd name="T54" fmla="*/ 473 w 514"/>
                  <a:gd name="T55" fmla="*/ 30 h 296"/>
                  <a:gd name="T56" fmla="*/ 495 w 514"/>
                  <a:gd name="T57" fmla="*/ 14 h 296"/>
                  <a:gd name="T58" fmla="*/ 488 w 514"/>
                  <a:gd name="T59" fmla="*/ 0 h 296"/>
                  <a:gd name="T60" fmla="*/ 444 w 514"/>
                  <a:gd name="T61" fmla="*/ 6 h 296"/>
                  <a:gd name="T62" fmla="*/ 415 w 514"/>
                  <a:gd name="T63" fmla="*/ 20 h 296"/>
                  <a:gd name="T64" fmla="*/ 381 w 514"/>
                  <a:gd name="T65" fmla="*/ 26 h 296"/>
                  <a:gd name="T66" fmla="*/ 343 w 514"/>
                  <a:gd name="T67" fmla="*/ 37 h 296"/>
                  <a:gd name="T68" fmla="*/ 311 w 514"/>
                  <a:gd name="T69" fmla="*/ 55 h 296"/>
                  <a:gd name="T70" fmla="*/ 272 w 514"/>
                  <a:gd name="T71" fmla="*/ 69 h 296"/>
                  <a:gd name="T72" fmla="*/ 246 w 514"/>
                  <a:gd name="T73" fmla="*/ 90 h 296"/>
                  <a:gd name="T74" fmla="*/ 225 w 514"/>
                  <a:gd name="T75" fmla="*/ 104 h 296"/>
                  <a:gd name="T76" fmla="*/ 184 w 514"/>
                  <a:gd name="T77" fmla="*/ 128 h 296"/>
                  <a:gd name="T78" fmla="*/ 139 w 514"/>
                  <a:gd name="T79" fmla="*/ 163 h 296"/>
                  <a:gd name="T80" fmla="*/ 107 w 514"/>
                  <a:gd name="T81" fmla="*/ 189 h 296"/>
                  <a:gd name="T82" fmla="*/ 77 w 514"/>
                  <a:gd name="T83" fmla="*/ 218 h 296"/>
                  <a:gd name="T84" fmla="*/ 46 w 514"/>
                  <a:gd name="T85" fmla="*/ 240 h 296"/>
                  <a:gd name="T86" fmla="*/ 0 w 514"/>
                  <a:gd name="T87" fmla="*/ 295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14"/>
                  <a:gd name="T133" fmla="*/ 0 h 296"/>
                  <a:gd name="T134" fmla="*/ 514 w 514"/>
                  <a:gd name="T135" fmla="*/ 296 h 2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14" h="296">
                    <a:moveTo>
                      <a:pt x="0" y="295"/>
                    </a:moveTo>
                    <a:lnTo>
                      <a:pt x="33" y="285"/>
                    </a:lnTo>
                    <a:lnTo>
                      <a:pt x="40" y="277"/>
                    </a:lnTo>
                    <a:lnTo>
                      <a:pt x="51" y="264"/>
                    </a:lnTo>
                    <a:lnTo>
                      <a:pt x="53" y="260"/>
                    </a:lnTo>
                    <a:lnTo>
                      <a:pt x="63" y="260"/>
                    </a:lnTo>
                    <a:lnTo>
                      <a:pt x="70" y="254"/>
                    </a:lnTo>
                    <a:lnTo>
                      <a:pt x="77" y="254"/>
                    </a:lnTo>
                    <a:lnTo>
                      <a:pt x="84" y="254"/>
                    </a:lnTo>
                    <a:lnTo>
                      <a:pt x="90" y="254"/>
                    </a:lnTo>
                    <a:lnTo>
                      <a:pt x="95" y="254"/>
                    </a:lnTo>
                    <a:lnTo>
                      <a:pt x="104" y="246"/>
                    </a:lnTo>
                    <a:lnTo>
                      <a:pt x="109" y="240"/>
                    </a:lnTo>
                    <a:lnTo>
                      <a:pt x="116" y="232"/>
                    </a:lnTo>
                    <a:lnTo>
                      <a:pt x="123" y="232"/>
                    </a:lnTo>
                    <a:lnTo>
                      <a:pt x="130" y="224"/>
                    </a:lnTo>
                    <a:lnTo>
                      <a:pt x="139" y="220"/>
                    </a:lnTo>
                    <a:lnTo>
                      <a:pt x="142" y="220"/>
                    </a:lnTo>
                    <a:lnTo>
                      <a:pt x="153" y="214"/>
                    </a:lnTo>
                    <a:lnTo>
                      <a:pt x="160" y="210"/>
                    </a:lnTo>
                    <a:lnTo>
                      <a:pt x="167" y="205"/>
                    </a:lnTo>
                    <a:lnTo>
                      <a:pt x="177" y="207"/>
                    </a:lnTo>
                    <a:lnTo>
                      <a:pt x="191" y="210"/>
                    </a:lnTo>
                    <a:lnTo>
                      <a:pt x="209" y="210"/>
                    </a:lnTo>
                    <a:lnTo>
                      <a:pt x="225" y="205"/>
                    </a:lnTo>
                    <a:lnTo>
                      <a:pt x="235" y="201"/>
                    </a:lnTo>
                    <a:lnTo>
                      <a:pt x="241" y="191"/>
                    </a:lnTo>
                    <a:lnTo>
                      <a:pt x="246" y="183"/>
                    </a:lnTo>
                    <a:lnTo>
                      <a:pt x="260" y="169"/>
                    </a:lnTo>
                    <a:lnTo>
                      <a:pt x="267" y="165"/>
                    </a:lnTo>
                    <a:lnTo>
                      <a:pt x="267" y="155"/>
                    </a:lnTo>
                    <a:lnTo>
                      <a:pt x="274" y="149"/>
                    </a:lnTo>
                    <a:lnTo>
                      <a:pt x="281" y="144"/>
                    </a:lnTo>
                    <a:lnTo>
                      <a:pt x="285" y="140"/>
                    </a:lnTo>
                    <a:lnTo>
                      <a:pt x="288" y="136"/>
                    </a:lnTo>
                    <a:lnTo>
                      <a:pt x="311" y="122"/>
                    </a:lnTo>
                    <a:lnTo>
                      <a:pt x="311" y="136"/>
                    </a:lnTo>
                    <a:lnTo>
                      <a:pt x="304" y="142"/>
                    </a:lnTo>
                    <a:lnTo>
                      <a:pt x="311" y="148"/>
                    </a:lnTo>
                    <a:lnTo>
                      <a:pt x="320" y="149"/>
                    </a:lnTo>
                    <a:lnTo>
                      <a:pt x="329" y="149"/>
                    </a:lnTo>
                    <a:lnTo>
                      <a:pt x="336" y="144"/>
                    </a:lnTo>
                    <a:lnTo>
                      <a:pt x="343" y="136"/>
                    </a:lnTo>
                    <a:lnTo>
                      <a:pt x="343" y="128"/>
                    </a:lnTo>
                    <a:lnTo>
                      <a:pt x="350" y="122"/>
                    </a:lnTo>
                    <a:lnTo>
                      <a:pt x="350" y="114"/>
                    </a:lnTo>
                    <a:lnTo>
                      <a:pt x="355" y="108"/>
                    </a:lnTo>
                    <a:lnTo>
                      <a:pt x="360" y="104"/>
                    </a:lnTo>
                    <a:lnTo>
                      <a:pt x="367" y="104"/>
                    </a:lnTo>
                    <a:lnTo>
                      <a:pt x="383" y="104"/>
                    </a:lnTo>
                    <a:lnTo>
                      <a:pt x="401" y="94"/>
                    </a:lnTo>
                    <a:lnTo>
                      <a:pt x="415" y="83"/>
                    </a:lnTo>
                    <a:lnTo>
                      <a:pt x="425" y="77"/>
                    </a:lnTo>
                    <a:lnTo>
                      <a:pt x="443" y="69"/>
                    </a:lnTo>
                    <a:lnTo>
                      <a:pt x="450" y="51"/>
                    </a:lnTo>
                    <a:lnTo>
                      <a:pt x="473" y="30"/>
                    </a:lnTo>
                    <a:lnTo>
                      <a:pt x="487" y="22"/>
                    </a:lnTo>
                    <a:lnTo>
                      <a:pt x="495" y="14"/>
                    </a:lnTo>
                    <a:lnTo>
                      <a:pt x="513" y="2"/>
                    </a:lnTo>
                    <a:lnTo>
                      <a:pt x="488" y="0"/>
                    </a:lnTo>
                    <a:lnTo>
                      <a:pt x="464" y="0"/>
                    </a:lnTo>
                    <a:lnTo>
                      <a:pt x="444" y="6"/>
                    </a:lnTo>
                    <a:lnTo>
                      <a:pt x="432" y="14"/>
                    </a:lnTo>
                    <a:lnTo>
                      <a:pt x="415" y="20"/>
                    </a:lnTo>
                    <a:lnTo>
                      <a:pt x="395" y="20"/>
                    </a:lnTo>
                    <a:lnTo>
                      <a:pt x="381" y="26"/>
                    </a:lnTo>
                    <a:lnTo>
                      <a:pt x="360" y="33"/>
                    </a:lnTo>
                    <a:lnTo>
                      <a:pt x="343" y="37"/>
                    </a:lnTo>
                    <a:lnTo>
                      <a:pt x="329" y="49"/>
                    </a:lnTo>
                    <a:lnTo>
                      <a:pt x="311" y="55"/>
                    </a:lnTo>
                    <a:lnTo>
                      <a:pt x="288" y="57"/>
                    </a:lnTo>
                    <a:lnTo>
                      <a:pt x="272" y="69"/>
                    </a:lnTo>
                    <a:lnTo>
                      <a:pt x="257" y="77"/>
                    </a:lnTo>
                    <a:lnTo>
                      <a:pt x="246" y="90"/>
                    </a:lnTo>
                    <a:lnTo>
                      <a:pt x="235" y="98"/>
                    </a:lnTo>
                    <a:lnTo>
                      <a:pt x="225" y="104"/>
                    </a:lnTo>
                    <a:lnTo>
                      <a:pt x="204" y="114"/>
                    </a:lnTo>
                    <a:lnTo>
                      <a:pt x="184" y="128"/>
                    </a:lnTo>
                    <a:lnTo>
                      <a:pt x="160" y="144"/>
                    </a:lnTo>
                    <a:lnTo>
                      <a:pt x="139" y="163"/>
                    </a:lnTo>
                    <a:lnTo>
                      <a:pt x="121" y="177"/>
                    </a:lnTo>
                    <a:lnTo>
                      <a:pt x="107" y="189"/>
                    </a:lnTo>
                    <a:lnTo>
                      <a:pt x="90" y="205"/>
                    </a:lnTo>
                    <a:lnTo>
                      <a:pt x="77" y="218"/>
                    </a:lnTo>
                    <a:lnTo>
                      <a:pt x="63" y="232"/>
                    </a:lnTo>
                    <a:lnTo>
                      <a:pt x="46" y="240"/>
                    </a:lnTo>
                    <a:lnTo>
                      <a:pt x="33" y="248"/>
                    </a:lnTo>
                    <a:lnTo>
                      <a:pt x="0" y="295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13357" name="Freeform 30"/>
            <p:cNvSpPr>
              <a:spLocks/>
            </p:cNvSpPr>
            <p:nvPr/>
          </p:nvSpPr>
          <p:spPr bwMode="auto">
            <a:xfrm>
              <a:off x="3394" y="2505"/>
              <a:ext cx="142" cy="296"/>
            </a:xfrm>
            <a:custGeom>
              <a:avLst/>
              <a:gdLst>
                <a:gd name="T0" fmla="*/ 28 w 142"/>
                <a:gd name="T1" fmla="*/ 92 h 296"/>
                <a:gd name="T2" fmla="*/ 24 w 142"/>
                <a:gd name="T3" fmla="*/ 153 h 296"/>
                <a:gd name="T4" fmla="*/ 11 w 142"/>
                <a:gd name="T5" fmla="*/ 189 h 296"/>
                <a:gd name="T6" fmla="*/ 0 w 142"/>
                <a:gd name="T7" fmla="*/ 224 h 296"/>
                <a:gd name="T8" fmla="*/ 0 w 142"/>
                <a:gd name="T9" fmla="*/ 248 h 296"/>
                <a:gd name="T10" fmla="*/ 5 w 142"/>
                <a:gd name="T11" fmla="*/ 267 h 296"/>
                <a:gd name="T12" fmla="*/ 18 w 142"/>
                <a:gd name="T13" fmla="*/ 287 h 296"/>
                <a:gd name="T14" fmla="*/ 28 w 142"/>
                <a:gd name="T15" fmla="*/ 289 h 296"/>
                <a:gd name="T16" fmla="*/ 36 w 142"/>
                <a:gd name="T17" fmla="*/ 289 h 296"/>
                <a:gd name="T18" fmla="*/ 45 w 142"/>
                <a:gd name="T19" fmla="*/ 295 h 296"/>
                <a:gd name="T20" fmla="*/ 53 w 142"/>
                <a:gd name="T21" fmla="*/ 279 h 296"/>
                <a:gd name="T22" fmla="*/ 58 w 142"/>
                <a:gd name="T23" fmla="*/ 238 h 296"/>
                <a:gd name="T24" fmla="*/ 75 w 142"/>
                <a:gd name="T25" fmla="*/ 216 h 296"/>
                <a:gd name="T26" fmla="*/ 76 w 142"/>
                <a:gd name="T27" fmla="*/ 175 h 296"/>
                <a:gd name="T28" fmla="*/ 83 w 142"/>
                <a:gd name="T29" fmla="*/ 161 h 296"/>
                <a:gd name="T30" fmla="*/ 92 w 142"/>
                <a:gd name="T31" fmla="*/ 148 h 296"/>
                <a:gd name="T32" fmla="*/ 97 w 142"/>
                <a:gd name="T33" fmla="*/ 120 h 296"/>
                <a:gd name="T34" fmla="*/ 109 w 142"/>
                <a:gd name="T35" fmla="*/ 106 h 296"/>
                <a:gd name="T36" fmla="*/ 112 w 142"/>
                <a:gd name="T37" fmla="*/ 90 h 296"/>
                <a:gd name="T38" fmla="*/ 122 w 142"/>
                <a:gd name="T39" fmla="*/ 83 h 296"/>
                <a:gd name="T40" fmla="*/ 122 w 142"/>
                <a:gd name="T41" fmla="*/ 77 h 296"/>
                <a:gd name="T42" fmla="*/ 138 w 142"/>
                <a:gd name="T43" fmla="*/ 61 h 296"/>
                <a:gd name="T44" fmla="*/ 139 w 142"/>
                <a:gd name="T45" fmla="*/ 35 h 296"/>
                <a:gd name="T46" fmla="*/ 141 w 142"/>
                <a:gd name="T47" fmla="*/ 22 h 296"/>
                <a:gd name="T48" fmla="*/ 126 w 142"/>
                <a:gd name="T49" fmla="*/ 18 h 296"/>
                <a:gd name="T50" fmla="*/ 120 w 142"/>
                <a:gd name="T51" fmla="*/ 0 h 296"/>
                <a:gd name="T52" fmla="*/ 109 w 142"/>
                <a:gd name="T53" fmla="*/ 18 h 296"/>
                <a:gd name="T54" fmla="*/ 97 w 142"/>
                <a:gd name="T55" fmla="*/ 39 h 296"/>
                <a:gd name="T56" fmla="*/ 83 w 142"/>
                <a:gd name="T57" fmla="*/ 57 h 296"/>
                <a:gd name="T58" fmla="*/ 75 w 142"/>
                <a:gd name="T59" fmla="*/ 75 h 296"/>
                <a:gd name="T60" fmla="*/ 68 w 142"/>
                <a:gd name="T61" fmla="*/ 75 h 296"/>
                <a:gd name="T62" fmla="*/ 58 w 142"/>
                <a:gd name="T63" fmla="*/ 83 h 296"/>
                <a:gd name="T64" fmla="*/ 53 w 142"/>
                <a:gd name="T65" fmla="*/ 90 h 296"/>
                <a:gd name="T66" fmla="*/ 28 w 142"/>
                <a:gd name="T67" fmla="*/ 92 h 2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2"/>
                <a:gd name="T103" fmla="*/ 0 h 296"/>
                <a:gd name="T104" fmla="*/ 142 w 142"/>
                <a:gd name="T105" fmla="*/ 296 h 29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2" h="296">
                  <a:moveTo>
                    <a:pt x="28" y="92"/>
                  </a:moveTo>
                  <a:lnTo>
                    <a:pt x="24" y="153"/>
                  </a:lnTo>
                  <a:lnTo>
                    <a:pt x="11" y="189"/>
                  </a:lnTo>
                  <a:lnTo>
                    <a:pt x="0" y="224"/>
                  </a:lnTo>
                  <a:lnTo>
                    <a:pt x="0" y="248"/>
                  </a:lnTo>
                  <a:lnTo>
                    <a:pt x="5" y="267"/>
                  </a:lnTo>
                  <a:lnTo>
                    <a:pt x="18" y="287"/>
                  </a:lnTo>
                  <a:lnTo>
                    <a:pt x="28" y="289"/>
                  </a:lnTo>
                  <a:lnTo>
                    <a:pt x="36" y="289"/>
                  </a:lnTo>
                  <a:lnTo>
                    <a:pt x="45" y="295"/>
                  </a:lnTo>
                  <a:lnTo>
                    <a:pt x="53" y="279"/>
                  </a:lnTo>
                  <a:lnTo>
                    <a:pt x="58" y="238"/>
                  </a:lnTo>
                  <a:lnTo>
                    <a:pt x="75" y="216"/>
                  </a:lnTo>
                  <a:lnTo>
                    <a:pt x="76" y="175"/>
                  </a:lnTo>
                  <a:lnTo>
                    <a:pt x="83" y="161"/>
                  </a:lnTo>
                  <a:lnTo>
                    <a:pt x="92" y="148"/>
                  </a:lnTo>
                  <a:lnTo>
                    <a:pt x="97" y="120"/>
                  </a:lnTo>
                  <a:lnTo>
                    <a:pt x="109" y="106"/>
                  </a:lnTo>
                  <a:lnTo>
                    <a:pt x="112" y="90"/>
                  </a:lnTo>
                  <a:lnTo>
                    <a:pt x="122" y="83"/>
                  </a:lnTo>
                  <a:lnTo>
                    <a:pt x="122" y="77"/>
                  </a:lnTo>
                  <a:lnTo>
                    <a:pt x="138" y="61"/>
                  </a:lnTo>
                  <a:lnTo>
                    <a:pt x="139" y="35"/>
                  </a:lnTo>
                  <a:lnTo>
                    <a:pt x="141" y="22"/>
                  </a:lnTo>
                  <a:lnTo>
                    <a:pt x="126" y="18"/>
                  </a:lnTo>
                  <a:lnTo>
                    <a:pt x="120" y="0"/>
                  </a:lnTo>
                  <a:lnTo>
                    <a:pt x="109" y="18"/>
                  </a:lnTo>
                  <a:lnTo>
                    <a:pt x="97" y="39"/>
                  </a:lnTo>
                  <a:lnTo>
                    <a:pt x="83" y="57"/>
                  </a:lnTo>
                  <a:lnTo>
                    <a:pt x="75" y="75"/>
                  </a:lnTo>
                  <a:lnTo>
                    <a:pt x="68" y="75"/>
                  </a:lnTo>
                  <a:lnTo>
                    <a:pt x="58" y="83"/>
                  </a:lnTo>
                  <a:lnTo>
                    <a:pt x="53" y="90"/>
                  </a:lnTo>
                  <a:lnTo>
                    <a:pt x="28" y="92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358" name="Freeform 31"/>
            <p:cNvSpPr>
              <a:spLocks/>
            </p:cNvSpPr>
            <p:nvPr/>
          </p:nvSpPr>
          <p:spPr bwMode="auto">
            <a:xfrm>
              <a:off x="2633" y="775"/>
              <a:ext cx="2140" cy="1422"/>
            </a:xfrm>
            <a:custGeom>
              <a:avLst/>
              <a:gdLst>
                <a:gd name="T0" fmla="*/ 126 w 2140"/>
                <a:gd name="T1" fmla="*/ 591 h 1422"/>
                <a:gd name="T2" fmla="*/ 145 w 2140"/>
                <a:gd name="T3" fmla="*/ 489 h 1422"/>
                <a:gd name="T4" fmla="*/ 214 w 2140"/>
                <a:gd name="T5" fmla="*/ 430 h 1422"/>
                <a:gd name="T6" fmla="*/ 289 w 2140"/>
                <a:gd name="T7" fmla="*/ 377 h 1422"/>
                <a:gd name="T8" fmla="*/ 329 w 2140"/>
                <a:gd name="T9" fmla="*/ 357 h 1422"/>
                <a:gd name="T10" fmla="*/ 438 w 2140"/>
                <a:gd name="T11" fmla="*/ 269 h 1422"/>
                <a:gd name="T12" fmla="*/ 469 w 2140"/>
                <a:gd name="T13" fmla="*/ 247 h 1422"/>
                <a:gd name="T14" fmla="*/ 474 w 2140"/>
                <a:gd name="T15" fmla="*/ 173 h 1422"/>
                <a:gd name="T16" fmla="*/ 458 w 2140"/>
                <a:gd name="T17" fmla="*/ 143 h 1422"/>
                <a:gd name="T18" fmla="*/ 397 w 2140"/>
                <a:gd name="T19" fmla="*/ 206 h 1422"/>
                <a:gd name="T20" fmla="*/ 374 w 2140"/>
                <a:gd name="T21" fmla="*/ 316 h 1422"/>
                <a:gd name="T22" fmla="*/ 329 w 2140"/>
                <a:gd name="T23" fmla="*/ 304 h 1422"/>
                <a:gd name="T24" fmla="*/ 305 w 2140"/>
                <a:gd name="T25" fmla="*/ 269 h 1422"/>
                <a:gd name="T26" fmla="*/ 232 w 2140"/>
                <a:gd name="T27" fmla="*/ 292 h 1422"/>
                <a:gd name="T28" fmla="*/ 224 w 2140"/>
                <a:gd name="T29" fmla="*/ 245 h 1422"/>
                <a:gd name="T30" fmla="*/ 239 w 2140"/>
                <a:gd name="T31" fmla="*/ 206 h 1422"/>
                <a:gd name="T32" fmla="*/ 307 w 2140"/>
                <a:gd name="T33" fmla="*/ 181 h 1422"/>
                <a:gd name="T34" fmla="*/ 357 w 2140"/>
                <a:gd name="T35" fmla="*/ 106 h 1422"/>
                <a:gd name="T36" fmla="*/ 442 w 2140"/>
                <a:gd name="T37" fmla="*/ 39 h 1422"/>
                <a:gd name="T38" fmla="*/ 553 w 2140"/>
                <a:gd name="T39" fmla="*/ 4 h 1422"/>
                <a:gd name="T40" fmla="*/ 623 w 2140"/>
                <a:gd name="T41" fmla="*/ 100 h 1422"/>
                <a:gd name="T42" fmla="*/ 609 w 2140"/>
                <a:gd name="T43" fmla="*/ 181 h 1422"/>
                <a:gd name="T44" fmla="*/ 652 w 2140"/>
                <a:gd name="T45" fmla="*/ 218 h 1422"/>
                <a:gd name="T46" fmla="*/ 690 w 2140"/>
                <a:gd name="T47" fmla="*/ 165 h 1422"/>
                <a:gd name="T48" fmla="*/ 875 w 2140"/>
                <a:gd name="T49" fmla="*/ 92 h 1422"/>
                <a:gd name="T50" fmla="*/ 1121 w 2140"/>
                <a:gd name="T51" fmla="*/ 24 h 1422"/>
                <a:gd name="T52" fmla="*/ 1469 w 2140"/>
                <a:gd name="T53" fmla="*/ 82 h 1422"/>
                <a:gd name="T54" fmla="*/ 2094 w 2140"/>
                <a:gd name="T55" fmla="*/ 202 h 1422"/>
                <a:gd name="T56" fmla="*/ 2062 w 2140"/>
                <a:gd name="T57" fmla="*/ 265 h 1422"/>
                <a:gd name="T58" fmla="*/ 2044 w 2140"/>
                <a:gd name="T59" fmla="*/ 414 h 1422"/>
                <a:gd name="T60" fmla="*/ 1898 w 2140"/>
                <a:gd name="T61" fmla="*/ 279 h 1422"/>
                <a:gd name="T62" fmla="*/ 1791 w 2140"/>
                <a:gd name="T63" fmla="*/ 369 h 1422"/>
                <a:gd name="T64" fmla="*/ 1950 w 2140"/>
                <a:gd name="T65" fmla="*/ 612 h 1422"/>
                <a:gd name="T66" fmla="*/ 1882 w 2140"/>
                <a:gd name="T67" fmla="*/ 779 h 1422"/>
                <a:gd name="T68" fmla="*/ 1979 w 2140"/>
                <a:gd name="T69" fmla="*/ 1019 h 1422"/>
                <a:gd name="T70" fmla="*/ 1931 w 2140"/>
                <a:gd name="T71" fmla="*/ 1160 h 1422"/>
                <a:gd name="T72" fmla="*/ 1818 w 2140"/>
                <a:gd name="T73" fmla="*/ 1219 h 1422"/>
                <a:gd name="T74" fmla="*/ 1837 w 2140"/>
                <a:gd name="T75" fmla="*/ 1364 h 1422"/>
                <a:gd name="T76" fmla="*/ 1794 w 2140"/>
                <a:gd name="T77" fmla="*/ 1299 h 1422"/>
                <a:gd name="T78" fmla="*/ 1654 w 2140"/>
                <a:gd name="T79" fmla="*/ 1099 h 1422"/>
                <a:gd name="T80" fmla="*/ 1457 w 2140"/>
                <a:gd name="T81" fmla="*/ 1158 h 1422"/>
                <a:gd name="T82" fmla="*/ 1340 w 2140"/>
                <a:gd name="T83" fmla="*/ 1193 h 1422"/>
                <a:gd name="T84" fmla="*/ 1090 w 2140"/>
                <a:gd name="T85" fmla="*/ 972 h 1422"/>
                <a:gd name="T86" fmla="*/ 857 w 2140"/>
                <a:gd name="T87" fmla="*/ 928 h 1422"/>
                <a:gd name="T88" fmla="*/ 1056 w 2140"/>
                <a:gd name="T89" fmla="*/ 1054 h 1422"/>
                <a:gd name="T90" fmla="*/ 787 w 2140"/>
                <a:gd name="T91" fmla="*/ 1166 h 1422"/>
                <a:gd name="T92" fmla="*/ 706 w 2140"/>
                <a:gd name="T93" fmla="*/ 1028 h 1422"/>
                <a:gd name="T94" fmla="*/ 591 w 2140"/>
                <a:gd name="T95" fmla="*/ 848 h 1422"/>
                <a:gd name="T96" fmla="*/ 532 w 2140"/>
                <a:gd name="T97" fmla="*/ 752 h 1422"/>
                <a:gd name="T98" fmla="*/ 501 w 2140"/>
                <a:gd name="T99" fmla="*/ 691 h 1422"/>
                <a:gd name="T100" fmla="*/ 462 w 2140"/>
                <a:gd name="T101" fmla="*/ 659 h 1422"/>
                <a:gd name="T102" fmla="*/ 444 w 2140"/>
                <a:gd name="T103" fmla="*/ 730 h 1422"/>
                <a:gd name="T104" fmla="*/ 379 w 2140"/>
                <a:gd name="T105" fmla="*/ 612 h 1422"/>
                <a:gd name="T106" fmla="*/ 321 w 2140"/>
                <a:gd name="T107" fmla="*/ 595 h 1422"/>
                <a:gd name="T108" fmla="*/ 390 w 2140"/>
                <a:gd name="T109" fmla="*/ 687 h 1422"/>
                <a:gd name="T110" fmla="*/ 366 w 2140"/>
                <a:gd name="T111" fmla="*/ 681 h 1422"/>
                <a:gd name="T112" fmla="*/ 305 w 2140"/>
                <a:gd name="T113" fmla="*/ 628 h 1422"/>
                <a:gd name="T114" fmla="*/ 239 w 2140"/>
                <a:gd name="T115" fmla="*/ 591 h 1422"/>
                <a:gd name="T116" fmla="*/ 165 w 2140"/>
                <a:gd name="T117" fmla="*/ 654 h 1422"/>
                <a:gd name="T118" fmla="*/ 149 w 2140"/>
                <a:gd name="T119" fmla="*/ 716 h 1422"/>
                <a:gd name="T120" fmla="*/ 84 w 2140"/>
                <a:gd name="T121" fmla="*/ 752 h 1422"/>
                <a:gd name="T122" fmla="*/ 11 w 2140"/>
                <a:gd name="T123" fmla="*/ 705 h 14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40"/>
                <a:gd name="T187" fmla="*/ 0 h 1422"/>
                <a:gd name="T188" fmla="*/ 2140 w 2140"/>
                <a:gd name="T189" fmla="*/ 1422 h 14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40" h="1422">
                  <a:moveTo>
                    <a:pt x="0" y="636"/>
                  </a:moveTo>
                  <a:lnTo>
                    <a:pt x="23" y="618"/>
                  </a:lnTo>
                  <a:lnTo>
                    <a:pt x="32" y="603"/>
                  </a:lnTo>
                  <a:lnTo>
                    <a:pt x="61" y="603"/>
                  </a:lnTo>
                  <a:lnTo>
                    <a:pt x="84" y="606"/>
                  </a:lnTo>
                  <a:lnTo>
                    <a:pt x="108" y="595"/>
                  </a:lnTo>
                  <a:lnTo>
                    <a:pt x="126" y="591"/>
                  </a:lnTo>
                  <a:lnTo>
                    <a:pt x="128" y="567"/>
                  </a:lnTo>
                  <a:lnTo>
                    <a:pt x="142" y="552"/>
                  </a:lnTo>
                  <a:lnTo>
                    <a:pt x="113" y="530"/>
                  </a:lnTo>
                  <a:lnTo>
                    <a:pt x="108" y="516"/>
                  </a:lnTo>
                  <a:lnTo>
                    <a:pt x="110" y="493"/>
                  </a:lnTo>
                  <a:lnTo>
                    <a:pt x="129" y="493"/>
                  </a:lnTo>
                  <a:lnTo>
                    <a:pt x="145" y="489"/>
                  </a:lnTo>
                  <a:lnTo>
                    <a:pt x="147" y="493"/>
                  </a:lnTo>
                  <a:lnTo>
                    <a:pt x="162" y="479"/>
                  </a:lnTo>
                  <a:lnTo>
                    <a:pt x="180" y="473"/>
                  </a:lnTo>
                  <a:lnTo>
                    <a:pt x="185" y="473"/>
                  </a:lnTo>
                  <a:lnTo>
                    <a:pt x="194" y="459"/>
                  </a:lnTo>
                  <a:lnTo>
                    <a:pt x="205" y="457"/>
                  </a:lnTo>
                  <a:lnTo>
                    <a:pt x="214" y="430"/>
                  </a:lnTo>
                  <a:lnTo>
                    <a:pt x="226" y="436"/>
                  </a:lnTo>
                  <a:lnTo>
                    <a:pt x="242" y="422"/>
                  </a:lnTo>
                  <a:lnTo>
                    <a:pt x="257" y="408"/>
                  </a:lnTo>
                  <a:lnTo>
                    <a:pt x="273" y="400"/>
                  </a:lnTo>
                  <a:lnTo>
                    <a:pt x="287" y="400"/>
                  </a:lnTo>
                  <a:lnTo>
                    <a:pt x="296" y="400"/>
                  </a:lnTo>
                  <a:lnTo>
                    <a:pt x="289" y="377"/>
                  </a:lnTo>
                  <a:lnTo>
                    <a:pt x="286" y="363"/>
                  </a:lnTo>
                  <a:lnTo>
                    <a:pt x="280" y="324"/>
                  </a:lnTo>
                  <a:lnTo>
                    <a:pt x="305" y="320"/>
                  </a:lnTo>
                  <a:lnTo>
                    <a:pt x="318" y="318"/>
                  </a:lnTo>
                  <a:lnTo>
                    <a:pt x="312" y="332"/>
                  </a:lnTo>
                  <a:lnTo>
                    <a:pt x="321" y="340"/>
                  </a:lnTo>
                  <a:lnTo>
                    <a:pt x="329" y="357"/>
                  </a:lnTo>
                  <a:lnTo>
                    <a:pt x="334" y="365"/>
                  </a:lnTo>
                  <a:lnTo>
                    <a:pt x="361" y="363"/>
                  </a:lnTo>
                  <a:lnTo>
                    <a:pt x="390" y="328"/>
                  </a:lnTo>
                  <a:lnTo>
                    <a:pt x="406" y="316"/>
                  </a:lnTo>
                  <a:lnTo>
                    <a:pt x="415" y="302"/>
                  </a:lnTo>
                  <a:lnTo>
                    <a:pt x="424" y="290"/>
                  </a:lnTo>
                  <a:lnTo>
                    <a:pt x="438" y="269"/>
                  </a:lnTo>
                  <a:lnTo>
                    <a:pt x="447" y="279"/>
                  </a:lnTo>
                  <a:lnTo>
                    <a:pt x="447" y="267"/>
                  </a:lnTo>
                  <a:lnTo>
                    <a:pt x="454" y="265"/>
                  </a:lnTo>
                  <a:lnTo>
                    <a:pt x="469" y="265"/>
                  </a:lnTo>
                  <a:lnTo>
                    <a:pt x="499" y="292"/>
                  </a:lnTo>
                  <a:lnTo>
                    <a:pt x="494" y="214"/>
                  </a:lnTo>
                  <a:lnTo>
                    <a:pt x="469" y="247"/>
                  </a:lnTo>
                  <a:lnTo>
                    <a:pt x="449" y="247"/>
                  </a:lnTo>
                  <a:lnTo>
                    <a:pt x="444" y="228"/>
                  </a:lnTo>
                  <a:lnTo>
                    <a:pt x="444" y="214"/>
                  </a:lnTo>
                  <a:lnTo>
                    <a:pt x="438" y="206"/>
                  </a:lnTo>
                  <a:lnTo>
                    <a:pt x="454" y="192"/>
                  </a:lnTo>
                  <a:lnTo>
                    <a:pt x="462" y="177"/>
                  </a:lnTo>
                  <a:lnTo>
                    <a:pt x="474" y="173"/>
                  </a:lnTo>
                  <a:lnTo>
                    <a:pt x="481" y="171"/>
                  </a:lnTo>
                  <a:lnTo>
                    <a:pt x="487" y="157"/>
                  </a:lnTo>
                  <a:lnTo>
                    <a:pt x="494" y="157"/>
                  </a:lnTo>
                  <a:lnTo>
                    <a:pt x="503" y="157"/>
                  </a:lnTo>
                  <a:lnTo>
                    <a:pt x="487" y="137"/>
                  </a:lnTo>
                  <a:lnTo>
                    <a:pt x="469" y="143"/>
                  </a:lnTo>
                  <a:lnTo>
                    <a:pt x="458" y="143"/>
                  </a:lnTo>
                  <a:lnTo>
                    <a:pt x="447" y="135"/>
                  </a:lnTo>
                  <a:lnTo>
                    <a:pt x="447" y="145"/>
                  </a:lnTo>
                  <a:lnTo>
                    <a:pt x="438" y="163"/>
                  </a:lnTo>
                  <a:lnTo>
                    <a:pt x="424" y="181"/>
                  </a:lnTo>
                  <a:lnTo>
                    <a:pt x="409" y="192"/>
                  </a:lnTo>
                  <a:lnTo>
                    <a:pt x="402" y="192"/>
                  </a:lnTo>
                  <a:lnTo>
                    <a:pt x="397" y="206"/>
                  </a:lnTo>
                  <a:lnTo>
                    <a:pt x="397" y="214"/>
                  </a:lnTo>
                  <a:lnTo>
                    <a:pt x="390" y="222"/>
                  </a:lnTo>
                  <a:lnTo>
                    <a:pt x="399" y="247"/>
                  </a:lnTo>
                  <a:lnTo>
                    <a:pt x="406" y="265"/>
                  </a:lnTo>
                  <a:lnTo>
                    <a:pt x="393" y="281"/>
                  </a:lnTo>
                  <a:lnTo>
                    <a:pt x="379" y="292"/>
                  </a:lnTo>
                  <a:lnTo>
                    <a:pt x="374" y="316"/>
                  </a:lnTo>
                  <a:lnTo>
                    <a:pt x="366" y="328"/>
                  </a:lnTo>
                  <a:lnTo>
                    <a:pt x="359" y="328"/>
                  </a:lnTo>
                  <a:lnTo>
                    <a:pt x="350" y="332"/>
                  </a:lnTo>
                  <a:lnTo>
                    <a:pt x="334" y="338"/>
                  </a:lnTo>
                  <a:lnTo>
                    <a:pt x="329" y="334"/>
                  </a:lnTo>
                  <a:lnTo>
                    <a:pt x="329" y="324"/>
                  </a:lnTo>
                  <a:lnTo>
                    <a:pt x="329" y="304"/>
                  </a:lnTo>
                  <a:lnTo>
                    <a:pt x="321" y="304"/>
                  </a:lnTo>
                  <a:lnTo>
                    <a:pt x="314" y="296"/>
                  </a:lnTo>
                  <a:lnTo>
                    <a:pt x="318" y="281"/>
                  </a:lnTo>
                  <a:lnTo>
                    <a:pt x="320" y="269"/>
                  </a:lnTo>
                  <a:lnTo>
                    <a:pt x="318" y="267"/>
                  </a:lnTo>
                  <a:lnTo>
                    <a:pt x="309" y="269"/>
                  </a:lnTo>
                  <a:lnTo>
                    <a:pt x="305" y="269"/>
                  </a:lnTo>
                  <a:lnTo>
                    <a:pt x="296" y="269"/>
                  </a:lnTo>
                  <a:lnTo>
                    <a:pt x="295" y="267"/>
                  </a:lnTo>
                  <a:lnTo>
                    <a:pt x="286" y="275"/>
                  </a:lnTo>
                  <a:lnTo>
                    <a:pt x="277" y="287"/>
                  </a:lnTo>
                  <a:lnTo>
                    <a:pt x="268" y="298"/>
                  </a:lnTo>
                  <a:lnTo>
                    <a:pt x="246" y="296"/>
                  </a:lnTo>
                  <a:lnTo>
                    <a:pt x="232" y="292"/>
                  </a:lnTo>
                  <a:lnTo>
                    <a:pt x="224" y="283"/>
                  </a:lnTo>
                  <a:lnTo>
                    <a:pt x="224" y="275"/>
                  </a:lnTo>
                  <a:lnTo>
                    <a:pt x="230" y="267"/>
                  </a:lnTo>
                  <a:lnTo>
                    <a:pt x="237" y="265"/>
                  </a:lnTo>
                  <a:lnTo>
                    <a:pt x="242" y="253"/>
                  </a:lnTo>
                  <a:lnTo>
                    <a:pt x="230" y="255"/>
                  </a:lnTo>
                  <a:lnTo>
                    <a:pt x="224" y="245"/>
                  </a:lnTo>
                  <a:lnTo>
                    <a:pt x="224" y="239"/>
                  </a:lnTo>
                  <a:lnTo>
                    <a:pt x="242" y="236"/>
                  </a:lnTo>
                  <a:lnTo>
                    <a:pt x="257" y="232"/>
                  </a:lnTo>
                  <a:lnTo>
                    <a:pt x="250" y="228"/>
                  </a:lnTo>
                  <a:lnTo>
                    <a:pt x="230" y="230"/>
                  </a:lnTo>
                  <a:lnTo>
                    <a:pt x="230" y="218"/>
                  </a:lnTo>
                  <a:lnTo>
                    <a:pt x="239" y="206"/>
                  </a:lnTo>
                  <a:lnTo>
                    <a:pt x="253" y="200"/>
                  </a:lnTo>
                  <a:lnTo>
                    <a:pt x="257" y="192"/>
                  </a:lnTo>
                  <a:lnTo>
                    <a:pt x="268" y="186"/>
                  </a:lnTo>
                  <a:lnTo>
                    <a:pt x="280" y="181"/>
                  </a:lnTo>
                  <a:lnTo>
                    <a:pt x="289" y="186"/>
                  </a:lnTo>
                  <a:lnTo>
                    <a:pt x="296" y="192"/>
                  </a:lnTo>
                  <a:lnTo>
                    <a:pt x="307" y="181"/>
                  </a:lnTo>
                  <a:lnTo>
                    <a:pt x="296" y="181"/>
                  </a:lnTo>
                  <a:lnTo>
                    <a:pt x="296" y="165"/>
                  </a:lnTo>
                  <a:lnTo>
                    <a:pt x="321" y="145"/>
                  </a:lnTo>
                  <a:lnTo>
                    <a:pt x="334" y="133"/>
                  </a:lnTo>
                  <a:lnTo>
                    <a:pt x="341" y="128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66" y="86"/>
                  </a:lnTo>
                  <a:lnTo>
                    <a:pt x="383" y="77"/>
                  </a:lnTo>
                  <a:lnTo>
                    <a:pt x="372" y="69"/>
                  </a:lnTo>
                  <a:lnTo>
                    <a:pt x="404" y="49"/>
                  </a:lnTo>
                  <a:lnTo>
                    <a:pt x="415" y="49"/>
                  </a:lnTo>
                  <a:lnTo>
                    <a:pt x="415" y="39"/>
                  </a:lnTo>
                  <a:lnTo>
                    <a:pt x="442" y="39"/>
                  </a:lnTo>
                  <a:lnTo>
                    <a:pt x="490" y="2"/>
                  </a:lnTo>
                  <a:lnTo>
                    <a:pt x="499" y="0"/>
                  </a:lnTo>
                  <a:lnTo>
                    <a:pt x="490" y="27"/>
                  </a:lnTo>
                  <a:lnTo>
                    <a:pt x="501" y="10"/>
                  </a:lnTo>
                  <a:lnTo>
                    <a:pt x="515" y="8"/>
                  </a:lnTo>
                  <a:lnTo>
                    <a:pt x="512" y="18"/>
                  </a:lnTo>
                  <a:lnTo>
                    <a:pt x="553" y="4"/>
                  </a:lnTo>
                  <a:lnTo>
                    <a:pt x="573" y="12"/>
                  </a:lnTo>
                  <a:lnTo>
                    <a:pt x="544" y="31"/>
                  </a:lnTo>
                  <a:lnTo>
                    <a:pt x="553" y="39"/>
                  </a:lnTo>
                  <a:lnTo>
                    <a:pt x="593" y="39"/>
                  </a:lnTo>
                  <a:lnTo>
                    <a:pt x="650" y="59"/>
                  </a:lnTo>
                  <a:lnTo>
                    <a:pt x="645" y="82"/>
                  </a:lnTo>
                  <a:lnTo>
                    <a:pt x="623" y="100"/>
                  </a:lnTo>
                  <a:lnTo>
                    <a:pt x="587" y="108"/>
                  </a:lnTo>
                  <a:lnTo>
                    <a:pt x="580" y="135"/>
                  </a:lnTo>
                  <a:lnTo>
                    <a:pt x="584" y="157"/>
                  </a:lnTo>
                  <a:lnTo>
                    <a:pt x="593" y="163"/>
                  </a:lnTo>
                  <a:lnTo>
                    <a:pt x="593" y="173"/>
                  </a:lnTo>
                  <a:lnTo>
                    <a:pt x="598" y="177"/>
                  </a:lnTo>
                  <a:lnTo>
                    <a:pt x="609" y="181"/>
                  </a:lnTo>
                  <a:lnTo>
                    <a:pt x="611" y="194"/>
                  </a:lnTo>
                  <a:lnTo>
                    <a:pt x="620" y="208"/>
                  </a:lnTo>
                  <a:lnTo>
                    <a:pt x="620" y="218"/>
                  </a:lnTo>
                  <a:lnTo>
                    <a:pt x="632" y="218"/>
                  </a:lnTo>
                  <a:lnTo>
                    <a:pt x="638" y="222"/>
                  </a:lnTo>
                  <a:lnTo>
                    <a:pt x="645" y="228"/>
                  </a:lnTo>
                  <a:lnTo>
                    <a:pt x="652" y="218"/>
                  </a:lnTo>
                  <a:lnTo>
                    <a:pt x="657" y="206"/>
                  </a:lnTo>
                  <a:lnTo>
                    <a:pt x="663" y="202"/>
                  </a:lnTo>
                  <a:lnTo>
                    <a:pt x="670" y="202"/>
                  </a:lnTo>
                  <a:lnTo>
                    <a:pt x="682" y="192"/>
                  </a:lnTo>
                  <a:lnTo>
                    <a:pt x="682" y="179"/>
                  </a:lnTo>
                  <a:lnTo>
                    <a:pt x="690" y="171"/>
                  </a:lnTo>
                  <a:lnTo>
                    <a:pt x="690" y="165"/>
                  </a:lnTo>
                  <a:lnTo>
                    <a:pt x="713" y="157"/>
                  </a:lnTo>
                  <a:lnTo>
                    <a:pt x="733" y="149"/>
                  </a:lnTo>
                  <a:lnTo>
                    <a:pt x="758" y="143"/>
                  </a:lnTo>
                  <a:lnTo>
                    <a:pt x="787" y="145"/>
                  </a:lnTo>
                  <a:lnTo>
                    <a:pt x="817" y="145"/>
                  </a:lnTo>
                  <a:lnTo>
                    <a:pt x="864" y="145"/>
                  </a:lnTo>
                  <a:lnTo>
                    <a:pt x="875" y="92"/>
                  </a:lnTo>
                  <a:lnTo>
                    <a:pt x="902" y="96"/>
                  </a:lnTo>
                  <a:lnTo>
                    <a:pt x="921" y="137"/>
                  </a:lnTo>
                  <a:lnTo>
                    <a:pt x="923" y="100"/>
                  </a:lnTo>
                  <a:lnTo>
                    <a:pt x="1011" y="4"/>
                  </a:lnTo>
                  <a:lnTo>
                    <a:pt x="1049" y="4"/>
                  </a:lnTo>
                  <a:lnTo>
                    <a:pt x="1081" y="27"/>
                  </a:lnTo>
                  <a:lnTo>
                    <a:pt x="1121" y="24"/>
                  </a:lnTo>
                  <a:lnTo>
                    <a:pt x="1175" y="59"/>
                  </a:lnTo>
                  <a:lnTo>
                    <a:pt x="1239" y="77"/>
                  </a:lnTo>
                  <a:lnTo>
                    <a:pt x="1282" y="75"/>
                  </a:lnTo>
                  <a:lnTo>
                    <a:pt x="1342" y="96"/>
                  </a:lnTo>
                  <a:lnTo>
                    <a:pt x="1388" y="96"/>
                  </a:lnTo>
                  <a:lnTo>
                    <a:pt x="1413" y="82"/>
                  </a:lnTo>
                  <a:lnTo>
                    <a:pt x="1469" y="82"/>
                  </a:lnTo>
                  <a:lnTo>
                    <a:pt x="1498" y="96"/>
                  </a:lnTo>
                  <a:lnTo>
                    <a:pt x="1570" y="96"/>
                  </a:lnTo>
                  <a:lnTo>
                    <a:pt x="1633" y="128"/>
                  </a:lnTo>
                  <a:lnTo>
                    <a:pt x="1749" y="122"/>
                  </a:lnTo>
                  <a:lnTo>
                    <a:pt x="1931" y="137"/>
                  </a:lnTo>
                  <a:lnTo>
                    <a:pt x="2017" y="179"/>
                  </a:lnTo>
                  <a:lnTo>
                    <a:pt x="2094" y="202"/>
                  </a:lnTo>
                  <a:lnTo>
                    <a:pt x="2139" y="228"/>
                  </a:lnTo>
                  <a:lnTo>
                    <a:pt x="2125" y="232"/>
                  </a:lnTo>
                  <a:lnTo>
                    <a:pt x="2094" y="218"/>
                  </a:lnTo>
                  <a:lnTo>
                    <a:pt x="2017" y="208"/>
                  </a:lnTo>
                  <a:lnTo>
                    <a:pt x="2035" y="228"/>
                  </a:lnTo>
                  <a:lnTo>
                    <a:pt x="2073" y="236"/>
                  </a:lnTo>
                  <a:lnTo>
                    <a:pt x="2062" y="265"/>
                  </a:lnTo>
                  <a:lnTo>
                    <a:pt x="2024" y="283"/>
                  </a:lnTo>
                  <a:lnTo>
                    <a:pt x="2015" y="312"/>
                  </a:lnTo>
                  <a:lnTo>
                    <a:pt x="2062" y="338"/>
                  </a:lnTo>
                  <a:lnTo>
                    <a:pt x="2094" y="375"/>
                  </a:lnTo>
                  <a:lnTo>
                    <a:pt x="2112" y="422"/>
                  </a:lnTo>
                  <a:lnTo>
                    <a:pt x="2092" y="428"/>
                  </a:lnTo>
                  <a:lnTo>
                    <a:pt x="2044" y="414"/>
                  </a:lnTo>
                  <a:lnTo>
                    <a:pt x="1995" y="377"/>
                  </a:lnTo>
                  <a:lnTo>
                    <a:pt x="1976" y="357"/>
                  </a:lnTo>
                  <a:lnTo>
                    <a:pt x="1965" y="328"/>
                  </a:lnTo>
                  <a:lnTo>
                    <a:pt x="1950" y="290"/>
                  </a:lnTo>
                  <a:lnTo>
                    <a:pt x="1932" y="275"/>
                  </a:lnTo>
                  <a:lnTo>
                    <a:pt x="1913" y="275"/>
                  </a:lnTo>
                  <a:lnTo>
                    <a:pt x="1898" y="279"/>
                  </a:lnTo>
                  <a:lnTo>
                    <a:pt x="1918" y="312"/>
                  </a:lnTo>
                  <a:lnTo>
                    <a:pt x="1868" y="316"/>
                  </a:lnTo>
                  <a:lnTo>
                    <a:pt x="1848" y="298"/>
                  </a:lnTo>
                  <a:lnTo>
                    <a:pt x="1809" y="304"/>
                  </a:lnTo>
                  <a:lnTo>
                    <a:pt x="1776" y="332"/>
                  </a:lnTo>
                  <a:lnTo>
                    <a:pt x="1776" y="343"/>
                  </a:lnTo>
                  <a:lnTo>
                    <a:pt x="1791" y="369"/>
                  </a:lnTo>
                  <a:lnTo>
                    <a:pt x="1837" y="375"/>
                  </a:lnTo>
                  <a:lnTo>
                    <a:pt x="1875" y="400"/>
                  </a:lnTo>
                  <a:lnTo>
                    <a:pt x="1943" y="473"/>
                  </a:lnTo>
                  <a:lnTo>
                    <a:pt x="1970" y="522"/>
                  </a:lnTo>
                  <a:lnTo>
                    <a:pt x="1972" y="571"/>
                  </a:lnTo>
                  <a:lnTo>
                    <a:pt x="1967" y="612"/>
                  </a:lnTo>
                  <a:lnTo>
                    <a:pt x="1950" y="612"/>
                  </a:lnTo>
                  <a:lnTo>
                    <a:pt x="1932" y="597"/>
                  </a:lnTo>
                  <a:lnTo>
                    <a:pt x="1907" y="618"/>
                  </a:lnTo>
                  <a:lnTo>
                    <a:pt x="1882" y="636"/>
                  </a:lnTo>
                  <a:lnTo>
                    <a:pt x="1880" y="669"/>
                  </a:lnTo>
                  <a:lnTo>
                    <a:pt x="1906" y="701"/>
                  </a:lnTo>
                  <a:lnTo>
                    <a:pt x="1891" y="730"/>
                  </a:lnTo>
                  <a:lnTo>
                    <a:pt x="1882" y="779"/>
                  </a:lnTo>
                  <a:lnTo>
                    <a:pt x="1918" y="811"/>
                  </a:lnTo>
                  <a:lnTo>
                    <a:pt x="1952" y="818"/>
                  </a:lnTo>
                  <a:lnTo>
                    <a:pt x="1992" y="852"/>
                  </a:lnTo>
                  <a:lnTo>
                    <a:pt x="2024" y="897"/>
                  </a:lnTo>
                  <a:lnTo>
                    <a:pt x="2028" y="964"/>
                  </a:lnTo>
                  <a:lnTo>
                    <a:pt x="2017" y="995"/>
                  </a:lnTo>
                  <a:lnTo>
                    <a:pt x="1979" y="1019"/>
                  </a:lnTo>
                  <a:lnTo>
                    <a:pt x="1938" y="1032"/>
                  </a:lnTo>
                  <a:lnTo>
                    <a:pt x="1911" y="1054"/>
                  </a:lnTo>
                  <a:lnTo>
                    <a:pt x="1893" y="1046"/>
                  </a:lnTo>
                  <a:lnTo>
                    <a:pt x="1882" y="1054"/>
                  </a:lnTo>
                  <a:lnTo>
                    <a:pt x="1879" y="1105"/>
                  </a:lnTo>
                  <a:lnTo>
                    <a:pt x="1888" y="1129"/>
                  </a:lnTo>
                  <a:lnTo>
                    <a:pt x="1931" y="1160"/>
                  </a:lnTo>
                  <a:lnTo>
                    <a:pt x="1945" y="1197"/>
                  </a:lnTo>
                  <a:lnTo>
                    <a:pt x="1963" y="1217"/>
                  </a:lnTo>
                  <a:lnTo>
                    <a:pt x="1959" y="1252"/>
                  </a:lnTo>
                  <a:lnTo>
                    <a:pt x="1931" y="1276"/>
                  </a:lnTo>
                  <a:lnTo>
                    <a:pt x="1900" y="1276"/>
                  </a:lnTo>
                  <a:lnTo>
                    <a:pt x="1853" y="1240"/>
                  </a:lnTo>
                  <a:lnTo>
                    <a:pt x="1818" y="1219"/>
                  </a:lnTo>
                  <a:lnTo>
                    <a:pt x="1809" y="1215"/>
                  </a:lnTo>
                  <a:lnTo>
                    <a:pt x="1794" y="1238"/>
                  </a:lnTo>
                  <a:lnTo>
                    <a:pt x="1798" y="1268"/>
                  </a:lnTo>
                  <a:lnTo>
                    <a:pt x="1810" y="1293"/>
                  </a:lnTo>
                  <a:lnTo>
                    <a:pt x="1816" y="1327"/>
                  </a:lnTo>
                  <a:lnTo>
                    <a:pt x="1846" y="1341"/>
                  </a:lnTo>
                  <a:lnTo>
                    <a:pt x="1837" y="1364"/>
                  </a:lnTo>
                  <a:lnTo>
                    <a:pt x="1841" y="1392"/>
                  </a:lnTo>
                  <a:lnTo>
                    <a:pt x="1848" y="1421"/>
                  </a:lnTo>
                  <a:lnTo>
                    <a:pt x="1828" y="1415"/>
                  </a:lnTo>
                  <a:lnTo>
                    <a:pt x="1809" y="1386"/>
                  </a:lnTo>
                  <a:lnTo>
                    <a:pt x="1810" y="1350"/>
                  </a:lnTo>
                  <a:lnTo>
                    <a:pt x="1801" y="1339"/>
                  </a:lnTo>
                  <a:lnTo>
                    <a:pt x="1794" y="1299"/>
                  </a:lnTo>
                  <a:lnTo>
                    <a:pt x="1783" y="1288"/>
                  </a:lnTo>
                  <a:lnTo>
                    <a:pt x="1778" y="1231"/>
                  </a:lnTo>
                  <a:lnTo>
                    <a:pt x="1765" y="1197"/>
                  </a:lnTo>
                  <a:lnTo>
                    <a:pt x="1740" y="1164"/>
                  </a:lnTo>
                  <a:lnTo>
                    <a:pt x="1699" y="1150"/>
                  </a:lnTo>
                  <a:lnTo>
                    <a:pt x="1667" y="1119"/>
                  </a:lnTo>
                  <a:lnTo>
                    <a:pt x="1654" y="1099"/>
                  </a:lnTo>
                  <a:lnTo>
                    <a:pt x="1633" y="1072"/>
                  </a:lnTo>
                  <a:lnTo>
                    <a:pt x="1600" y="1017"/>
                  </a:lnTo>
                  <a:lnTo>
                    <a:pt x="1570" y="1023"/>
                  </a:lnTo>
                  <a:lnTo>
                    <a:pt x="1530" y="1048"/>
                  </a:lnTo>
                  <a:lnTo>
                    <a:pt x="1514" y="1070"/>
                  </a:lnTo>
                  <a:lnTo>
                    <a:pt x="1478" y="1113"/>
                  </a:lnTo>
                  <a:lnTo>
                    <a:pt x="1457" y="1158"/>
                  </a:lnTo>
                  <a:lnTo>
                    <a:pt x="1444" y="1172"/>
                  </a:lnTo>
                  <a:lnTo>
                    <a:pt x="1457" y="1223"/>
                  </a:lnTo>
                  <a:lnTo>
                    <a:pt x="1451" y="1276"/>
                  </a:lnTo>
                  <a:lnTo>
                    <a:pt x="1424" y="1311"/>
                  </a:lnTo>
                  <a:lnTo>
                    <a:pt x="1401" y="1313"/>
                  </a:lnTo>
                  <a:lnTo>
                    <a:pt x="1367" y="1244"/>
                  </a:lnTo>
                  <a:lnTo>
                    <a:pt x="1340" y="1193"/>
                  </a:lnTo>
                  <a:lnTo>
                    <a:pt x="1279" y="1091"/>
                  </a:lnTo>
                  <a:lnTo>
                    <a:pt x="1275" y="1054"/>
                  </a:lnTo>
                  <a:lnTo>
                    <a:pt x="1263" y="1038"/>
                  </a:lnTo>
                  <a:lnTo>
                    <a:pt x="1255" y="1060"/>
                  </a:lnTo>
                  <a:lnTo>
                    <a:pt x="1205" y="1005"/>
                  </a:lnTo>
                  <a:lnTo>
                    <a:pt x="1135" y="964"/>
                  </a:lnTo>
                  <a:lnTo>
                    <a:pt x="1090" y="972"/>
                  </a:lnTo>
                  <a:lnTo>
                    <a:pt x="1031" y="966"/>
                  </a:lnTo>
                  <a:lnTo>
                    <a:pt x="999" y="936"/>
                  </a:lnTo>
                  <a:lnTo>
                    <a:pt x="966" y="944"/>
                  </a:lnTo>
                  <a:lnTo>
                    <a:pt x="921" y="930"/>
                  </a:lnTo>
                  <a:lnTo>
                    <a:pt x="824" y="820"/>
                  </a:lnTo>
                  <a:lnTo>
                    <a:pt x="826" y="864"/>
                  </a:lnTo>
                  <a:lnTo>
                    <a:pt x="857" y="928"/>
                  </a:lnTo>
                  <a:lnTo>
                    <a:pt x="889" y="966"/>
                  </a:lnTo>
                  <a:lnTo>
                    <a:pt x="927" y="987"/>
                  </a:lnTo>
                  <a:lnTo>
                    <a:pt x="964" y="972"/>
                  </a:lnTo>
                  <a:lnTo>
                    <a:pt x="997" y="972"/>
                  </a:lnTo>
                  <a:lnTo>
                    <a:pt x="1036" y="1011"/>
                  </a:lnTo>
                  <a:lnTo>
                    <a:pt x="1058" y="1038"/>
                  </a:lnTo>
                  <a:lnTo>
                    <a:pt x="1056" y="1054"/>
                  </a:lnTo>
                  <a:lnTo>
                    <a:pt x="986" y="1138"/>
                  </a:lnTo>
                  <a:lnTo>
                    <a:pt x="941" y="1166"/>
                  </a:lnTo>
                  <a:lnTo>
                    <a:pt x="842" y="1211"/>
                  </a:lnTo>
                  <a:lnTo>
                    <a:pt x="814" y="1219"/>
                  </a:lnTo>
                  <a:lnTo>
                    <a:pt x="794" y="1211"/>
                  </a:lnTo>
                  <a:lnTo>
                    <a:pt x="790" y="1193"/>
                  </a:lnTo>
                  <a:lnTo>
                    <a:pt x="787" y="1166"/>
                  </a:lnTo>
                  <a:lnTo>
                    <a:pt x="779" y="1144"/>
                  </a:lnTo>
                  <a:lnTo>
                    <a:pt x="765" y="1123"/>
                  </a:lnTo>
                  <a:lnTo>
                    <a:pt x="753" y="1105"/>
                  </a:lnTo>
                  <a:lnTo>
                    <a:pt x="738" y="1083"/>
                  </a:lnTo>
                  <a:lnTo>
                    <a:pt x="726" y="1068"/>
                  </a:lnTo>
                  <a:lnTo>
                    <a:pt x="720" y="1048"/>
                  </a:lnTo>
                  <a:lnTo>
                    <a:pt x="706" y="1028"/>
                  </a:lnTo>
                  <a:lnTo>
                    <a:pt x="682" y="987"/>
                  </a:lnTo>
                  <a:lnTo>
                    <a:pt x="670" y="966"/>
                  </a:lnTo>
                  <a:lnTo>
                    <a:pt x="657" y="946"/>
                  </a:lnTo>
                  <a:lnTo>
                    <a:pt x="630" y="907"/>
                  </a:lnTo>
                  <a:lnTo>
                    <a:pt x="616" y="889"/>
                  </a:lnTo>
                  <a:lnTo>
                    <a:pt x="605" y="875"/>
                  </a:lnTo>
                  <a:lnTo>
                    <a:pt x="591" y="848"/>
                  </a:lnTo>
                  <a:lnTo>
                    <a:pt x="632" y="820"/>
                  </a:lnTo>
                  <a:lnTo>
                    <a:pt x="650" y="765"/>
                  </a:lnTo>
                  <a:lnTo>
                    <a:pt x="612" y="750"/>
                  </a:lnTo>
                  <a:lnTo>
                    <a:pt x="559" y="754"/>
                  </a:lnTo>
                  <a:lnTo>
                    <a:pt x="544" y="752"/>
                  </a:lnTo>
                  <a:lnTo>
                    <a:pt x="539" y="752"/>
                  </a:lnTo>
                  <a:lnTo>
                    <a:pt x="532" y="752"/>
                  </a:lnTo>
                  <a:lnTo>
                    <a:pt x="526" y="752"/>
                  </a:lnTo>
                  <a:lnTo>
                    <a:pt x="523" y="738"/>
                  </a:lnTo>
                  <a:lnTo>
                    <a:pt x="521" y="730"/>
                  </a:lnTo>
                  <a:lnTo>
                    <a:pt x="521" y="714"/>
                  </a:lnTo>
                  <a:lnTo>
                    <a:pt x="508" y="705"/>
                  </a:lnTo>
                  <a:lnTo>
                    <a:pt x="508" y="693"/>
                  </a:lnTo>
                  <a:lnTo>
                    <a:pt x="501" y="691"/>
                  </a:lnTo>
                  <a:lnTo>
                    <a:pt x="496" y="681"/>
                  </a:lnTo>
                  <a:lnTo>
                    <a:pt x="494" y="673"/>
                  </a:lnTo>
                  <a:lnTo>
                    <a:pt x="490" y="665"/>
                  </a:lnTo>
                  <a:lnTo>
                    <a:pt x="487" y="659"/>
                  </a:lnTo>
                  <a:lnTo>
                    <a:pt x="476" y="659"/>
                  </a:lnTo>
                  <a:lnTo>
                    <a:pt x="463" y="659"/>
                  </a:lnTo>
                  <a:lnTo>
                    <a:pt x="462" y="659"/>
                  </a:lnTo>
                  <a:lnTo>
                    <a:pt x="458" y="669"/>
                  </a:lnTo>
                  <a:lnTo>
                    <a:pt x="458" y="681"/>
                  </a:lnTo>
                  <a:lnTo>
                    <a:pt x="458" y="693"/>
                  </a:lnTo>
                  <a:lnTo>
                    <a:pt x="458" y="707"/>
                  </a:lnTo>
                  <a:lnTo>
                    <a:pt x="458" y="718"/>
                  </a:lnTo>
                  <a:lnTo>
                    <a:pt x="451" y="722"/>
                  </a:lnTo>
                  <a:lnTo>
                    <a:pt x="444" y="730"/>
                  </a:lnTo>
                  <a:lnTo>
                    <a:pt x="435" y="718"/>
                  </a:lnTo>
                  <a:lnTo>
                    <a:pt x="424" y="699"/>
                  </a:lnTo>
                  <a:lnTo>
                    <a:pt x="424" y="679"/>
                  </a:lnTo>
                  <a:lnTo>
                    <a:pt x="415" y="650"/>
                  </a:lnTo>
                  <a:lnTo>
                    <a:pt x="406" y="632"/>
                  </a:lnTo>
                  <a:lnTo>
                    <a:pt x="393" y="622"/>
                  </a:lnTo>
                  <a:lnTo>
                    <a:pt x="379" y="612"/>
                  </a:lnTo>
                  <a:lnTo>
                    <a:pt x="372" y="595"/>
                  </a:lnTo>
                  <a:lnTo>
                    <a:pt x="365" y="583"/>
                  </a:lnTo>
                  <a:lnTo>
                    <a:pt x="354" y="581"/>
                  </a:lnTo>
                  <a:lnTo>
                    <a:pt x="350" y="577"/>
                  </a:lnTo>
                  <a:lnTo>
                    <a:pt x="338" y="577"/>
                  </a:lnTo>
                  <a:lnTo>
                    <a:pt x="329" y="585"/>
                  </a:lnTo>
                  <a:lnTo>
                    <a:pt x="321" y="595"/>
                  </a:lnTo>
                  <a:lnTo>
                    <a:pt x="339" y="608"/>
                  </a:lnTo>
                  <a:lnTo>
                    <a:pt x="352" y="622"/>
                  </a:lnTo>
                  <a:lnTo>
                    <a:pt x="366" y="640"/>
                  </a:lnTo>
                  <a:lnTo>
                    <a:pt x="374" y="650"/>
                  </a:lnTo>
                  <a:lnTo>
                    <a:pt x="390" y="659"/>
                  </a:lnTo>
                  <a:lnTo>
                    <a:pt x="399" y="673"/>
                  </a:lnTo>
                  <a:lnTo>
                    <a:pt x="390" y="687"/>
                  </a:lnTo>
                  <a:lnTo>
                    <a:pt x="383" y="681"/>
                  </a:lnTo>
                  <a:lnTo>
                    <a:pt x="383" y="673"/>
                  </a:lnTo>
                  <a:lnTo>
                    <a:pt x="379" y="693"/>
                  </a:lnTo>
                  <a:lnTo>
                    <a:pt x="377" y="709"/>
                  </a:lnTo>
                  <a:lnTo>
                    <a:pt x="365" y="716"/>
                  </a:lnTo>
                  <a:lnTo>
                    <a:pt x="370" y="693"/>
                  </a:lnTo>
                  <a:lnTo>
                    <a:pt x="366" y="681"/>
                  </a:lnTo>
                  <a:lnTo>
                    <a:pt x="357" y="673"/>
                  </a:lnTo>
                  <a:lnTo>
                    <a:pt x="350" y="669"/>
                  </a:lnTo>
                  <a:lnTo>
                    <a:pt x="341" y="663"/>
                  </a:lnTo>
                  <a:lnTo>
                    <a:pt x="329" y="656"/>
                  </a:lnTo>
                  <a:lnTo>
                    <a:pt x="321" y="644"/>
                  </a:lnTo>
                  <a:lnTo>
                    <a:pt x="314" y="636"/>
                  </a:lnTo>
                  <a:lnTo>
                    <a:pt x="305" y="628"/>
                  </a:lnTo>
                  <a:lnTo>
                    <a:pt x="296" y="618"/>
                  </a:lnTo>
                  <a:lnTo>
                    <a:pt x="296" y="606"/>
                  </a:lnTo>
                  <a:lnTo>
                    <a:pt x="289" y="603"/>
                  </a:lnTo>
                  <a:lnTo>
                    <a:pt x="280" y="591"/>
                  </a:lnTo>
                  <a:lnTo>
                    <a:pt x="268" y="591"/>
                  </a:lnTo>
                  <a:lnTo>
                    <a:pt x="251" y="595"/>
                  </a:lnTo>
                  <a:lnTo>
                    <a:pt x="239" y="591"/>
                  </a:lnTo>
                  <a:lnTo>
                    <a:pt x="210" y="595"/>
                  </a:lnTo>
                  <a:lnTo>
                    <a:pt x="192" y="597"/>
                  </a:lnTo>
                  <a:lnTo>
                    <a:pt x="185" y="603"/>
                  </a:lnTo>
                  <a:lnTo>
                    <a:pt x="185" y="618"/>
                  </a:lnTo>
                  <a:lnTo>
                    <a:pt x="185" y="632"/>
                  </a:lnTo>
                  <a:lnTo>
                    <a:pt x="172" y="644"/>
                  </a:lnTo>
                  <a:lnTo>
                    <a:pt x="165" y="654"/>
                  </a:lnTo>
                  <a:lnTo>
                    <a:pt x="160" y="659"/>
                  </a:lnTo>
                  <a:lnTo>
                    <a:pt x="153" y="669"/>
                  </a:lnTo>
                  <a:lnTo>
                    <a:pt x="149" y="679"/>
                  </a:lnTo>
                  <a:lnTo>
                    <a:pt x="158" y="685"/>
                  </a:lnTo>
                  <a:lnTo>
                    <a:pt x="158" y="699"/>
                  </a:lnTo>
                  <a:lnTo>
                    <a:pt x="153" y="705"/>
                  </a:lnTo>
                  <a:lnTo>
                    <a:pt x="149" y="716"/>
                  </a:lnTo>
                  <a:lnTo>
                    <a:pt x="142" y="730"/>
                  </a:lnTo>
                  <a:lnTo>
                    <a:pt x="133" y="724"/>
                  </a:lnTo>
                  <a:lnTo>
                    <a:pt x="128" y="728"/>
                  </a:lnTo>
                  <a:lnTo>
                    <a:pt x="122" y="732"/>
                  </a:lnTo>
                  <a:lnTo>
                    <a:pt x="110" y="736"/>
                  </a:lnTo>
                  <a:lnTo>
                    <a:pt x="97" y="750"/>
                  </a:lnTo>
                  <a:lnTo>
                    <a:pt x="84" y="752"/>
                  </a:lnTo>
                  <a:lnTo>
                    <a:pt x="74" y="752"/>
                  </a:lnTo>
                  <a:lnTo>
                    <a:pt x="63" y="752"/>
                  </a:lnTo>
                  <a:lnTo>
                    <a:pt x="38" y="754"/>
                  </a:lnTo>
                  <a:lnTo>
                    <a:pt x="25" y="754"/>
                  </a:lnTo>
                  <a:lnTo>
                    <a:pt x="18" y="738"/>
                  </a:lnTo>
                  <a:lnTo>
                    <a:pt x="16" y="722"/>
                  </a:lnTo>
                  <a:lnTo>
                    <a:pt x="11" y="705"/>
                  </a:lnTo>
                  <a:lnTo>
                    <a:pt x="11" y="685"/>
                  </a:lnTo>
                  <a:lnTo>
                    <a:pt x="11" y="665"/>
                  </a:lnTo>
                  <a:lnTo>
                    <a:pt x="0" y="636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359" name="Freeform 32"/>
            <p:cNvSpPr>
              <a:spLocks/>
            </p:cNvSpPr>
            <p:nvPr/>
          </p:nvSpPr>
          <p:spPr bwMode="auto">
            <a:xfrm>
              <a:off x="124" y="860"/>
              <a:ext cx="1260" cy="1227"/>
            </a:xfrm>
            <a:custGeom>
              <a:avLst/>
              <a:gdLst>
                <a:gd name="T0" fmla="*/ 98 w 1260"/>
                <a:gd name="T1" fmla="*/ 232 h 1227"/>
                <a:gd name="T2" fmla="*/ 79 w 1260"/>
                <a:gd name="T3" fmla="*/ 161 h 1227"/>
                <a:gd name="T4" fmla="*/ 177 w 1260"/>
                <a:gd name="T5" fmla="*/ 104 h 1227"/>
                <a:gd name="T6" fmla="*/ 222 w 1260"/>
                <a:gd name="T7" fmla="*/ 61 h 1227"/>
                <a:gd name="T8" fmla="*/ 302 w 1260"/>
                <a:gd name="T9" fmla="*/ 51 h 1227"/>
                <a:gd name="T10" fmla="*/ 540 w 1260"/>
                <a:gd name="T11" fmla="*/ 53 h 1227"/>
                <a:gd name="T12" fmla="*/ 663 w 1260"/>
                <a:gd name="T13" fmla="*/ 73 h 1227"/>
                <a:gd name="T14" fmla="*/ 615 w 1260"/>
                <a:gd name="T15" fmla="*/ 73 h 1227"/>
                <a:gd name="T16" fmla="*/ 583 w 1260"/>
                <a:gd name="T17" fmla="*/ 2 h 1227"/>
                <a:gd name="T18" fmla="*/ 647 w 1260"/>
                <a:gd name="T19" fmla="*/ 0 h 1227"/>
                <a:gd name="T20" fmla="*/ 692 w 1260"/>
                <a:gd name="T21" fmla="*/ 35 h 1227"/>
                <a:gd name="T22" fmla="*/ 765 w 1260"/>
                <a:gd name="T23" fmla="*/ 85 h 1227"/>
                <a:gd name="T24" fmla="*/ 749 w 1260"/>
                <a:gd name="T25" fmla="*/ 24 h 1227"/>
                <a:gd name="T26" fmla="*/ 883 w 1260"/>
                <a:gd name="T27" fmla="*/ 81 h 1227"/>
                <a:gd name="T28" fmla="*/ 883 w 1260"/>
                <a:gd name="T29" fmla="*/ 102 h 1227"/>
                <a:gd name="T30" fmla="*/ 846 w 1260"/>
                <a:gd name="T31" fmla="*/ 155 h 1227"/>
                <a:gd name="T32" fmla="*/ 814 w 1260"/>
                <a:gd name="T33" fmla="*/ 248 h 1227"/>
                <a:gd name="T34" fmla="*/ 935 w 1260"/>
                <a:gd name="T35" fmla="*/ 295 h 1227"/>
                <a:gd name="T36" fmla="*/ 937 w 1260"/>
                <a:gd name="T37" fmla="*/ 380 h 1227"/>
                <a:gd name="T38" fmla="*/ 955 w 1260"/>
                <a:gd name="T39" fmla="*/ 315 h 1227"/>
                <a:gd name="T40" fmla="*/ 955 w 1260"/>
                <a:gd name="T41" fmla="*/ 199 h 1227"/>
                <a:gd name="T42" fmla="*/ 1044 w 1260"/>
                <a:gd name="T43" fmla="*/ 234 h 1227"/>
                <a:gd name="T44" fmla="*/ 1098 w 1260"/>
                <a:gd name="T45" fmla="*/ 199 h 1227"/>
                <a:gd name="T46" fmla="*/ 1195 w 1260"/>
                <a:gd name="T47" fmla="*/ 285 h 1227"/>
                <a:gd name="T48" fmla="*/ 1259 w 1260"/>
                <a:gd name="T49" fmla="*/ 352 h 1227"/>
                <a:gd name="T50" fmla="*/ 1205 w 1260"/>
                <a:gd name="T51" fmla="*/ 382 h 1227"/>
                <a:gd name="T52" fmla="*/ 1116 w 1260"/>
                <a:gd name="T53" fmla="*/ 409 h 1227"/>
                <a:gd name="T54" fmla="*/ 1179 w 1260"/>
                <a:gd name="T55" fmla="*/ 425 h 1227"/>
                <a:gd name="T56" fmla="*/ 1205 w 1260"/>
                <a:gd name="T57" fmla="*/ 490 h 1227"/>
                <a:gd name="T58" fmla="*/ 1184 w 1260"/>
                <a:gd name="T59" fmla="*/ 496 h 1227"/>
                <a:gd name="T60" fmla="*/ 1148 w 1260"/>
                <a:gd name="T61" fmla="*/ 520 h 1227"/>
                <a:gd name="T62" fmla="*/ 1087 w 1260"/>
                <a:gd name="T63" fmla="*/ 579 h 1227"/>
                <a:gd name="T64" fmla="*/ 1082 w 1260"/>
                <a:gd name="T65" fmla="*/ 667 h 1227"/>
                <a:gd name="T66" fmla="*/ 1023 w 1260"/>
                <a:gd name="T67" fmla="*/ 791 h 1227"/>
                <a:gd name="T68" fmla="*/ 1037 w 1260"/>
                <a:gd name="T69" fmla="*/ 903 h 1227"/>
                <a:gd name="T70" fmla="*/ 1000 w 1260"/>
                <a:gd name="T71" fmla="*/ 827 h 1227"/>
                <a:gd name="T72" fmla="*/ 942 w 1260"/>
                <a:gd name="T73" fmla="*/ 797 h 1227"/>
                <a:gd name="T74" fmla="*/ 891 w 1260"/>
                <a:gd name="T75" fmla="*/ 819 h 1227"/>
                <a:gd name="T76" fmla="*/ 805 w 1260"/>
                <a:gd name="T77" fmla="*/ 827 h 1227"/>
                <a:gd name="T78" fmla="*/ 760 w 1260"/>
                <a:gd name="T79" fmla="*/ 911 h 1227"/>
                <a:gd name="T80" fmla="*/ 857 w 1260"/>
                <a:gd name="T81" fmla="*/ 1021 h 1227"/>
                <a:gd name="T82" fmla="*/ 873 w 1260"/>
                <a:gd name="T83" fmla="*/ 962 h 1227"/>
                <a:gd name="T84" fmla="*/ 930 w 1260"/>
                <a:gd name="T85" fmla="*/ 1004 h 1227"/>
                <a:gd name="T86" fmla="*/ 960 w 1260"/>
                <a:gd name="T87" fmla="*/ 1069 h 1227"/>
                <a:gd name="T88" fmla="*/ 987 w 1260"/>
                <a:gd name="T89" fmla="*/ 1124 h 1227"/>
                <a:gd name="T90" fmla="*/ 1044 w 1260"/>
                <a:gd name="T91" fmla="*/ 1206 h 1227"/>
                <a:gd name="T92" fmla="*/ 1130 w 1260"/>
                <a:gd name="T93" fmla="*/ 1206 h 1227"/>
                <a:gd name="T94" fmla="*/ 1078 w 1260"/>
                <a:gd name="T95" fmla="*/ 1218 h 1227"/>
                <a:gd name="T96" fmla="*/ 978 w 1260"/>
                <a:gd name="T97" fmla="*/ 1204 h 1227"/>
                <a:gd name="T98" fmla="*/ 905 w 1260"/>
                <a:gd name="T99" fmla="*/ 1128 h 1227"/>
                <a:gd name="T100" fmla="*/ 851 w 1260"/>
                <a:gd name="T101" fmla="*/ 1096 h 1227"/>
                <a:gd name="T102" fmla="*/ 767 w 1260"/>
                <a:gd name="T103" fmla="*/ 1063 h 1227"/>
                <a:gd name="T104" fmla="*/ 619 w 1260"/>
                <a:gd name="T105" fmla="*/ 941 h 1227"/>
                <a:gd name="T106" fmla="*/ 499 w 1260"/>
                <a:gd name="T107" fmla="*/ 769 h 1227"/>
                <a:gd name="T108" fmla="*/ 540 w 1260"/>
                <a:gd name="T109" fmla="*/ 925 h 1227"/>
                <a:gd name="T110" fmla="*/ 460 w 1260"/>
                <a:gd name="T111" fmla="*/ 815 h 1227"/>
                <a:gd name="T112" fmla="*/ 390 w 1260"/>
                <a:gd name="T113" fmla="*/ 606 h 1227"/>
                <a:gd name="T114" fmla="*/ 399 w 1260"/>
                <a:gd name="T115" fmla="*/ 447 h 1227"/>
                <a:gd name="T116" fmla="*/ 374 w 1260"/>
                <a:gd name="T117" fmla="*/ 329 h 1227"/>
                <a:gd name="T118" fmla="*/ 351 w 1260"/>
                <a:gd name="T119" fmla="*/ 258 h 1227"/>
                <a:gd name="T120" fmla="*/ 304 w 1260"/>
                <a:gd name="T121" fmla="*/ 218 h 1227"/>
                <a:gd name="T122" fmla="*/ 200 w 1260"/>
                <a:gd name="T123" fmla="*/ 232 h 1227"/>
                <a:gd name="T124" fmla="*/ 122 w 1260"/>
                <a:gd name="T125" fmla="*/ 272 h 122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60"/>
                <a:gd name="T190" fmla="*/ 0 h 1227"/>
                <a:gd name="T191" fmla="*/ 1260 w 1260"/>
                <a:gd name="T192" fmla="*/ 1227 h 122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60" h="1227">
                  <a:moveTo>
                    <a:pt x="0" y="315"/>
                  </a:moveTo>
                  <a:lnTo>
                    <a:pt x="59" y="272"/>
                  </a:lnTo>
                  <a:lnTo>
                    <a:pt x="93" y="256"/>
                  </a:lnTo>
                  <a:lnTo>
                    <a:pt x="98" y="232"/>
                  </a:lnTo>
                  <a:lnTo>
                    <a:pt x="72" y="213"/>
                  </a:lnTo>
                  <a:lnTo>
                    <a:pt x="68" y="183"/>
                  </a:lnTo>
                  <a:lnTo>
                    <a:pt x="80" y="177"/>
                  </a:lnTo>
                  <a:lnTo>
                    <a:pt x="79" y="161"/>
                  </a:lnTo>
                  <a:lnTo>
                    <a:pt x="123" y="155"/>
                  </a:lnTo>
                  <a:lnTo>
                    <a:pt x="138" y="134"/>
                  </a:lnTo>
                  <a:lnTo>
                    <a:pt x="141" y="110"/>
                  </a:lnTo>
                  <a:lnTo>
                    <a:pt x="177" y="104"/>
                  </a:lnTo>
                  <a:lnTo>
                    <a:pt x="182" y="85"/>
                  </a:lnTo>
                  <a:lnTo>
                    <a:pt x="143" y="73"/>
                  </a:lnTo>
                  <a:lnTo>
                    <a:pt x="163" y="61"/>
                  </a:lnTo>
                  <a:lnTo>
                    <a:pt x="222" y="61"/>
                  </a:lnTo>
                  <a:lnTo>
                    <a:pt x="240" y="43"/>
                  </a:lnTo>
                  <a:lnTo>
                    <a:pt x="266" y="39"/>
                  </a:lnTo>
                  <a:lnTo>
                    <a:pt x="283" y="24"/>
                  </a:lnTo>
                  <a:lnTo>
                    <a:pt x="302" y="51"/>
                  </a:lnTo>
                  <a:lnTo>
                    <a:pt x="374" y="49"/>
                  </a:lnTo>
                  <a:lnTo>
                    <a:pt x="411" y="73"/>
                  </a:lnTo>
                  <a:lnTo>
                    <a:pt x="524" y="65"/>
                  </a:lnTo>
                  <a:lnTo>
                    <a:pt x="540" y="53"/>
                  </a:lnTo>
                  <a:lnTo>
                    <a:pt x="583" y="73"/>
                  </a:lnTo>
                  <a:lnTo>
                    <a:pt x="628" y="96"/>
                  </a:lnTo>
                  <a:lnTo>
                    <a:pt x="651" y="87"/>
                  </a:lnTo>
                  <a:lnTo>
                    <a:pt x="663" y="73"/>
                  </a:lnTo>
                  <a:lnTo>
                    <a:pt x="701" y="85"/>
                  </a:lnTo>
                  <a:lnTo>
                    <a:pt x="676" y="65"/>
                  </a:lnTo>
                  <a:lnTo>
                    <a:pt x="653" y="67"/>
                  </a:lnTo>
                  <a:lnTo>
                    <a:pt x="615" y="73"/>
                  </a:lnTo>
                  <a:lnTo>
                    <a:pt x="601" y="51"/>
                  </a:lnTo>
                  <a:lnTo>
                    <a:pt x="581" y="39"/>
                  </a:lnTo>
                  <a:lnTo>
                    <a:pt x="581" y="20"/>
                  </a:lnTo>
                  <a:lnTo>
                    <a:pt x="583" y="2"/>
                  </a:lnTo>
                  <a:lnTo>
                    <a:pt x="604" y="0"/>
                  </a:lnTo>
                  <a:lnTo>
                    <a:pt x="624" y="16"/>
                  </a:lnTo>
                  <a:lnTo>
                    <a:pt x="628" y="6"/>
                  </a:lnTo>
                  <a:lnTo>
                    <a:pt x="647" y="0"/>
                  </a:lnTo>
                  <a:lnTo>
                    <a:pt x="669" y="12"/>
                  </a:lnTo>
                  <a:lnTo>
                    <a:pt x="680" y="2"/>
                  </a:lnTo>
                  <a:lnTo>
                    <a:pt x="690" y="16"/>
                  </a:lnTo>
                  <a:lnTo>
                    <a:pt x="692" y="35"/>
                  </a:lnTo>
                  <a:lnTo>
                    <a:pt x="724" y="49"/>
                  </a:lnTo>
                  <a:lnTo>
                    <a:pt x="710" y="61"/>
                  </a:lnTo>
                  <a:lnTo>
                    <a:pt x="710" y="79"/>
                  </a:lnTo>
                  <a:lnTo>
                    <a:pt x="765" y="85"/>
                  </a:lnTo>
                  <a:lnTo>
                    <a:pt x="780" y="61"/>
                  </a:lnTo>
                  <a:lnTo>
                    <a:pt x="769" y="49"/>
                  </a:lnTo>
                  <a:lnTo>
                    <a:pt x="744" y="51"/>
                  </a:lnTo>
                  <a:lnTo>
                    <a:pt x="749" y="24"/>
                  </a:lnTo>
                  <a:lnTo>
                    <a:pt x="798" y="39"/>
                  </a:lnTo>
                  <a:lnTo>
                    <a:pt x="808" y="59"/>
                  </a:lnTo>
                  <a:lnTo>
                    <a:pt x="849" y="59"/>
                  </a:lnTo>
                  <a:lnTo>
                    <a:pt x="883" y="81"/>
                  </a:lnTo>
                  <a:lnTo>
                    <a:pt x="903" y="73"/>
                  </a:lnTo>
                  <a:lnTo>
                    <a:pt x="923" y="96"/>
                  </a:lnTo>
                  <a:lnTo>
                    <a:pt x="903" y="118"/>
                  </a:lnTo>
                  <a:lnTo>
                    <a:pt x="883" y="102"/>
                  </a:lnTo>
                  <a:lnTo>
                    <a:pt x="873" y="108"/>
                  </a:lnTo>
                  <a:lnTo>
                    <a:pt x="857" y="122"/>
                  </a:lnTo>
                  <a:lnTo>
                    <a:pt x="832" y="138"/>
                  </a:lnTo>
                  <a:lnTo>
                    <a:pt x="846" y="155"/>
                  </a:lnTo>
                  <a:lnTo>
                    <a:pt x="821" y="159"/>
                  </a:lnTo>
                  <a:lnTo>
                    <a:pt x="805" y="185"/>
                  </a:lnTo>
                  <a:lnTo>
                    <a:pt x="782" y="218"/>
                  </a:lnTo>
                  <a:lnTo>
                    <a:pt x="814" y="248"/>
                  </a:lnTo>
                  <a:lnTo>
                    <a:pt x="833" y="281"/>
                  </a:lnTo>
                  <a:lnTo>
                    <a:pt x="878" y="287"/>
                  </a:lnTo>
                  <a:lnTo>
                    <a:pt x="917" y="281"/>
                  </a:lnTo>
                  <a:lnTo>
                    <a:pt x="935" y="295"/>
                  </a:lnTo>
                  <a:lnTo>
                    <a:pt x="923" y="307"/>
                  </a:lnTo>
                  <a:lnTo>
                    <a:pt x="916" y="323"/>
                  </a:lnTo>
                  <a:lnTo>
                    <a:pt x="934" y="352"/>
                  </a:lnTo>
                  <a:lnTo>
                    <a:pt x="937" y="380"/>
                  </a:lnTo>
                  <a:lnTo>
                    <a:pt x="960" y="388"/>
                  </a:lnTo>
                  <a:lnTo>
                    <a:pt x="991" y="366"/>
                  </a:lnTo>
                  <a:lnTo>
                    <a:pt x="982" y="338"/>
                  </a:lnTo>
                  <a:lnTo>
                    <a:pt x="955" y="315"/>
                  </a:lnTo>
                  <a:lnTo>
                    <a:pt x="985" y="287"/>
                  </a:lnTo>
                  <a:lnTo>
                    <a:pt x="960" y="236"/>
                  </a:lnTo>
                  <a:lnTo>
                    <a:pt x="937" y="218"/>
                  </a:lnTo>
                  <a:lnTo>
                    <a:pt x="955" y="199"/>
                  </a:lnTo>
                  <a:lnTo>
                    <a:pt x="950" y="177"/>
                  </a:lnTo>
                  <a:lnTo>
                    <a:pt x="966" y="159"/>
                  </a:lnTo>
                  <a:lnTo>
                    <a:pt x="991" y="177"/>
                  </a:lnTo>
                  <a:lnTo>
                    <a:pt x="1044" y="234"/>
                  </a:lnTo>
                  <a:lnTo>
                    <a:pt x="1077" y="240"/>
                  </a:lnTo>
                  <a:lnTo>
                    <a:pt x="1084" y="228"/>
                  </a:lnTo>
                  <a:lnTo>
                    <a:pt x="1077" y="195"/>
                  </a:lnTo>
                  <a:lnTo>
                    <a:pt x="1098" y="199"/>
                  </a:lnTo>
                  <a:lnTo>
                    <a:pt x="1128" y="236"/>
                  </a:lnTo>
                  <a:lnTo>
                    <a:pt x="1134" y="254"/>
                  </a:lnTo>
                  <a:lnTo>
                    <a:pt x="1155" y="264"/>
                  </a:lnTo>
                  <a:lnTo>
                    <a:pt x="1195" y="285"/>
                  </a:lnTo>
                  <a:lnTo>
                    <a:pt x="1213" y="309"/>
                  </a:lnTo>
                  <a:lnTo>
                    <a:pt x="1243" y="329"/>
                  </a:lnTo>
                  <a:lnTo>
                    <a:pt x="1257" y="338"/>
                  </a:lnTo>
                  <a:lnTo>
                    <a:pt x="1259" y="352"/>
                  </a:lnTo>
                  <a:lnTo>
                    <a:pt x="1238" y="364"/>
                  </a:lnTo>
                  <a:lnTo>
                    <a:pt x="1225" y="352"/>
                  </a:lnTo>
                  <a:lnTo>
                    <a:pt x="1211" y="352"/>
                  </a:lnTo>
                  <a:lnTo>
                    <a:pt x="1205" y="382"/>
                  </a:lnTo>
                  <a:lnTo>
                    <a:pt x="1187" y="388"/>
                  </a:lnTo>
                  <a:lnTo>
                    <a:pt x="1168" y="374"/>
                  </a:lnTo>
                  <a:lnTo>
                    <a:pt x="1123" y="374"/>
                  </a:lnTo>
                  <a:lnTo>
                    <a:pt x="1116" y="409"/>
                  </a:lnTo>
                  <a:lnTo>
                    <a:pt x="1128" y="427"/>
                  </a:lnTo>
                  <a:lnTo>
                    <a:pt x="1148" y="415"/>
                  </a:lnTo>
                  <a:lnTo>
                    <a:pt x="1162" y="409"/>
                  </a:lnTo>
                  <a:lnTo>
                    <a:pt x="1179" y="425"/>
                  </a:lnTo>
                  <a:lnTo>
                    <a:pt x="1155" y="445"/>
                  </a:lnTo>
                  <a:lnTo>
                    <a:pt x="1179" y="468"/>
                  </a:lnTo>
                  <a:lnTo>
                    <a:pt x="1211" y="476"/>
                  </a:lnTo>
                  <a:lnTo>
                    <a:pt x="1205" y="490"/>
                  </a:lnTo>
                  <a:lnTo>
                    <a:pt x="1198" y="492"/>
                  </a:lnTo>
                  <a:lnTo>
                    <a:pt x="1168" y="565"/>
                  </a:lnTo>
                  <a:lnTo>
                    <a:pt x="1168" y="518"/>
                  </a:lnTo>
                  <a:lnTo>
                    <a:pt x="1184" y="496"/>
                  </a:lnTo>
                  <a:lnTo>
                    <a:pt x="1168" y="482"/>
                  </a:lnTo>
                  <a:lnTo>
                    <a:pt x="1152" y="496"/>
                  </a:lnTo>
                  <a:lnTo>
                    <a:pt x="1161" y="510"/>
                  </a:lnTo>
                  <a:lnTo>
                    <a:pt x="1148" y="520"/>
                  </a:lnTo>
                  <a:lnTo>
                    <a:pt x="1130" y="533"/>
                  </a:lnTo>
                  <a:lnTo>
                    <a:pt x="1134" y="559"/>
                  </a:lnTo>
                  <a:lnTo>
                    <a:pt x="1116" y="573"/>
                  </a:lnTo>
                  <a:lnTo>
                    <a:pt x="1087" y="579"/>
                  </a:lnTo>
                  <a:lnTo>
                    <a:pt x="1098" y="596"/>
                  </a:lnTo>
                  <a:lnTo>
                    <a:pt x="1087" y="616"/>
                  </a:lnTo>
                  <a:lnTo>
                    <a:pt x="1098" y="632"/>
                  </a:lnTo>
                  <a:lnTo>
                    <a:pt x="1082" y="667"/>
                  </a:lnTo>
                  <a:lnTo>
                    <a:pt x="1077" y="695"/>
                  </a:lnTo>
                  <a:lnTo>
                    <a:pt x="1052" y="716"/>
                  </a:lnTo>
                  <a:lnTo>
                    <a:pt x="1023" y="762"/>
                  </a:lnTo>
                  <a:lnTo>
                    <a:pt x="1023" y="791"/>
                  </a:lnTo>
                  <a:lnTo>
                    <a:pt x="1030" y="821"/>
                  </a:lnTo>
                  <a:lnTo>
                    <a:pt x="1044" y="858"/>
                  </a:lnTo>
                  <a:lnTo>
                    <a:pt x="1050" y="888"/>
                  </a:lnTo>
                  <a:lnTo>
                    <a:pt x="1037" y="903"/>
                  </a:lnTo>
                  <a:lnTo>
                    <a:pt x="1023" y="895"/>
                  </a:lnTo>
                  <a:lnTo>
                    <a:pt x="1023" y="878"/>
                  </a:lnTo>
                  <a:lnTo>
                    <a:pt x="1014" y="836"/>
                  </a:lnTo>
                  <a:lnTo>
                    <a:pt x="1000" y="827"/>
                  </a:lnTo>
                  <a:lnTo>
                    <a:pt x="994" y="807"/>
                  </a:lnTo>
                  <a:lnTo>
                    <a:pt x="980" y="807"/>
                  </a:lnTo>
                  <a:lnTo>
                    <a:pt x="960" y="791"/>
                  </a:lnTo>
                  <a:lnTo>
                    <a:pt x="942" y="797"/>
                  </a:lnTo>
                  <a:lnTo>
                    <a:pt x="923" y="785"/>
                  </a:lnTo>
                  <a:lnTo>
                    <a:pt x="903" y="797"/>
                  </a:lnTo>
                  <a:lnTo>
                    <a:pt x="866" y="789"/>
                  </a:lnTo>
                  <a:lnTo>
                    <a:pt x="891" y="819"/>
                  </a:lnTo>
                  <a:lnTo>
                    <a:pt x="857" y="815"/>
                  </a:lnTo>
                  <a:lnTo>
                    <a:pt x="833" y="791"/>
                  </a:lnTo>
                  <a:lnTo>
                    <a:pt x="794" y="791"/>
                  </a:lnTo>
                  <a:lnTo>
                    <a:pt x="805" y="827"/>
                  </a:lnTo>
                  <a:lnTo>
                    <a:pt x="773" y="819"/>
                  </a:lnTo>
                  <a:lnTo>
                    <a:pt x="760" y="858"/>
                  </a:lnTo>
                  <a:lnTo>
                    <a:pt x="769" y="872"/>
                  </a:lnTo>
                  <a:lnTo>
                    <a:pt x="760" y="911"/>
                  </a:lnTo>
                  <a:lnTo>
                    <a:pt x="773" y="962"/>
                  </a:lnTo>
                  <a:lnTo>
                    <a:pt x="787" y="992"/>
                  </a:lnTo>
                  <a:lnTo>
                    <a:pt x="805" y="1023"/>
                  </a:lnTo>
                  <a:lnTo>
                    <a:pt x="857" y="1021"/>
                  </a:lnTo>
                  <a:lnTo>
                    <a:pt x="878" y="1019"/>
                  </a:lnTo>
                  <a:lnTo>
                    <a:pt x="883" y="992"/>
                  </a:lnTo>
                  <a:lnTo>
                    <a:pt x="871" y="976"/>
                  </a:lnTo>
                  <a:lnTo>
                    <a:pt x="873" y="962"/>
                  </a:lnTo>
                  <a:lnTo>
                    <a:pt x="905" y="964"/>
                  </a:lnTo>
                  <a:lnTo>
                    <a:pt x="941" y="960"/>
                  </a:lnTo>
                  <a:lnTo>
                    <a:pt x="941" y="976"/>
                  </a:lnTo>
                  <a:lnTo>
                    <a:pt x="930" y="1004"/>
                  </a:lnTo>
                  <a:lnTo>
                    <a:pt x="916" y="1027"/>
                  </a:lnTo>
                  <a:lnTo>
                    <a:pt x="910" y="1057"/>
                  </a:lnTo>
                  <a:lnTo>
                    <a:pt x="934" y="1071"/>
                  </a:lnTo>
                  <a:lnTo>
                    <a:pt x="960" y="1069"/>
                  </a:lnTo>
                  <a:lnTo>
                    <a:pt x="980" y="1074"/>
                  </a:lnTo>
                  <a:lnTo>
                    <a:pt x="994" y="1074"/>
                  </a:lnTo>
                  <a:lnTo>
                    <a:pt x="1000" y="1092"/>
                  </a:lnTo>
                  <a:lnTo>
                    <a:pt x="987" y="1124"/>
                  </a:lnTo>
                  <a:lnTo>
                    <a:pt x="998" y="1139"/>
                  </a:lnTo>
                  <a:lnTo>
                    <a:pt x="1000" y="1175"/>
                  </a:lnTo>
                  <a:lnTo>
                    <a:pt x="1023" y="1202"/>
                  </a:lnTo>
                  <a:lnTo>
                    <a:pt x="1044" y="1206"/>
                  </a:lnTo>
                  <a:lnTo>
                    <a:pt x="1064" y="1202"/>
                  </a:lnTo>
                  <a:lnTo>
                    <a:pt x="1071" y="1204"/>
                  </a:lnTo>
                  <a:lnTo>
                    <a:pt x="1103" y="1204"/>
                  </a:lnTo>
                  <a:lnTo>
                    <a:pt x="1130" y="1206"/>
                  </a:lnTo>
                  <a:lnTo>
                    <a:pt x="1141" y="1189"/>
                  </a:lnTo>
                  <a:lnTo>
                    <a:pt x="1116" y="1218"/>
                  </a:lnTo>
                  <a:lnTo>
                    <a:pt x="1098" y="1216"/>
                  </a:lnTo>
                  <a:lnTo>
                    <a:pt x="1078" y="1218"/>
                  </a:lnTo>
                  <a:lnTo>
                    <a:pt x="1044" y="1226"/>
                  </a:lnTo>
                  <a:lnTo>
                    <a:pt x="1018" y="1212"/>
                  </a:lnTo>
                  <a:lnTo>
                    <a:pt x="991" y="1202"/>
                  </a:lnTo>
                  <a:lnTo>
                    <a:pt x="978" y="1204"/>
                  </a:lnTo>
                  <a:lnTo>
                    <a:pt x="980" y="1187"/>
                  </a:lnTo>
                  <a:lnTo>
                    <a:pt x="978" y="1161"/>
                  </a:lnTo>
                  <a:lnTo>
                    <a:pt x="953" y="1139"/>
                  </a:lnTo>
                  <a:lnTo>
                    <a:pt x="905" y="1128"/>
                  </a:lnTo>
                  <a:lnTo>
                    <a:pt x="898" y="1116"/>
                  </a:lnTo>
                  <a:lnTo>
                    <a:pt x="883" y="1120"/>
                  </a:lnTo>
                  <a:lnTo>
                    <a:pt x="869" y="1108"/>
                  </a:lnTo>
                  <a:lnTo>
                    <a:pt x="851" y="1096"/>
                  </a:lnTo>
                  <a:lnTo>
                    <a:pt x="826" y="1069"/>
                  </a:lnTo>
                  <a:lnTo>
                    <a:pt x="799" y="1057"/>
                  </a:lnTo>
                  <a:lnTo>
                    <a:pt x="785" y="1074"/>
                  </a:lnTo>
                  <a:lnTo>
                    <a:pt x="767" y="1063"/>
                  </a:lnTo>
                  <a:lnTo>
                    <a:pt x="744" y="1063"/>
                  </a:lnTo>
                  <a:lnTo>
                    <a:pt x="703" y="1051"/>
                  </a:lnTo>
                  <a:lnTo>
                    <a:pt x="624" y="996"/>
                  </a:lnTo>
                  <a:lnTo>
                    <a:pt x="619" y="941"/>
                  </a:lnTo>
                  <a:lnTo>
                    <a:pt x="612" y="923"/>
                  </a:lnTo>
                  <a:lnTo>
                    <a:pt x="599" y="903"/>
                  </a:lnTo>
                  <a:lnTo>
                    <a:pt x="581" y="874"/>
                  </a:lnTo>
                  <a:lnTo>
                    <a:pt x="499" y="769"/>
                  </a:lnTo>
                  <a:lnTo>
                    <a:pt x="499" y="807"/>
                  </a:lnTo>
                  <a:lnTo>
                    <a:pt x="551" y="880"/>
                  </a:lnTo>
                  <a:lnTo>
                    <a:pt x="572" y="937"/>
                  </a:lnTo>
                  <a:lnTo>
                    <a:pt x="540" y="925"/>
                  </a:lnTo>
                  <a:lnTo>
                    <a:pt x="531" y="888"/>
                  </a:lnTo>
                  <a:lnTo>
                    <a:pt x="492" y="868"/>
                  </a:lnTo>
                  <a:lnTo>
                    <a:pt x="517" y="858"/>
                  </a:lnTo>
                  <a:lnTo>
                    <a:pt x="460" y="815"/>
                  </a:lnTo>
                  <a:lnTo>
                    <a:pt x="483" y="791"/>
                  </a:lnTo>
                  <a:lnTo>
                    <a:pt x="465" y="748"/>
                  </a:lnTo>
                  <a:lnTo>
                    <a:pt x="399" y="657"/>
                  </a:lnTo>
                  <a:lnTo>
                    <a:pt x="390" y="606"/>
                  </a:lnTo>
                  <a:lnTo>
                    <a:pt x="393" y="559"/>
                  </a:lnTo>
                  <a:lnTo>
                    <a:pt x="411" y="520"/>
                  </a:lnTo>
                  <a:lnTo>
                    <a:pt x="411" y="476"/>
                  </a:lnTo>
                  <a:lnTo>
                    <a:pt x="399" y="447"/>
                  </a:lnTo>
                  <a:lnTo>
                    <a:pt x="435" y="439"/>
                  </a:lnTo>
                  <a:lnTo>
                    <a:pt x="390" y="388"/>
                  </a:lnTo>
                  <a:lnTo>
                    <a:pt x="393" y="364"/>
                  </a:lnTo>
                  <a:lnTo>
                    <a:pt x="374" y="329"/>
                  </a:lnTo>
                  <a:lnTo>
                    <a:pt x="381" y="309"/>
                  </a:lnTo>
                  <a:lnTo>
                    <a:pt x="367" y="299"/>
                  </a:lnTo>
                  <a:lnTo>
                    <a:pt x="367" y="279"/>
                  </a:lnTo>
                  <a:lnTo>
                    <a:pt x="351" y="258"/>
                  </a:lnTo>
                  <a:lnTo>
                    <a:pt x="367" y="244"/>
                  </a:lnTo>
                  <a:lnTo>
                    <a:pt x="349" y="236"/>
                  </a:lnTo>
                  <a:lnTo>
                    <a:pt x="325" y="250"/>
                  </a:lnTo>
                  <a:lnTo>
                    <a:pt x="304" y="218"/>
                  </a:lnTo>
                  <a:lnTo>
                    <a:pt x="274" y="207"/>
                  </a:lnTo>
                  <a:lnTo>
                    <a:pt x="238" y="207"/>
                  </a:lnTo>
                  <a:lnTo>
                    <a:pt x="213" y="236"/>
                  </a:lnTo>
                  <a:lnTo>
                    <a:pt x="200" y="232"/>
                  </a:lnTo>
                  <a:lnTo>
                    <a:pt x="220" y="191"/>
                  </a:lnTo>
                  <a:lnTo>
                    <a:pt x="200" y="199"/>
                  </a:lnTo>
                  <a:lnTo>
                    <a:pt x="163" y="236"/>
                  </a:lnTo>
                  <a:lnTo>
                    <a:pt x="122" y="272"/>
                  </a:lnTo>
                  <a:lnTo>
                    <a:pt x="86" y="285"/>
                  </a:lnTo>
                  <a:lnTo>
                    <a:pt x="21" y="315"/>
                  </a:lnTo>
                  <a:lnTo>
                    <a:pt x="0" y="315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360" name="Freeform 33"/>
            <p:cNvSpPr>
              <a:spLocks/>
            </p:cNvSpPr>
            <p:nvPr/>
          </p:nvSpPr>
          <p:spPr bwMode="auto">
            <a:xfrm>
              <a:off x="1035" y="742"/>
              <a:ext cx="423" cy="309"/>
            </a:xfrm>
            <a:custGeom>
              <a:avLst/>
              <a:gdLst>
                <a:gd name="T0" fmla="*/ 0 w 423"/>
                <a:gd name="T1" fmla="*/ 60 h 309"/>
                <a:gd name="T2" fmla="*/ 9 w 423"/>
                <a:gd name="T3" fmla="*/ 39 h 309"/>
                <a:gd name="T4" fmla="*/ 9 w 423"/>
                <a:gd name="T5" fmla="*/ 21 h 309"/>
                <a:gd name="T6" fmla="*/ 21 w 423"/>
                <a:gd name="T7" fmla="*/ 0 h 309"/>
                <a:gd name="T8" fmla="*/ 98 w 423"/>
                <a:gd name="T9" fmla="*/ 12 h 309"/>
                <a:gd name="T10" fmla="*/ 228 w 423"/>
                <a:gd name="T11" fmla="*/ 39 h 309"/>
                <a:gd name="T12" fmla="*/ 282 w 423"/>
                <a:gd name="T13" fmla="*/ 62 h 309"/>
                <a:gd name="T14" fmla="*/ 349 w 423"/>
                <a:gd name="T15" fmla="*/ 84 h 309"/>
                <a:gd name="T16" fmla="*/ 385 w 423"/>
                <a:gd name="T17" fmla="*/ 123 h 309"/>
                <a:gd name="T18" fmla="*/ 422 w 423"/>
                <a:gd name="T19" fmla="*/ 146 h 309"/>
                <a:gd name="T20" fmla="*/ 406 w 423"/>
                <a:gd name="T21" fmla="*/ 160 h 309"/>
                <a:gd name="T22" fmla="*/ 406 w 423"/>
                <a:gd name="T23" fmla="*/ 179 h 309"/>
                <a:gd name="T24" fmla="*/ 392 w 423"/>
                <a:gd name="T25" fmla="*/ 181 h 309"/>
                <a:gd name="T26" fmla="*/ 382 w 423"/>
                <a:gd name="T27" fmla="*/ 201 h 309"/>
                <a:gd name="T28" fmla="*/ 392 w 423"/>
                <a:gd name="T29" fmla="*/ 216 h 309"/>
                <a:gd name="T30" fmla="*/ 392 w 423"/>
                <a:gd name="T31" fmla="*/ 228 h 309"/>
                <a:gd name="T32" fmla="*/ 378 w 423"/>
                <a:gd name="T33" fmla="*/ 250 h 309"/>
                <a:gd name="T34" fmla="*/ 380 w 423"/>
                <a:gd name="T35" fmla="*/ 263 h 309"/>
                <a:gd name="T36" fmla="*/ 405 w 423"/>
                <a:gd name="T37" fmla="*/ 285 h 309"/>
                <a:gd name="T38" fmla="*/ 405 w 423"/>
                <a:gd name="T39" fmla="*/ 298 h 309"/>
                <a:gd name="T40" fmla="*/ 399 w 423"/>
                <a:gd name="T41" fmla="*/ 306 h 309"/>
                <a:gd name="T42" fmla="*/ 373 w 423"/>
                <a:gd name="T43" fmla="*/ 308 h 309"/>
                <a:gd name="T44" fmla="*/ 359 w 423"/>
                <a:gd name="T45" fmla="*/ 300 h 309"/>
                <a:gd name="T46" fmla="*/ 340 w 423"/>
                <a:gd name="T47" fmla="*/ 281 h 309"/>
                <a:gd name="T48" fmla="*/ 333 w 423"/>
                <a:gd name="T49" fmla="*/ 281 h 309"/>
                <a:gd name="T50" fmla="*/ 323 w 423"/>
                <a:gd name="T51" fmla="*/ 267 h 309"/>
                <a:gd name="T52" fmla="*/ 310 w 423"/>
                <a:gd name="T53" fmla="*/ 246 h 309"/>
                <a:gd name="T54" fmla="*/ 302 w 423"/>
                <a:gd name="T55" fmla="*/ 236 h 309"/>
                <a:gd name="T56" fmla="*/ 277 w 423"/>
                <a:gd name="T57" fmla="*/ 224 h 309"/>
                <a:gd name="T58" fmla="*/ 255 w 423"/>
                <a:gd name="T59" fmla="*/ 214 h 309"/>
                <a:gd name="T60" fmla="*/ 223 w 423"/>
                <a:gd name="T61" fmla="*/ 193 h 309"/>
                <a:gd name="T62" fmla="*/ 213 w 423"/>
                <a:gd name="T63" fmla="*/ 173 h 309"/>
                <a:gd name="T64" fmla="*/ 214 w 423"/>
                <a:gd name="T65" fmla="*/ 162 h 309"/>
                <a:gd name="T66" fmla="*/ 227 w 423"/>
                <a:gd name="T67" fmla="*/ 152 h 309"/>
                <a:gd name="T68" fmla="*/ 216 w 423"/>
                <a:gd name="T69" fmla="*/ 135 h 309"/>
                <a:gd name="T70" fmla="*/ 204 w 423"/>
                <a:gd name="T71" fmla="*/ 146 h 309"/>
                <a:gd name="T72" fmla="*/ 185 w 423"/>
                <a:gd name="T73" fmla="*/ 123 h 309"/>
                <a:gd name="T74" fmla="*/ 181 w 423"/>
                <a:gd name="T75" fmla="*/ 135 h 309"/>
                <a:gd name="T76" fmla="*/ 166 w 423"/>
                <a:gd name="T77" fmla="*/ 135 h 309"/>
                <a:gd name="T78" fmla="*/ 160 w 423"/>
                <a:gd name="T79" fmla="*/ 127 h 309"/>
                <a:gd name="T80" fmla="*/ 160 w 423"/>
                <a:gd name="T81" fmla="*/ 113 h 309"/>
                <a:gd name="T82" fmla="*/ 153 w 423"/>
                <a:gd name="T83" fmla="*/ 103 h 309"/>
                <a:gd name="T84" fmla="*/ 141 w 423"/>
                <a:gd name="T85" fmla="*/ 105 h 309"/>
                <a:gd name="T86" fmla="*/ 127 w 423"/>
                <a:gd name="T87" fmla="*/ 82 h 309"/>
                <a:gd name="T88" fmla="*/ 119 w 423"/>
                <a:gd name="T89" fmla="*/ 78 h 309"/>
                <a:gd name="T90" fmla="*/ 96 w 423"/>
                <a:gd name="T91" fmla="*/ 68 h 309"/>
                <a:gd name="T92" fmla="*/ 63 w 423"/>
                <a:gd name="T93" fmla="*/ 74 h 309"/>
                <a:gd name="T94" fmla="*/ 28 w 423"/>
                <a:gd name="T95" fmla="*/ 68 h 309"/>
                <a:gd name="T96" fmla="*/ 0 w 423"/>
                <a:gd name="T97" fmla="*/ 60 h 3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3"/>
                <a:gd name="T148" fmla="*/ 0 h 309"/>
                <a:gd name="T149" fmla="*/ 423 w 423"/>
                <a:gd name="T150" fmla="*/ 309 h 30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3" h="309">
                  <a:moveTo>
                    <a:pt x="0" y="60"/>
                  </a:moveTo>
                  <a:lnTo>
                    <a:pt x="9" y="39"/>
                  </a:lnTo>
                  <a:lnTo>
                    <a:pt x="9" y="21"/>
                  </a:lnTo>
                  <a:lnTo>
                    <a:pt x="21" y="0"/>
                  </a:lnTo>
                  <a:lnTo>
                    <a:pt x="98" y="12"/>
                  </a:lnTo>
                  <a:lnTo>
                    <a:pt x="228" y="39"/>
                  </a:lnTo>
                  <a:lnTo>
                    <a:pt x="282" y="62"/>
                  </a:lnTo>
                  <a:lnTo>
                    <a:pt x="349" y="84"/>
                  </a:lnTo>
                  <a:lnTo>
                    <a:pt x="385" y="123"/>
                  </a:lnTo>
                  <a:lnTo>
                    <a:pt x="422" y="146"/>
                  </a:lnTo>
                  <a:lnTo>
                    <a:pt x="406" y="160"/>
                  </a:lnTo>
                  <a:lnTo>
                    <a:pt x="406" y="179"/>
                  </a:lnTo>
                  <a:lnTo>
                    <a:pt x="392" y="181"/>
                  </a:lnTo>
                  <a:lnTo>
                    <a:pt x="382" y="201"/>
                  </a:lnTo>
                  <a:lnTo>
                    <a:pt x="392" y="216"/>
                  </a:lnTo>
                  <a:lnTo>
                    <a:pt x="392" y="228"/>
                  </a:lnTo>
                  <a:lnTo>
                    <a:pt x="378" y="250"/>
                  </a:lnTo>
                  <a:lnTo>
                    <a:pt x="380" y="263"/>
                  </a:lnTo>
                  <a:lnTo>
                    <a:pt x="405" y="285"/>
                  </a:lnTo>
                  <a:lnTo>
                    <a:pt x="405" y="298"/>
                  </a:lnTo>
                  <a:lnTo>
                    <a:pt x="399" y="306"/>
                  </a:lnTo>
                  <a:lnTo>
                    <a:pt x="373" y="308"/>
                  </a:lnTo>
                  <a:lnTo>
                    <a:pt x="359" y="300"/>
                  </a:lnTo>
                  <a:lnTo>
                    <a:pt x="340" y="281"/>
                  </a:lnTo>
                  <a:lnTo>
                    <a:pt x="333" y="281"/>
                  </a:lnTo>
                  <a:lnTo>
                    <a:pt x="323" y="267"/>
                  </a:lnTo>
                  <a:lnTo>
                    <a:pt x="310" y="246"/>
                  </a:lnTo>
                  <a:lnTo>
                    <a:pt x="302" y="236"/>
                  </a:lnTo>
                  <a:lnTo>
                    <a:pt x="277" y="224"/>
                  </a:lnTo>
                  <a:lnTo>
                    <a:pt x="255" y="214"/>
                  </a:lnTo>
                  <a:lnTo>
                    <a:pt x="223" y="193"/>
                  </a:lnTo>
                  <a:lnTo>
                    <a:pt x="213" y="173"/>
                  </a:lnTo>
                  <a:lnTo>
                    <a:pt x="214" y="162"/>
                  </a:lnTo>
                  <a:lnTo>
                    <a:pt x="227" y="152"/>
                  </a:lnTo>
                  <a:lnTo>
                    <a:pt x="216" y="135"/>
                  </a:lnTo>
                  <a:lnTo>
                    <a:pt x="204" y="146"/>
                  </a:lnTo>
                  <a:lnTo>
                    <a:pt x="185" y="123"/>
                  </a:lnTo>
                  <a:lnTo>
                    <a:pt x="181" y="135"/>
                  </a:lnTo>
                  <a:lnTo>
                    <a:pt x="166" y="135"/>
                  </a:lnTo>
                  <a:lnTo>
                    <a:pt x="160" y="127"/>
                  </a:lnTo>
                  <a:lnTo>
                    <a:pt x="160" y="113"/>
                  </a:lnTo>
                  <a:lnTo>
                    <a:pt x="153" y="103"/>
                  </a:lnTo>
                  <a:lnTo>
                    <a:pt x="141" y="105"/>
                  </a:lnTo>
                  <a:lnTo>
                    <a:pt x="127" y="82"/>
                  </a:lnTo>
                  <a:lnTo>
                    <a:pt x="119" y="78"/>
                  </a:lnTo>
                  <a:lnTo>
                    <a:pt x="96" y="68"/>
                  </a:lnTo>
                  <a:lnTo>
                    <a:pt x="63" y="74"/>
                  </a:lnTo>
                  <a:lnTo>
                    <a:pt x="28" y="68"/>
                  </a:lnTo>
                  <a:lnTo>
                    <a:pt x="0" y="6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361" name="Freeform 34"/>
            <p:cNvSpPr>
              <a:spLocks/>
            </p:cNvSpPr>
            <p:nvPr/>
          </p:nvSpPr>
          <p:spPr bwMode="auto">
            <a:xfrm>
              <a:off x="945" y="856"/>
              <a:ext cx="265" cy="154"/>
            </a:xfrm>
            <a:custGeom>
              <a:avLst/>
              <a:gdLst>
                <a:gd name="T0" fmla="*/ 7 w 265"/>
                <a:gd name="T1" fmla="*/ 0 h 154"/>
                <a:gd name="T2" fmla="*/ 0 w 265"/>
                <a:gd name="T3" fmla="*/ 9 h 154"/>
                <a:gd name="T4" fmla="*/ 0 w 265"/>
                <a:gd name="T5" fmla="*/ 25 h 154"/>
                <a:gd name="T6" fmla="*/ 17 w 265"/>
                <a:gd name="T7" fmla="*/ 42 h 154"/>
                <a:gd name="T8" fmla="*/ 26 w 265"/>
                <a:gd name="T9" fmla="*/ 38 h 154"/>
                <a:gd name="T10" fmla="*/ 34 w 265"/>
                <a:gd name="T11" fmla="*/ 43 h 154"/>
                <a:gd name="T12" fmla="*/ 46 w 265"/>
                <a:gd name="T13" fmla="*/ 47 h 154"/>
                <a:gd name="T14" fmla="*/ 50 w 265"/>
                <a:gd name="T15" fmla="*/ 36 h 154"/>
                <a:gd name="T16" fmla="*/ 79 w 265"/>
                <a:gd name="T17" fmla="*/ 38 h 154"/>
                <a:gd name="T18" fmla="*/ 81 w 265"/>
                <a:gd name="T19" fmla="*/ 47 h 154"/>
                <a:gd name="T20" fmla="*/ 93 w 265"/>
                <a:gd name="T21" fmla="*/ 51 h 154"/>
                <a:gd name="T22" fmla="*/ 115 w 265"/>
                <a:gd name="T23" fmla="*/ 49 h 154"/>
                <a:gd name="T24" fmla="*/ 122 w 265"/>
                <a:gd name="T25" fmla="*/ 57 h 154"/>
                <a:gd name="T26" fmla="*/ 130 w 265"/>
                <a:gd name="T27" fmla="*/ 59 h 154"/>
                <a:gd name="T28" fmla="*/ 141 w 265"/>
                <a:gd name="T29" fmla="*/ 76 h 154"/>
                <a:gd name="T30" fmla="*/ 141 w 265"/>
                <a:gd name="T31" fmla="*/ 91 h 154"/>
                <a:gd name="T32" fmla="*/ 134 w 265"/>
                <a:gd name="T33" fmla="*/ 93 h 154"/>
                <a:gd name="T34" fmla="*/ 135 w 265"/>
                <a:gd name="T35" fmla="*/ 102 h 154"/>
                <a:gd name="T36" fmla="*/ 127 w 265"/>
                <a:gd name="T37" fmla="*/ 111 h 154"/>
                <a:gd name="T38" fmla="*/ 127 w 265"/>
                <a:gd name="T39" fmla="*/ 127 h 154"/>
                <a:gd name="T40" fmla="*/ 142 w 265"/>
                <a:gd name="T41" fmla="*/ 127 h 154"/>
                <a:gd name="T42" fmla="*/ 153 w 265"/>
                <a:gd name="T43" fmla="*/ 123 h 154"/>
                <a:gd name="T44" fmla="*/ 158 w 265"/>
                <a:gd name="T45" fmla="*/ 115 h 154"/>
                <a:gd name="T46" fmla="*/ 161 w 265"/>
                <a:gd name="T47" fmla="*/ 123 h 154"/>
                <a:gd name="T48" fmla="*/ 171 w 265"/>
                <a:gd name="T49" fmla="*/ 117 h 154"/>
                <a:gd name="T50" fmla="*/ 192 w 265"/>
                <a:gd name="T51" fmla="*/ 127 h 154"/>
                <a:gd name="T52" fmla="*/ 204 w 265"/>
                <a:gd name="T53" fmla="*/ 140 h 154"/>
                <a:gd name="T54" fmla="*/ 209 w 265"/>
                <a:gd name="T55" fmla="*/ 140 h 154"/>
                <a:gd name="T56" fmla="*/ 209 w 265"/>
                <a:gd name="T57" fmla="*/ 149 h 154"/>
                <a:gd name="T58" fmla="*/ 223 w 265"/>
                <a:gd name="T59" fmla="*/ 153 h 154"/>
                <a:gd name="T60" fmla="*/ 240 w 265"/>
                <a:gd name="T61" fmla="*/ 153 h 154"/>
                <a:gd name="T62" fmla="*/ 228 w 265"/>
                <a:gd name="T63" fmla="*/ 145 h 154"/>
                <a:gd name="T64" fmla="*/ 233 w 265"/>
                <a:gd name="T65" fmla="*/ 138 h 154"/>
                <a:gd name="T66" fmla="*/ 245 w 265"/>
                <a:gd name="T67" fmla="*/ 145 h 154"/>
                <a:gd name="T68" fmla="*/ 257 w 265"/>
                <a:gd name="T69" fmla="*/ 145 h 154"/>
                <a:gd name="T70" fmla="*/ 259 w 265"/>
                <a:gd name="T71" fmla="*/ 136 h 154"/>
                <a:gd name="T72" fmla="*/ 247 w 265"/>
                <a:gd name="T73" fmla="*/ 127 h 154"/>
                <a:gd name="T74" fmla="*/ 238 w 265"/>
                <a:gd name="T75" fmla="*/ 127 h 154"/>
                <a:gd name="T76" fmla="*/ 223 w 265"/>
                <a:gd name="T77" fmla="*/ 111 h 154"/>
                <a:gd name="T78" fmla="*/ 238 w 265"/>
                <a:gd name="T79" fmla="*/ 111 h 154"/>
                <a:gd name="T80" fmla="*/ 247 w 265"/>
                <a:gd name="T81" fmla="*/ 123 h 154"/>
                <a:gd name="T82" fmla="*/ 264 w 265"/>
                <a:gd name="T83" fmla="*/ 123 h 154"/>
                <a:gd name="T84" fmla="*/ 259 w 265"/>
                <a:gd name="T85" fmla="*/ 110 h 154"/>
                <a:gd name="T86" fmla="*/ 245 w 265"/>
                <a:gd name="T87" fmla="*/ 96 h 154"/>
                <a:gd name="T88" fmla="*/ 233 w 265"/>
                <a:gd name="T89" fmla="*/ 93 h 154"/>
                <a:gd name="T90" fmla="*/ 216 w 265"/>
                <a:gd name="T91" fmla="*/ 81 h 154"/>
                <a:gd name="T92" fmla="*/ 197 w 265"/>
                <a:gd name="T93" fmla="*/ 77 h 154"/>
                <a:gd name="T94" fmla="*/ 178 w 265"/>
                <a:gd name="T95" fmla="*/ 70 h 154"/>
                <a:gd name="T96" fmla="*/ 166 w 265"/>
                <a:gd name="T97" fmla="*/ 51 h 154"/>
                <a:gd name="T98" fmla="*/ 158 w 265"/>
                <a:gd name="T99" fmla="*/ 25 h 154"/>
                <a:gd name="T100" fmla="*/ 142 w 265"/>
                <a:gd name="T101" fmla="*/ 25 h 154"/>
                <a:gd name="T102" fmla="*/ 141 w 265"/>
                <a:gd name="T103" fmla="*/ 21 h 154"/>
                <a:gd name="T104" fmla="*/ 130 w 265"/>
                <a:gd name="T105" fmla="*/ 23 h 154"/>
                <a:gd name="T106" fmla="*/ 118 w 265"/>
                <a:gd name="T107" fmla="*/ 13 h 154"/>
                <a:gd name="T108" fmla="*/ 98 w 265"/>
                <a:gd name="T109" fmla="*/ 8 h 154"/>
                <a:gd name="T110" fmla="*/ 87 w 265"/>
                <a:gd name="T111" fmla="*/ 13 h 154"/>
                <a:gd name="T112" fmla="*/ 67 w 265"/>
                <a:gd name="T113" fmla="*/ 8 h 154"/>
                <a:gd name="T114" fmla="*/ 53 w 265"/>
                <a:gd name="T115" fmla="*/ 8 h 154"/>
                <a:gd name="T116" fmla="*/ 50 w 265"/>
                <a:gd name="T117" fmla="*/ 2 h 154"/>
                <a:gd name="T118" fmla="*/ 41 w 265"/>
                <a:gd name="T119" fmla="*/ 0 h 154"/>
                <a:gd name="T120" fmla="*/ 34 w 265"/>
                <a:gd name="T121" fmla="*/ 2 h 154"/>
                <a:gd name="T122" fmla="*/ 7 w 265"/>
                <a:gd name="T123" fmla="*/ 0 h 1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5"/>
                <a:gd name="T187" fmla="*/ 0 h 154"/>
                <a:gd name="T188" fmla="*/ 265 w 265"/>
                <a:gd name="T189" fmla="*/ 154 h 1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5" h="154">
                  <a:moveTo>
                    <a:pt x="7" y="0"/>
                  </a:moveTo>
                  <a:lnTo>
                    <a:pt x="0" y="9"/>
                  </a:lnTo>
                  <a:lnTo>
                    <a:pt x="0" y="25"/>
                  </a:lnTo>
                  <a:lnTo>
                    <a:pt x="17" y="42"/>
                  </a:lnTo>
                  <a:lnTo>
                    <a:pt x="26" y="38"/>
                  </a:lnTo>
                  <a:lnTo>
                    <a:pt x="34" y="43"/>
                  </a:lnTo>
                  <a:lnTo>
                    <a:pt x="46" y="47"/>
                  </a:lnTo>
                  <a:lnTo>
                    <a:pt x="50" y="36"/>
                  </a:lnTo>
                  <a:lnTo>
                    <a:pt x="79" y="38"/>
                  </a:lnTo>
                  <a:lnTo>
                    <a:pt x="81" y="47"/>
                  </a:lnTo>
                  <a:lnTo>
                    <a:pt x="93" y="51"/>
                  </a:lnTo>
                  <a:lnTo>
                    <a:pt x="115" y="49"/>
                  </a:lnTo>
                  <a:lnTo>
                    <a:pt x="122" y="57"/>
                  </a:lnTo>
                  <a:lnTo>
                    <a:pt x="130" y="59"/>
                  </a:lnTo>
                  <a:lnTo>
                    <a:pt x="141" y="76"/>
                  </a:lnTo>
                  <a:lnTo>
                    <a:pt x="141" y="91"/>
                  </a:lnTo>
                  <a:lnTo>
                    <a:pt x="134" y="93"/>
                  </a:lnTo>
                  <a:lnTo>
                    <a:pt x="135" y="102"/>
                  </a:lnTo>
                  <a:lnTo>
                    <a:pt x="127" y="111"/>
                  </a:lnTo>
                  <a:lnTo>
                    <a:pt x="127" y="127"/>
                  </a:lnTo>
                  <a:lnTo>
                    <a:pt x="142" y="127"/>
                  </a:lnTo>
                  <a:lnTo>
                    <a:pt x="153" y="123"/>
                  </a:lnTo>
                  <a:lnTo>
                    <a:pt x="158" y="115"/>
                  </a:lnTo>
                  <a:lnTo>
                    <a:pt x="161" y="123"/>
                  </a:lnTo>
                  <a:lnTo>
                    <a:pt x="171" y="117"/>
                  </a:lnTo>
                  <a:lnTo>
                    <a:pt x="192" y="127"/>
                  </a:lnTo>
                  <a:lnTo>
                    <a:pt x="204" y="140"/>
                  </a:lnTo>
                  <a:lnTo>
                    <a:pt x="209" y="140"/>
                  </a:lnTo>
                  <a:lnTo>
                    <a:pt x="209" y="149"/>
                  </a:lnTo>
                  <a:lnTo>
                    <a:pt x="223" y="153"/>
                  </a:lnTo>
                  <a:lnTo>
                    <a:pt x="240" y="153"/>
                  </a:lnTo>
                  <a:lnTo>
                    <a:pt x="228" y="145"/>
                  </a:lnTo>
                  <a:lnTo>
                    <a:pt x="233" y="138"/>
                  </a:lnTo>
                  <a:lnTo>
                    <a:pt x="245" y="145"/>
                  </a:lnTo>
                  <a:lnTo>
                    <a:pt x="257" y="145"/>
                  </a:lnTo>
                  <a:lnTo>
                    <a:pt x="259" y="136"/>
                  </a:lnTo>
                  <a:lnTo>
                    <a:pt x="247" y="127"/>
                  </a:lnTo>
                  <a:lnTo>
                    <a:pt x="238" y="127"/>
                  </a:lnTo>
                  <a:lnTo>
                    <a:pt x="223" y="111"/>
                  </a:lnTo>
                  <a:lnTo>
                    <a:pt x="238" y="111"/>
                  </a:lnTo>
                  <a:lnTo>
                    <a:pt x="247" y="123"/>
                  </a:lnTo>
                  <a:lnTo>
                    <a:pt x="264" y="123"/>
                  </a:lnTo>
                  <a:lnTo>
                    <a:pt x="259" y="110"/>
                  </a:lnTo>
                  <a:lnTo>
                    <a:pt x="245" y="96"/>
                  </a:lnTo>
                  <a:lnTo>
                    <a:pt x="233" y="93"/>
                  </a:lnTo>
                  <a:lnTo>
                    <a:pt x="216" y="81"/>
                  </a:lnTo>
                  <a:lnTo>
                    <a:pt x="197" y="77"/>
                  </a:lnTo>
                  <a:lnTo>
                    <a:pt x="178" y="70"/>
                  </a:lnTo>
                  <a:lnTo>
                    <a:pt x="166" y="51"/>
                  </a:lnTo>
                  <a:lnTo>
                    <a:pt x="158" y="25"/>
                  </a:lnTo>
                  <a:lnTo>
                    <a:pt x="142" y="25"/>
                  </a:lnTo>
                  <a:lnTo>
                    <a:pt x="141" y="21"/>
                  </a:lnTo>
                  <a:lnTo>
                    <a:pt x="130" y="23"/>
                  </a:lnTo>
                  <a:lnTo>
                    <a:pt x="118" y="13"/>
                  </a:lnTo>
                  <a:lnTo>
                    <a:pt x="98" y="8"/>
                  </a:lnTo>
                  <a:lnTo>
                    <a:pt x="87" y="13"/>
                  </a:lnTo>
                  <a:lnTo>
                    <a:pt x="67" y="8"/>
                  </a:lnTo>
                  <a:lnTo>
                    <a:pt x="53" y="8"/>
                  </a:lnTo>
                  <a:lnTo>
                    <a:pt x="50" y="2"/>
                  </a:lnTo>
                  <a:lnTo>
                    <a:pt x="41" y="0"/>
                  </a:lnTo>
                  <a:lnTo>
                    <a:pt x="34" y="2"/>
                  </a:lnTo>
                  <a:lnTo>
                    <a:pt x="7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362" name="Freeform 35"/>
            <p:cNvSpPr>
              <a:spLocks/>
            </p:cNvSpPr>
            <p:nvPr/>
          </p:nvSpPr>
          <p:spPr bwMode="auto">
            <a:xfrm>
              <a:off x="1102" y="1797"/>
              <a:ext cx="187" cy="56"/>
            </a:xfrm>
            <a:custGeom>
              <a:avLst/>
              <a:gdLst>
                <a:gd name="T0" fmla="*/ 0 w 187"/>
                <a:gd name="T1" fmla="*/ 28 h 56"/>
                <a:gd name="T2" fmla="*/ 18 w 187"/>
                <a:gd name="T3" fmla="*/ 9 h 56"/>
                <a:gd name="T4" fmla="*/ 25 w 187"/>
                <a:gd name="T5" fmla="*/ 9 h 56"/>
                <a:gd name="T6" fmla="*/ 37 w 187"/>
                <a:gd name="T7" fmla="*/ 2 h 56"/>
                <a:gd name="T8" fmla="*/ 52 w 187"/>
                <a:gd name="T9" fmla="*/ 2 h 56"/>
                <a:gd name="T10" fmla="*/ 55 w 187"/>
                <a:gd name="T11" fmla="*/ 0 h 56"/>
                <a:gd name="T12" fmla="*/ 60 w 187"/>
                <a:gd name="T13" fmla="*/ 0 h 56"/>
                <a:gd name="T14" fmla="*/ 79 w 187"/>
                <a:gd name="T15" fmla="*/ 9 h 56"/>
                <a:gd name="T16" fmla="*/ 85 w 187"/>
                <a:gd name="T17" fmla="*/ 16 h 56"/>
                <a:gd name="T18" fmla="*/ 90 w 187"/>
                <a:gd name="T19" fmla="*/ 11 h 56"/>
                <a:gd name="T20" fmla="*/ 102 w 187"/>
                <a:gd name="T21" fmla="*/ 20 h 56"/>
                <a:gd name="T22" fmla="*/ 112 w 187"/>
                <a:gd name="T23" fmla="*/ 20 h 56"/>
                <a:gd name="T24" fmla="*/ 122 w 187"/>
                <a:gd name="T25" fmla="*/ 27 h 56"/>
                <a:gd name="T26" fmla="*/ 132 w 187"/>
                <a:gd name="T27" fmla="*/ 28 h 56"/>
                <a:gd name="T28" fmla="*/ 132 w 187"/>
                <a:gd name="T29" fmla="*/ 38 h 56"/>
                <a:gd name="T30" fmla="*/ 156 w 187"/>
                <a:gd name="T31" fmla="*/ 38 h 56"/>
                <a:gd name="T32" fmla="*/ 163 w 187"/>
                <a:gd name="T33" fmla="*/ 44 h 56"/>
                <a:gd name="T34" fmla="*/ 176 w 187"/>
                <a:gd name="T35" fmla="*/ 44 h 56"/>
                <a:gd name="T36" fmla="*/ 186 w 187"/>
                <a:gd name="T37" fmla="*/ 55 h 56"/>
                <a:gd name="T38" fmla="*/ 181 w 187"/>
                <a:gd name="T39" fmla="*/ 55 h 56"/>
                <a:gd name="T40" fmla="*/ 176 w 187"/>
                <a:gd name="T41" fmla="*/ 52 h 56"/>
                <a:gd name="T42" fmla="*/ 174 w 187"/>
                <a:gd name="T43" fmla="*/ 50 h 56"/>
                <a:gd name="T44" fmla="*/ 163 w 187"/>
                <a:gd name="T45" fmla="*/ 52 h 56"/>
                <a:gd name="T46" fmla="*/ 156 w 187"/>
                <a:gd name="T47" fmla="*/ 55 h 56"/>
                <a:gd name="T48" fmla="*/ 149 w 187"/>
                <a:gd name="T49" fmla="*/ 55 h 56"/>
                <a:gd name="T50" fmla="*/ 131 w 187"/>
                <a:gd name="T51" fmla="*/ 55 h 56"/>
                <a:gd name="T52" fmla="*/ 122 w 187"/>
                <a:gd name="T53" fmla="*/ 55 h 56"/>
                <a:gd name="T54" fmla="*/ 122 w 187"/>
                <a:gd name="T55" fmla="*/ 50 h 56"/>
                <a:gd name="T56" fmla="*/ 102 w 187"/>
                <a:gd name="T57" fmla="*/ 38 h 56"/>
                <a:gd name="T58" fmla="*/ 102 w 187"/>
                <a:gd name="T59" fmla="*/ 28 h 56"/>
                <a:gd name="T60" fmla="*/ 85 w 187"/>
                <a:gd name="T61" fmla="*/ 28 h 56"/>
                <a:gd name="T62" fmla="*/ 77 w 187"/>
                <a:gd name="T63" fmla="*/ 27 h 56"/>
                <a:gd name="T64" fmla="*/ 72 w 187"/>
                <a:gd name="T65" fmla="*/ 28 h 56"/>
                <a:gd name="T66" fmla="*/ 67 w 187"/>
                <a:gd name="T67" fmla="*/ 24 h 56"/>
                <a:gd name="T68" fmla="*/ 60 w 187"/>
                <a:gd name="T69" fmla="*/ 24 h 56"/>
                <a:gd name="T70" fmla="*/ 60 w 187"/>
                <a:gd name="T71" fmla="*/ 13 h 56"/>
                <a:gd name="T72" fmla="*/ 55 w 187"/>
                <a:gd name="T73" fmla="*/ 9 h 56"/>
                <a:gd name="T74" fmla="*/ 40 w 187"/>
                <a:gd name="T75" fmla="*/ 11 h 56"/>
                <a:gd name="T76" fmla="*/ 28 w 187"/>
                <a:gd name="T77" fmla="*/ 24 h 56"/>
                <a:gd name="T78" fmla="*/ 17 w 187"/>
                <a:gd name="T79" fmla="*/ 27 h 56"/>
                <a:gd name="T80" fmla="*/ 0 w 187"/>
                <a:gd name="T81" fmla="*/ 28 h 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"/>
                <a:gd name="T124" fmla="*/ 0 h 56"/>
                <a:gd name="T125" fmla="*/ 187 w 187"/>
                <a:gd name="T126" fmla="*/ 56 h 5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" h="56">
                  <a:moveTo>
                    <a:pt x="0" y="28"/>
                  </a:moveTo>
                  <a:lnTo>
                    <a:pt x="18" y="9"/>
                  </a:lnTo>
                  <a:lnTo>
                    <a:pt x="25" y="9"/>
                  </a:lnTo>
                  <a:lnTo>
                    <a:pt x="37" y="2"/>
                  </a:lnTo>
                  <a:lnTo>
                    <a:pt x="52" y="2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79" y="9"/>
                  </a:lnTo>
                  <a:lnTo>
                    <a:pt x="85" y="16"/>
                  </a:lnTo>
                  <a:lnTo>
                    <a:pt x="90" y="11"/>
                  </a:lnTo>
                  <a:lnTo>
                    <a:pt x="102" y="20"/>
                  </a:lnTo>
                  <a:lnTo>
                    <a:pt x="112" y="20"/>
                  </a:lnTo>
                  <a:lnTo>
                    <a:pt x="122" y="27"/>
                  </a:lnTo>
                  <a:lnTo>
                    <a:pt x="132" y="28"/>
                  </a:lnTo>
                  <a:lnTo>
                    <a:pt x="132" y="38"/>
                  </a:lnTo>
                  <a:lnTo>
                    <a:pt x="156" y="38"/>
                  </a:lnTo>
                  <a:lnTo>
                    <a:pt x="163" y="44"/>
                  </a:lnTo>
                  <a:lnTo>
                    <a:pt x="176" y="44"/>
                  </a:lnTo>
                  <a:lnTo>
                    <a:pt x="186" y="55"/>
                  </a:lnTo>
                  <a:lnTo>
                    <a:pt x="181" y="55"/>
                  </a:lnTo>
                  <a:lnTo>
                    <a:pt x="176" y="52"/>
                  </a:lnTo>
                  <a:lnTo>
                    <a:pt x="174" y="50"/>
                  </a:lnTo>
                  <a:lnTo>
                    <a:pt x="163" y="52"/>
                  </a:lnTo>
                  <a:lnTo>
                    <a:pt x="156" y="55"/>
                  </a:lnTo>
                  <a:lnTo>
                    <a:pt x="149" y="55"/>
                  </a:lnTo>
                  <a:lnTo>
                    <a:pt x="131" y="55"/>
                  </a:lnTo>
                  <a:lnTo>
                    <a:pt x="122" y="55"/>
                  </a:lnTo>
                  <a:lnTo>
                    <a:pt x="122" y="50"/>
                  </a:lnTo>
                  <a:lnTo>
                    <a:pt x="102" y="38"/>
                  </a:lnTo>
                  <a:lnTo>
                    <a:pt x="102" y="28"/>
                  </a:lnTo>
                  <a:lnTo>
                    <a:pt x="85" y="28"/>
                  </a:lnTo>
                  <a:lnTo>
                    <a:pt x="77" y="27"/>
                  </a:lnTo>
                  <a:lnTo>
                    <a:pt x="72" y="28"/>
                  </a:lnTo>
                  <a:lnTo>
                    <a:pt x="67" y="24"/>
                  </a:lnTo>
                  <a:lnTo>
                    <a:pt x="60" y="24"/>
                  </a:lnTo>
                  <a:lnTo>
                    <a:pt x="60" y="13"/>
                  </a:lnTo>
                  <a:lnTo>
                    <a:pt x="55" y="9"/>
                  </a:lnTo>
                  <a:lnTo>
                    <a:pt x="40" y="11"/>
                  </a:lnTo>
                  <a:lnTo>
                    <a:pt x="28" y="24"/>
                  </a:lnTo>
                  <a:lnTo>
                    <a:pt x="17" y="27"/>
                  </a:lnTo>
                  <a:lnTo>
                    <a:pt x="0" y="28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363" name="Freeform 36"/>
            <p:cNvSpPr>
              <a:spLocks/>
            </p:cNvSpPr>
            <p:nvPr/>
          </p:nvSpPr>
          <p:spPr bwMode="auto">
            <a:xfrm>
              <a:off x="1279" y="1851"/>
              <a:ext cx="113" cy="48"/>
            </a:xfrm>
            <a:custGeom>
              <a:avLst/>
              <a:gdLst>
                <a:gd name="T0" fmla="*/ 0 w 113"/>
                <a:gd name="T1" fmla="*/ 36 h 48"/>
                <a:gd name="T2" fmla="*/ 10 w 113"/>
                <a:gd name="T3" fmla="*/ 38 h 48"/>
                <a:gd name="T4" fmla="*/ 32 w 113"/>
                <a:gd name="T5" fmla="*/ 36 h 48"/>
                <a:gd name="T6" fmla="*/ 45 w 113"/>
                <a:gd name="T7" fmla="*/ 44 h 48"/>
                <a:gd name="T8" fmla="*/ 56 w 113"/>
                <a:gd name="T9" fmla="*/ 47 h 48"/>
                <a:gd name="T10" fmla="*/ 66 w 113"/>
                <a:gd name="T11" fmla="*/ 36 h 48"/>
                <a:gd name="T12" fmla="*/ 61 w 113"/>
                <a:gd name="T13" fmla="*/ 32 h 48"/>
                <a:gd name="T14" fmla="*/ 67 w 113"/>
                <a:gd name="T15" fmla="*/ 30 h 48"/>
                <a:gd name="T16" fmla="*/ 83 w 113"/>
                <a:gd name="T17" fmla="*/ 36 h 48"/>
                <a:gd name="T18" fmla="*/ 94 w 113"/>
                <a:gd name="T19" fmla="*/ 36 h 48"/>
                <a:gd name="T20" fmla="*/ 94 w 113"/>
                <a:gd name="T21" fmla="*/ 30 h 48"/>
                <a:gd name="T22" fmla="*/ 101 w 113"/>
                <a:gd name="T23" fmla="*/ 30 h 48"/>
                <a:gd name="T24" fmla="*/ 112 w 113"/>
                <a:gd name="T25" fmla="*/ 24 h 48"/>
                <a:gd name="T26" fmla="*/ 102 w 113"/>
                <a:gd name="T27" fmla="*/ 24 h 48"/>
                <a:gd name="T28" fmla="*/ 102 w 113"/>
                <a:gd name="T29" fmla="*/ 14 h 48"/>
                <a:gd name="T30" fmla="*/ 102 w 113"/>
                <a:gd name="T31" fmla="*/ 6 h 48"/>
                <a:gd name="T32" fmla="*/ 90 w 113"/>
                <a:gd name="T33" fmla="*/ 5 h 48"/>
                <a:gd name="T34" fmla="*/ 78 w 113"/>
                <a:gd name="T35" fmla="*/ 6 h 48"/>
                <a:gd name="T36" fmla="*/ 66 w 113"/>
                <a:gd name="T37" fmla="*/ 6 h 48"/>
                <a:gd name="T38" fmla="*/ 51 w 113"/>
                <a:gd name="T39" fmla="*/ 5 h 48"/>
                <a:gd name="T40" fmla="*/ 38 w 113"/>
                <a:gd name="T41" fmla="*/ 0 h 48"/>
                <a:gd name="T42" fmla="*/ 32 w 113"/>
                <a:gd name="T43" fmla="*/ 5 h 48"/>
                <a:gd name="T44" fmla="*/ 32 w 113"/>
                <a:gd name="T45" fmla="*/ 14 h 48"/>
                <a:gd name="T46" fmla="*/ 21 w 113"/>
                <a:gd name="T47" fmla="*/ 14 h 48"/>
                <a:gd name="T48" fmla="*/ 16 w 113"/>
                <a:gd name="T49" fmla="*/ 24 h 48"/>
                <a:gd name="T50" fmla="*/ 10 w 113"/>
                <a:gd name="T51" fmla="*/ 27 h 48"/>
                <a:gd name="T52" fmla="*/ 0 w 113"/>
                <a:gd name="T53" fmla="*/ 36 h 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3"/>
                <a:gd name="T82" fmla="*/ 0 h 48"/>
                <a:gd name="T83" fmla="*/ 113 w 113"/>
                <a:gd name="T84" fmla="*/ 48 h 4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3" h="48">
                  <a:moveTo>
                    <a:pt x="0" y="36"/>
                  </a:moveTo>
                  <a:lnTo>
                    <a:pt x="10" y="38"/>
                  </a:lnTo>
                  <a:lnTo>
                    <a:pt x="32" y="36"/>
                  </a:lnTo>
                  <a:lnTo>
                    <a:pt x="45" y="44"/>
                  </a:lnTo>
                  <a:lnTo>
                    <a:pt x="56" y="47"/>
                  </a:lnTo>
                  <a:lnTo>
                    <a:pt x="66" y="36"/>
                  </a:lnTo>
                  <a:lnTo>
                    <a:pt x="61" y="32"/>
                  </a:lnTo>
                  <a:lnTo>
                    <a:pt x="67" y="30"/>
                  </a:lnTo>
                  <a:lnTo>
                    <a:pt x="83" y="36"/>
                  </a:lnTo>
                  <a:lnTo>
                    <a:pt x="94" y="36"/>
                  </a:lnTo>
                  <a:lnTo>
                    <a:pt x="94" y="30"/>
                  </a:lnTo>
                  <a:lnTo>
                    <a:pt x="101" y="30"/>
                  </a:lnTo>
                  <a:lnTo>
                    <a:pt x="112" y="24"/>
                  </a:lnTo>
                  <a:lnTo>
                    <a:pt x="102" y="24"/>
                  </a:lnTo>
                  <a:lnTo>
                    <a:pt x="102" y="14"/>
                  </a:lnTo>
                  <a:lnTo>
                    <a:pt x="102" y="6"/>
                  </a:lnTo>
                  <a:lnTo>
                    <a:pt x="90" y="5"/>
                  </a:lnTo>
                  <a:lnTo>
                    <a:pt x="78" y="6"/>
                  </a:lnTo>
                  <a:lnTo>
                    <a:pt x="66" y="6"/>
                  </a:lnTo>
                  <a:lnTo>
                    <a:pt x="51" y="5"/>
                  </a:lnTo>
                  <a:lnTo>
                    <a:pt x="38" y="0"/>
                  </a:lnTo>
                  <a:lnTo>
                    <a:pt x="32" y="5"/>
                  </a:lnTo>
                  <a:lnTo>
                    <a:pt x="32" y="14"/>
                  </a:lnTo>
                  <a:lnTo>
                    <a:pt x="21" y="14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0" y="36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364" name="Freeform 37"/>
            <p:cNvSpPr>
              <a:spLocks/>
            </p:cNvSpPr>
            <p:nvPr/>
          </p:nvSpPr>
          <p:spPr bwMode="auto">
            <a:xfrm>
              <a:off x="1198" y="2040"/>
              <a:ext cx="796" cy="1343"/>
            </a:xfrm>
            <a:custGeom>
              <a:avLst/>
              <a:gdLst>
                <a:gd name="T0" fmla="*/ 89 w 796"/>
                <a:gd name="T1" fmla="*/ 22 h 1343"/>
                <a:gd name="T2" fmla="*/ 148 w 796"/>
                <a:gd name="T3" fmla="*/ 2 h 1343"/>
                <a:gd name="T4" fmla="*/ 123 w 796"/>
                <a:gd name="T5" fmla="*/ 47 h 1343"/>
                <a:gd name="T6" fmla="*/ 148 w 796"/>
                <a:gd name="T7" fmla="*/ 45 h 1343"/>
                <a:gd name="T8" fmla="*/ 174 w 796"/>
                <a:gd name="T9" fmla="*/ 41 h 1343"/>
                <a:gd name="T10" fmla="*/ 212 w 796"/>
                <a:gd name="T11" fmla="*/ 55 h 1343"/>
                <a:gd name="T12" fmla="*/ 320 w 796"/>
                <a:gd name="T13" fmla="*/ 84 h 1343"/>
                <a:gd name="T14" fmla="*/ 372 w 796"/>
                <a:gd name="T15" fmla="*/ 106 h 1343"/>
                <a:gd name="T16" fmla="*/ 432 w 796"/>
                <a:gd name="T17" fmla="*/ 118 h 1343"/>
                <a:gd name="T18" fmla="*/ 526 w 796"/>
                <a:gd name="T19" fmla="*/ 186 h 1343"/>
                <a:gd name="T20" fmla="*/ 576 w 796"/>
                <a:gd name="T21" fmla="*/ 265 h 1343"/>
                <a:gd name="T22" fmla="*/ 772 w 796"/>
                <a:gd name="T23" fmla="*/ 334 h 1343"/>
                <a:gd name="T24" fmla="*/ 775 w 796"/>
                <a:gd name="T25" fmla="*/ 445 h 1343"/>
                <a:gd name="T26" fmla="*/ 726 w 796"/>
                <a:gd name="T27" fmla="*/ 510 h 1343"/>
                <a:gd name="T28" fmla="*/ 717 w 796"/>
                <a:gd name="T29" fmla="*/ 596 h 1343"/>
                <a:gd name="T30" fmla="*/ 687 w 796"/>
                <a:gd name="T31" fmla="*/ 634 h 1343"/>
                <a:gd name="T32" fmla="*/ 642 w 796"/>
                <a:gd name="T33" fmla="*/ 693 h 1343"/>
                <a:gd name="T34" fmla="*/ 573 w 796"/>
                <a:gd name="T35" fmla="*/ 722 h 1343"/>
                <a:gd name="T36" fmla="*/ 535 w 796"/>
                <a:gd name="T37" fmla="*/ 783 h 1343"/>
                <a:gd name="T38" fmla="*/ 528 w 796"/>
                <a:gd name="T39" fmla="*/ 838 h 1343"/>
                <a:gd name="T40" fmla="*/ 477 w 796"/>
                <a:gd name="T41" fmla="*/ 889 h 1343"/>
                <a:gd name="T42" fmla="*/ 445 w 796"/>
                <a:gd name="T43" fmla="*/ 930 h 1343"/>
                <a:gd name="T44" fmla="*/ 423 w 796"/>
                <a:gd name="T45" fmla="*/ 950 h 1343"/>
                <a:gd name="T46" fmla="*/ 413 w 796"/>
                <a:gd name="T47" fmla="*/ 1001 h 1343"/>
                <a:gd name="T48" fmla="*/ 356 w 796"/>
                <a:gd name="T49" fmla="*/ 1022 h 1343"/>
                <a:gd name="T50" fmla="*/ 315 w 796"/>
                <a:gd name="T51" fmla="*/ 1044 h 1343"/>
                <a:gd name="T52" fmla="*/ 315 w 796"/>
                <a:gd name="T53" fmla="*/ 1095 h 1343"/>
                <a:gd name="T54" fmla="*/ 270 w 796"/>
                <a:gd name="T55" fmla="*/ 1138 h 1343"/>
                <a:gd name="T56" fmla="*/ 297 w 796"/>
                <a:gd name="T57" fmla="*/ 1173 h 1343"/>
                <a:gd name="T58" fmla="*/ 258 w 796"/>
                <a:gd name="T59" fmla="*/ 1205 h 1343"/>
                <a:gd name="T60" fmla="*/ 237 w 796"/>
                <a:gd name="T61" fmla="*/ 1262 h 1343"/>
                <a:gd name="T62" fmla="*/ 290 w 796"/>
                <a:gd name="T63" fmla="*/ 1342 h 1343"/>
                <a:gd name="T64" fmla="*/ 226 w 796"/>
                <a:gd name="T65" fmla="*/ 1301 h 1343"/>
                <a:gd name="T66" fmla="*/ 185 w 796"/>
                <a:gd name="T67" fmla="*/ 1232 h 1343"/>
                <a:gd name="T68" fmla="*/ 180 w 796"/>
                <a:gd name="T69" fmla="*/ 1044 h 1343"/>
                <a:gd name="T70" fmla="*/ 174 w 796"/>
                <a:gd name="T71" fmla="*/ 967 h 1343"/>
                <a:gd name="T72" fmla="*/ 178 w 796"/>
                <a:gd name="T73" fmla="*/ 881 h 1343"/>
                <a:gd name="T74" fmla="*/ 185 w 796"/>
                <a:gd name="T75" fmla="*/ 812 h 1343"/>
                <a:gd name="T76" fmla="*/ 183 w 796"/>
                <a:gd name="T77" fmla="*/ 702 h 1343"/>
                <a:gd name="T78" fmla="*/ 187 w 796"/>
                <a:gd name="T79" fmla="*/ 612 h 1343"/>
                <a:gd name="T80" fmla="*/ 141 w 796"/>
                <a:gd name="T81" fmla="*/ 551 h 1343"/>
                <a:gd name="T82" fmla="*/ 69 w 796"/>
                <a:gd name="T83" fmla="*/ 500 h 1343"/>
                <a:gd name="T84" fmla="*/ 44 w 796"/>
                <a:gd name="T85" fmla="*/ 426 h 1343"/>
                <a:gd name="T86" fmla="*/ 12 w 796"/>
                <a:gd name="T87" fmla="*/ 383 h 1343"/>
                <a:gd name="T88" fmla="*/ 12 w 796"/>
                <a:gd name="T89" fmla="*/ 312 h 1343"/>
                <a:gd name="T90" fmla="*/ 7 w 796"/>
                <a:gd name="T91" fmla="*/ 245 h 1343"/>
                <a:gd name="T92" fmla="*/ 57 w 796"/>
                <a:gd name="T93" fmla="*/ 112 h 134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6"/>
                <a:gd name="T142" fmla="*/ 0 h 1343"/>
                <a:gd name="T143" fmla="*/ 796 w 796"/>
                <a:gd name="T144" fmla="*/ 1343 h 134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6" h="1343">
                  <a:moveTo>
                    <a:pt x="62" y="59"/>
                  </a:moveTo>
                  <a:lnTo>
                    <a:pt x="69" y="45"/>
                  </a:lnTo>
                  <a:lnTo>
                    <a:pt x="89" y="22"/>
                  </a:lnTo>
                  <a:lnTo>
                    <a:pt x="119" y="8"/>
                  </a:lnTo>
                  <a:lnTo>
                    <a:pt x="135" y="0"/>
                  </a:lnTo>
                  <a:lnTo>
                    <a:pt x="148" y="2"/>
                  </a:lnTo>
                  <a:lnTo>
                    <a:pt x="146" y="14"/>
                  </a:lnTo>
                  <a:lnTo>
                    <a:pt x="128" y="24"/>
                  </a:lnTo>
                  <a:lnTo>
                    <a:pt x="123" y="47"/>
                  </a:lnTo>
                  <a:lnTo>
                    <a:pt x="128" y="61"/>
                  </a:lnTo>
                  <a:lnTo>
                    <a:pt x="141" y="61"/>
                  </a:lnTo>
                  <a:lnTo>
                    <a:pt x="148" y="45"/>
                  </a:lnTo>
                  <a:lnTo>
                    <a:pt x="153" y="24"/>
                  </a:lnTo>
                  <a:lnTo>
                    <a:pt x="165" y="29"/>
                  </a:lnTo>
                  <a:lnTo>
                    <a:pt x="174" y="41"/>
                  </a:lnTo>
                  <a:lnTo>
                    <a:pt x="192" y="39"/>
                  </a:lnTo>
                  <a:lnTo>
                    <a:pt x="206" y="47"/>
                  </a:lnTo>
                  <a:lnTo>
                    <a:pt x="212" y="55"/>
                  </a:lnTo>
                  <a:lnTo>
                    <a:pt x="238" y="53"/>
                  </a:lnTo>
                  <a:lnTo>
                    <a:pt x="297" y="47"/>
                  </a:lnTo>
                  <a:lnTo>
                    <a:pt x="320" y="84"/>
                  </a:lnTo>
                  <a:lnTo>
                    <a:pt x="354" y="98"/>
                  </a:lnTo>
                  <a:lnTo>
                    <a:pt x="352" y="112"/>
                  </a:lnTo>
                  <a:lnTo>
                    <a:pt x="372" y="106"/>
                  </a:lnTo>
                  <a:lnTo>
                    <a:pt x="386" y="106"/>
                  </a:lnTo>
                  <a:lnTo>
                    <a:pt x="406" y="120"/>
                  </a:lnTo>
                  <a:lnTo>
                    <a:pt x="432" y="118"/>
                  </a:lnTo>
                  <a:lnTo>
                    <a:pt x="455" y="120"/>
                  </a:lnTo>
                  <a:lnTo>
                    <a:pt x="487" y="149"/>
                  </a:lnTo>
                  <a:lnTo>
                    <a:pt x="526" y="186"/>
                  </a:lnTo>
                  <a:lnTo>
                    <a:pt x="544" y="228"/>
                  </a:lnTo>
                  <a:lnTo>
                    <a:pt x="528" y="257"/>
                  </a:lnTo>
                  <a:lnTo>
                    <a:pt x="576" y="265"/>
                  </a:lnTo>
                  <a:lnTo>
                    <a:pt x="649" y="283"/>
                  </a:lnTo>
                  <a:lnTo>
                    <a:pt x="726" y="298"/>
                  </a:lnTo>
                  <a:lnTo>
                    <a:pt x="772" y="334"/>
                  </a:lnTo>
                  <a:lnTo>
                    <a:pt x="795" y="367"/>
                  </a:lnTo>
                  <a:lnTo>
                    <a:pt x="795" y="408"/>
                  </a:lnTo>
                  <a:lnTo>
                    <a:pt x="775" y="445"/>
                  </a:lnTo>
                  <a:lnTo>
                    <a:pt x="756" y="465"/>
                  </a:lnTo>
                  <a:lnTo>
                    <a:pt x="740" y="481"/>
                  </a:lnTo>
                  <a:lnTo>
                    <a:pt x="726" y="510"/>
                  </a:lnTo>
                  <a:lnTo>
                    <a:pt x="724" y="532"/>
                  </a:lnTo>
                  <a:lnTo>
                    <a:pt x="726" y="561"/>
                  </a:lnTo>
                  <a:lnTo>
                    <a:pt x="717" y="596"/>
                  </a:lnTo>
                  <a:lnTo>
                    <a:pt x="708" y="602"/>
                  </a:lnTo>
                  <a:lnTo>
                    <a:pt x="701" y="620"/>
                  </a:lnTo>
                  <a:lnTo>
                    <a:pt x="687" y="634"/>
                  </a:lnTo>
                  <a:lnTo>
                    <a:pt x="685" y="649"/>
                  </a:lnTo>
                  <a:lnTo>
                    <a:pt x="669" y="665"/>
                  </a:lnTo>
                  <a:lnTo>
                    <a:pt x="642" y="693"/>
                  </a:lnTo>
                  <a:lnTo>
                    <a:pt x="617" y="706"/>
                  </a:lnTo>
                  <a:lnTo>
                    <a:pt x="603" y="702"/>
                  </a:lnTo>
                  <a:lnTo>
                    <a:pt x="573" y="722"/>
                  </a:lnTo>
                  <a:lnTo>
                    <a:pt x="546" y="751"/>
                  </a:lnTo>
                  <a:lnTo>
                    <a:pt x="535" y="767"/>
                  </a:lnTo>
                  <a:lnTo>
                    <a:pt x="535" y="783"/>
                  </a:lnTo>
                  <a:lnTo>
                    <a:pt x="546" y="804"/>
                  </a:lnTo>
                  <a:lnTo>
                    <a:pt x="528" y="824"/>
                  </a:lnTo>
                  <a:lnTo>
                    <a:pt x="528" y="838"/>
                  </a:lnTo>
                  <a:lnTo>
                    <a:pt x="507" y="861"/>
                  </a:lnTo>
                  <a:lnTo>
                    <a:pt x="493" y="869"/>
                  </a:lnTo>
                  <a:lnTo>
                    <a:pt x="477" y="889"/>
                  </a:lnTo>
                  <a:lnTo>
                    <a:pt x="471" y="912"/>
                  </a:lnTo>
                  <a:lnTo>
                    <a:pt x="450" y="934"/>
                  </a:lnTo>
                  <a:lnTo>
                    <a:pt x="445" y="930"/>
                  </a:lnTo>
                  <a:lnTo>
                    <a:pt x="429" y="930"/>
                  </a:lnTo>
                  <a:lnTo>
                    <a:pt x="407" y="940"/>
                  </a:lnTo>
                  <a:lnTo>
                    <a:pt x="423" y="950"/>
                  </a:lnTo>
                  <a:lnTo>
                    <a:pt x="423" y="973"/>
                  </a:lnTo>
                  <a:lnTo>
                    <a:pt x="423" y="987"/>
                  </a:lnTo>
                  <a:lnTo>
                    <a:pt x="413" y="1001"/>
                  </a:lnTo>
                  <a:lnTo>
                    <a:pt x="386" y="1008"/>
                  </a:lnTo>
                  <a:lnTo>
                    <a:pt x="366" y="1014"/>
                  </a:lnTo>
                  <a:lnTo>
                    <a:pt x="356" y="1022"/>
                  </a:lnTo>
                  <a:lnTo>
                    <a:pt x="356" y="1044"/>
                  </a:lnTo>
                  <a:lnTo>
                    <a:pt x="334" y="1048"/>
                  </a:lnTo>
                  <a:lnTo>
                    <a:pt x="315" y="1044"/>
                  </a:lnTo>
                  <a:lnTo>
                    <a:pt x="309" y="1056"/>
                  </a:lnTo>
                  <a:lnTo>
                    <a:pt x="320" y="1067"/>
                  </a:lnTo>
                  <a:lnTo>
                    <a:pt x="315" y="1095"/>
                  </a:lnTo>
                  <a:lnTo>
                    <a:pt x="304" y="1124"/>
                  </a:lnTo>
                  <a:lnTo>
                    <a:pt x="279" y="1124"/>
                  </a:lnTo>
                  <a:lnTo>
                    <a:pt x="270" y="1138"/>
                  </a:lnTo>
                  <a:lnTo>
                    <a:pt x="272" y="1160"/>
                  </a:lnTo>
                  <a:lnTo>
                    <a:pt x="290" y="1160"/>
                  </a:lnTo>
                  <a:lnTo>
                    <a:pt x="297" y="1173"/>
                  </a:lnTo>
                  <a:lnTo>
                    <a:pt x="292" y="1195"/>
                  </a:lnTo>
                  <a:lnTo>
                    <a:pt x="277" y="1195"/>
                  </a:lnTo>
                  <a:lnTo>
                    <a:pt x="258" y="1205"/>
                  </a:lnTo>
                  <a:lnTo>
                    <a:pt x="251" y="1222"/>
                  </a:lnTo>
                  <a:lnTo>
                    <a:pt x="251" y="1250"/>
                  </a:lnTo>
                  <a:lnTo>
                    <a:pt x="237" y="1262"/>
                  </a:lnTo>
                  <a:lnTo>
                    <a:pt x="283" y="1307"/>
                  </a:lnTo>
                  <a:lnTo>
                    <a:pt x="297" y="1328"/>
                  </a:lnTo>
                  <a:lnTo>
                    <a:pt x="290" y="1342"/>
                  </a:lnTo>
                  <a:lnTo>
                    <a:pt x="270" y="1332"/>
                  </a:lnTo>
                  <a:lnTo>
                    <a:pt x="251" y="1315"/>
                  </a:lnTo>
                  <a:lnTo>
                    <a:pt x="226" y="1301"/>
                  </a:lnTo>
                  <a:lnTo>
                    <a:pt x="203" y="1279"/>
                  </a:lnTo>
                  <a:lnTo>
                    <a:pt x="185" y="1256"/>
                  </a:lnTo>
                  <a:lnTo>
                    <a:pt x="185" y="1232"/>
                  </a:lnTo>
                  <a:lnTo>
                    <a:pt x="187" y="1214"/>
                  </a:lnTo>
                  <a:lnTo>
                    <a:pt x="185" y="1071"/>
                  </a:lnTo>
                  <a:lnTo>
                    <a:pt x="180" y="1044"/>
                  </a:lnTo>
                  <a:lnTo>
                    <a:pt x="165" y="1018"/>
                  </a:lnTo>
                  <a:lnTo>
                    <a:pt x="165" y="995"/>
                  </a:lnTo>
                  <a:lnTo>
                    <a:pt x="174" y="967"/>
                  </a:lnTo>
                  <a:lnTo>
                    <a:pt x="185" y="930"/>
                  </a:lnTo>
                  <a:lnTo>
                    <a:pt x="180" y="893"/>
                  </a:lnTo>
                  <a:lnTo>
                    <a:pt x="178" y="881"/>
                  </a:lnTo>
                  <a:lnTo>
                    <a:pt x="178" y="863"/>
                  </a:lnTo>
                  <a:lnTo>
                    <a:pt x="183" y="853"/>
                  </a:lnTo>
                  <a:lnTo>
                    <a:pt x="185" y="812"/>
                  </a:lnTo>
                  <a:lnTo>
                    <a:pt x="183" y="793"/>
                  </a:lnTo>
                  <a:lnTo>
                    <a:pt x="190" y="744"/>
                  </a:lnTo>
                  <a:lnTo>
                    <a:pt x="183" y="702"/>
                  </a:lnTo>
                  <a:lnTo>
                    <a:pt x="187" y="683"/>
                  </a:lnTo>
                  <a:lnTo>
                    <a:pt x="197" y="638"/>
                  </a:lnTo>
                  <a:lnTo>
                    <a:pt x="187" y="612"/>
                  </a:lnTo>
                  <a:lnTo>
                    <a:pt x="167" y="591"/>
                  </a:lnTo>
                  <a:lnTo>
                    <a:pt x="165" y="573"/>
                  </a:lnTo>
                  <a:lnTo>
                    <a:pt x="141" y="551"/>
                  </a:lnTo>
                  <a:lnTo>
                    <a:pt x="119" y="538"/>
                  </a:lnTo>
                  <a:lnTo>
                    <a:pt x="87" y="532"/>
                  </a:lnTo>
                  <a:lnTo>
                    <a:pt x="69" y="500"/>
                  </a:lnTo>
                  <a:lnTo>
                    <a:pt x="50" y="473"/>
                  </a:lnTo>
                  <a:lnTo>
                    <a:pt x="46" y="445"/>
                  </a:lnTo>
                  <a:lnTo>
                    <a:pt x="44" y="426"/>
                  </a:lnTo>
                  <a:lnTo>
                    <a:pt x="39" y="408"/>
                  </a:lnTo>
                  <a:lnTo>
                    <a:pt x="27" y="392"/>
                  </a:lnTo>
                  <a:lnTo>
                    <a:pt x="12" y="383"/>
                  </a:lnTo>
                  <a:lnTo>
                    <a:pt x="0" y="367"/>
                  </a:lnTo>
                  <a:lnTo>
                    <a:pt x="12" y="349"/>
                  </a:lnTo>
                  <a:lnTo>
                    <a:pt x="12" y="312"/>
                  </a:lnTo>
                  <a:lnTo>
                    <a:pt x="7" y="294"/>
                  </a:lnTo>
                  <a:lnTo>
                    <a:pt x="0" y="271"/>
                  </a:lnTo>
                  <a:lnTo>
                    <a:pt x="7" y="245"/>
                  </a:lnTo>
                  <a:lnTo>
                    <a:pt x="37" y="171"/>
                  </a:lnTo>
                  <a:lnTo>
                    <a:pt x="39" y="143"/>
                  </a:lnTo>
                  <a:lnTo>
                    <a:pt x="57" y="112"/>
                  </a:lnTo>
                  <a:lnTo>
                    <a:pt x="57" y="92"/>
                  </a:lnTo>
                  <a:lnTo>
                    <a:pt x="62" y="59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78566" name="Rectangle 38"/>
          <p:cNvSpPr>
            <a:spLocks noChangeArrowheads="1"/>
          </p:cNvSpPr>
          <p:nvPr/>
        </p:nvSpPr>
        <p:spPr bwMode="auto">
          <a:xfrm>
            <a:off x="1554162" y="42227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1" hangingPunct="1"/>
            <a:r>
              <a:rPr lang="en-US" sz="3600" b="1" i="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Countries with the Most </a:t>
            </a:r>
            <a:r>
              <a:rPr lang="en-US" sz="3600" b="1" i="0" dirty="0">
                <a:solidFill>
                  <a:srgbClr val="FAFD00"/>
                </a:solidFill>
                <a:latin typeface="+mj-lt"/>
              </a:rPr>
              <a:t>Unreached</a:t>
            </a:r>
            <a:r>
              <a:rPr lang="en-US" sz="3600" b="1" i="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Peoples*</a:t>
            </a:r>
          </a:p>
        </p:txBody>
      </p:sp>
      <p:sp>
        <p:nvSpPr>
          <p:cNvPr id="13317" name="Rectangle 40"/>
          <p:cNvSpPr>
            <a:spLocks noChangeArrowheads="1"/>
          </p:cNvSpPr>
          <p:nvPr/>
        </p:nvSpPr>
        <p:spPr bwMode="auto">
          <a:xfrm>
            <a:off x="8394701" y="2435225"/>
            <a:ext cx="232727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2400" i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278928" name="Group 400"/>
          <p:cNvGraphicFramePr>
            <a:graphicFrameLocks noGrp="1"/>
          </p:cNvGraphicFramePr>
          <p:nvPr>
            <p:extLst/>
          </p:nvPr>
        </p:nvGraphicFramePr>
        <p:xfrm>
          <a:off x="2087562" y="1336675"/>
          <a:ext cx="6324601" cy="3811586"/>
        </p:xfrm>
        <a:graphic>
          <a:graphicData uri="http://schemas.openxmlformats.org/drawingml/2006/table">
            <a:tbl>
              <a:tblPr/>
              <a:tblGrid>
                <a:gridCol w="2025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4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4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38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        Country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# Peoples 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# Unreached Peoples /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2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India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2533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2222 / 88%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8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Pakistan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448 / 97%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8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China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516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427 / 83%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8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Bangladesh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372 / 88%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8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Nepal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355 / 93%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348" name="Picture 3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0763" y="2022475"/>
            <a:ext cx="17557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35162" y="5680076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i="0" dirty="0">
                <a:solidFill>
                  <a:srgbClr val="FFFF00"/>
                </a:solidFill>
                <a:latin typeface="Arial" charset="0"/>
              </a:rPr>
              <a:t>* Source, Operation World 2017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087562" y="5146675"/>
          <a:ext cx="6324600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Indonesia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784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200 / 26%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7729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228601"/>
            <a:ext cx="6019800" cy="60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2286000" cy="15179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1524000" y="4648200"/>
            <a:ext cx="4114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0" dirty="0">
                <a:solidFill>
                  <a:prstClr val="white"/>
                </a:solidFill>
                <a:latin typeface="Calibri" charset="0"/>
              </a:rPr>
              <a:t>Population:   250,000,000</a:t>
            </a:r>
          </a:p>
          <a:p>
            <a:pPr eaLnBrk="1" hangingPunct="1"/>
            <a:r>
              <a:rPr lang="en-US" i="0" dirty="0">
                <a:solidFill>
                  <a:prstClr val="white"/>
                </a:solidFill>
                <a:latin typeface="Calibri" charset="0"/>
              </a:rPr>
              <a:t># Islands:                 17,000</a:t>
            </a:r>
          </a:p>
          <a:p>
            <a:pPr eaLnBrk="1" hangingPunct="1"/>
            <a:r>
              <a:rPr lang="en-US" i="0" dirty="0">
                <a:solidFill>
                  <a:prstClr val="white"/>
                </a:solidFill>
                <a:latin typeface="Calibri" charset="0"/>
              </a:rPr>
              <a:t>Religion:           88%  Islam</a:t>
            </a:r>
          </a:p>
          <a:p>
            <a:pPr eaLnBrk="1" hangingPunct="1"/>
            <a:r>
              <a:rPr lang="en-US" i="0" dirty="0">
                <a:solidFill>
                  <a:prstClr val="white"/>
                </a:solidFill>
                <a:latin typeface="Calibri" charset="0"/>
              </a:rPr>
              <a:t>	                7%  Christian  </a:t>
            </a:r>
          </a:p>
          <a:p>
            <a:pPr eaLnBrk="1" hangingPunct="1"/>
            <a:r>
              <a:rPr lang="en-US" i="0" dirty="0">
                <a:solidFill>
                  <a:prstClr val="white"/>
                </a:solidFill>
                <a:latin typeface="Calibri" charset="0"/>
              </a:rPr>
              <a:t>                                  (marginally)</a:t>
            </a:r>
            <a:endParaRPr lang="en-US" sz="2000" i="0" dirty="0">
              <a:solidFill>
                <a:prstClr val="white"/>
              </a:solidFill>
              <a:latin typeface="Calibri" charset="0"/>
            </a:endParaRPr>
          </a:p>
        </p:txBody>
      </p:sp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1905000" y="2133601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0" dirty="0">
                <a:solidFill>
                  <a:srgbClr val="FFFFFF"/>
                </a:solidFill>
              </a:rPr>
              <a:t>Indonesia</a:t>
            </a:r>
          </a:p>
        </p:txBody>
      </p:sp>
    </p:spTree>
    <p:extLst>
      <p:ext uri="{BB962C8B-B14F-4D97-AF65-F5344CB8AC3E}">
        <p14:creationId xmlns:p14="http://schemas.microsoft.com/office/powerpoint/2010/main" val="2204128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399"/>
            <a:ext cx="8229600" cy="685801"/>
          </a:xfrm>
        </p:spPr>
        <p:txBody>
          <a:bodyPr/>
          <a:lstStyle/>
          <a:p>
            <a:pPr algn="ctr" eaLnBrk="1" hangingPunct="1"/>
            <a:r>
              <a:rPr lang="en-US" sz="4400" b="1" dirty="0">
                <a:solidFill>
                  <a:srgbClr val="FFFF00"/>
                </a:solidFill>
              </a:rPr>
              <a:t>Holistic Framework</a:t>
            </a:r>
            <a:endParaRPr lang="en-US" sz="4400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52222" y="914400"/>
          <a:ext cx="9144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6929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2"/>
          <p:cNvGrpSpPr>
            <a:grpSpLocks/>
          </p:cNvGrpSpPr>
          <p:nvPr/>
        </p:nvGrpSpPr>
        <p:grpSpPr bwMode="auto">
          <a:xfrm>
            <a:off x="1720850" y="1177925"/>
            <a:ext cx="8916988" cy="4192588"/>
            <a:chOff x="124" y="742"/>
            <a:chExt cx="5617" cy="2641"/>
          </a:xfrm>
        </p:grpSpPr>
        <p:sp>
          <p:nvSpPr>
            <p:cNvPr id="21509" name="Freeform 3"/>
            <p:cNvSpPr>
              <a:spLocks/>
            </p:cNvSpPr>
            <p:nvPr/>
          </p:nvSpPr>
          <p:spPr bwMode="auto">
            <a:xfrm>
              <a:off x="2956" y="1488"/>
              <a:ext cx="20" cy="17"/>
            </a:xfrm>
            <a:custGeom>
              <a:avLst/>
              <a:gdLst>
                <a:gd name="T0" fmla="*/ 19 w 20"/>
                <a:gd name="T1" fmla="*/ 0 h 17"/>
                <a:gd name="T2" fmla="*/ 19 w 20"/>
                <a:gd name="T3" fmla="*/ 13 h 17"/>
                <a:gd name="T4" fmla="*/ 12 w 20"/>
                <a:gd name="T5" fmla="*/ 16 h 17"/>
                <a:gd name="T6" fmla="*/ 0 w 20"/>
                <a:gd name="T7" fmla="*/ 2 h 17"/>
                <a:gd name="T8" fmla="*/ 6 w 20"/>
                <a:gd name="T9" fmla="*/ 0 h 17"/>
                <a:gd name="T10" fmla="*/ 19 w 2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7"/>
                <a:gd name="T20" fmla="*/ 20 w 2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7">
                  <a:moveTo>
                    <a:pt x="19" y="0"/>
                  </a:moveTo>
                  <a:lnTo>
                    <a:pt x="19" y="13"/>
                  </a:lnTo>
                  <a:lnTo>
                    <a:pt x="12" y="16"/>
                  </a:lnTo>
                  <a:lnTo>
                    <a:pt x="0" y="2"/>
                  </a:lnTo>
                  <a:lnTo>
                    <a:pt x="6" y="0"/>
                  </a:lnTo>
                  <a:lnTo>
                    <a:pt x="19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0" name="Freeform 4"/>
            <p:cNvSpPr>
              <a:spLocks/>
            </p:cNvSpPr>
            <p:nvPr/>
          </p:nvSpPr>
          <p:spPr bwMode="auto">
            <a:xfrm>
              <a:off x="2904" y="1427"/>
              <a:ext cx="17" cy="33"/>
            </a:xfrm>
            <a:custGeom>
              <a:avLst/>
              <a:gdLst>
                <a:gd name="T0" fmla="*/ 16 w 17"/>
                <a:gd name="T1" fmla="*/ 0 h 33"/>
                <a:gd name="T2" fmla="*/ 0 w 17"/>
                <a:gd name="T3" fmla="*/ 9 h 33"/>
                <a:gd name="T4" fmla="*/ 2 w 17"/>
                <a:gd name="T5" fmla="*/ 32 h 33"/>
                <a:gd name="T6" fmla="*/ 13 w 17"/>
                <a:gd name="T7" fmla="*/ 31 h 33"/>
                <a:gd name="T8" fmla="*/ 16 w 17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3"/>
                <a:gd name="T17" fmla="*/ 17 w 1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3">
                  <a:moveTo>
                    <a:pt x="16" y="0"/>
                  </a:moveTo>
                  <a:lnTo>
                    <a:pt x="0" y="9"/>
                  </a:lnTo>
                  <a:lnTo>
                    <a:pt x="2" y="32"/>
                  </a:lnTo>
                  <a:lnTo>
                    <a:pt x="13" y="31"/>
                  </a:lnTo>
                  <a:lnTo>
                    <a:pt x="16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grpSp>
          <p:nvGrpSpPr>
            <p:cNvPr id="21511" name="Group 5"/>
            <p:cNvGrpSpPr>
              <a:grpSpLocks/>
            </p:cNvGrpSpPr>
            <p:nvPr/>
          </p:nvGrpSpPr>
          <p:grpSpPr bwMode="auto">
            <a:xfrm>
              <a:off x="5261" y="2950"/>
              <a:ext cx="480" cy="249"/>
              <a:chOff x="5261" y="2950"/>
              <a:chExt cx="480" cy="249"/>
            </a:xfrm>
          </p:grpSpPr>
          <p:sp>
            <p:nvSpPr>
              <p:cNvPr id="21541" name="Freeform 6"/>
              <p:cNvSpPr>
                <a:spLocks/>
              </p:cNvSpPr>
              <p:nvPr/>
            </p:nvSpPr>
            <p:spPr bwMode="auto">
              <a:xfrm>
                <a:off x="5677" y="2950"/>
                <a:ext cx="64" cy="147"/>
              </a:xfrm>
              <a:custGeom>
                <a:avLst/>
                <a:gdLst>
                  <a:gd name="T0" fmla="*/ 20 w 64"/>
                  <a:gd name="T1" fmla="*/ 2 h 147"/>
                  <a:gd name="T2" fmla="*/ 26 w 64"/>
                  <a:gd name="T3" fmla="*/ 0 h 147"/>
                  <a:gd name="T4" fmla="*/ 38 w 64"/>
                  <a:gd name="T5" fmla="*/ 18 h 147"/>
                  <a:gd name="T6" fmla="*/ 36 w 64"/>
                  <a:gd name="T7" fmla="*/ 63 h 147"/>
                  <a:gd name="T8" fmla="*/ 44 w 64"/>
                  <a:gd name="T9" fmla="*/ 63 h 147"/>
                  <a:gd name="T10" fmla="*/ 47 w 64"/>
                  <a:gd name="T11" fmla="*/ 72 h 147"/>
                  <a:gd name="T12" fmla="*/ 48 w 64"/>
                  <a:gd name="T13" fmla="*/ 76 h 147"/>
                  <a:gd name="T14" fmla="*/ 53 w 64"/>
                  <a:gd name="T15" fmla="*/ 85 h 147"/>
                  <a:gd name="T16" fmla="*/ 57 w 64"/>
                  <a:gd name="T17" fmla="*/ 81 h 147"/>
                  <a:gd name="T18" fmla="*/ 60 w 64"/>
                  <a:gd name="T19" fmla="*/ 74 h 147"/>
                  <a:gd name="T20" fmla="*/ 63 w 64"/>
                  <a:gd name="T21" fmla="*/ 76 h 147"/>
                  <a:gd name="T22" fmla="*/ 59 w 64"/>
                  <a:gd name="T23" fmla="*/ 87 h 147"/>
                  <a:gd name="T24" fmla="*/ 57 w 64"/>
                  <a:gd name="T25" fmla="*/ 92 h 147"/>
                  <a:gd name="T26" fmla="*/ 54 w 64"/>
                  <a:gd name="T27" fmla="*/ 105 h 147"/>
                  <a:gd name="T28" fmla="*/ 48 w 64"/>
                  <a:gd name="T29" fmla="*/ 109 h 147"/>
                  <a:gd name="T30" fmla="*/ 42 w 64"/>
                  <a:gd name="T31" fmla="*/ 113 h 147"/>
                  <a:gd name="T32" fmla="*/ 36 w 64"/>
                  <a:gd name="T33" fmla="*/ 118 h 147"/>
                  <a:gd name="T34" fmla="*/ 33 w 64"/>
                  <a:gd name="T35" fmla="*/ 124 h 147"/>
                  <a:gd name="T36" fmla="*/ 36 w 64"/>
                  <a:gd name="T37" fmla="*/ 128 h 147"/>
                  <a:gd name="T38" fmla="*/ 38 w 64"/>
                  <a:gd name="T39" fmla="*/ 137 h 147"/>
                  <a:gd name="T40" fmla="*/ 32 w 64"/>
                  <a:gd name="T41" fmla="*/ 140 h 147"/>
                  <a:gd name="T42" fmla="*/ 26 w 64"/>
                  <a:gd name="T43" fmla="*/ 144 h 147"/>
                  <a:gd name="T44" fmla="*/ 20 w 64"/>
                  <a:gd name="T45" fmla="*/ 146 h 147"/>
                  <a:gd name="T46" fmla="*/ 15 w 64"/>
                  <a:gd name="T47" fmla="*/ 144 h 147"/>
                  <a:gd name="T48" fmla="*/ 9 w 64"/>
                  <a:gd name="T49" fmla="*/ 140 h 147"/>
                  <a:gd name="T50" fmla="*/ 5 w 64"/>
                  <a:gd name="T51" fmla="*/ 137 h 147"/>
                  <a:gd name="T52" fmla="*/ 9 w 64"/>
                  <a:gd name="T53" fmla="*/ 131 h 147"/>
                  <a:gd name="T54" fmla="*/ 15 w 64"/>
                  <a:gd name="T55" fmla="*/ 128 h 147"/>
                  <a:gd name="T56" fmla="*/ 20 w 64"/>
                  <a:gd name="T57" fmla="*/ 120 h 147"/>
                  <a:gd name="T58" fmla="*/ 20 w 64"/>
                  <a:gd name="T59" fmla="*/ 116 h 147"/>
                  <a:gd name="T60" fmla="*/ 15 w 64"/>
                  <a:gd name="T61" fmla="*/ 113 h 147"/>
                  <a:gd name="T62" fmla="*/ 9 w 64"/>
                  <a:gd name="T63" fmla="*/ 107 h 147"/>
                  <a:gd name="T64" fmla="*/ 5 w 64"/>
                  <a:gd name="T65" fmla="*/ 107 h 147"/>
                  <a:gd name="T66" fmla="*/ 0 w 64"/>
                  <a:gd name="T67" fmla="*/ 105 h 147"/>
                  <a:gd name="T68" fmla="*/ 0 w 64"/>
                  <a:gd name="T69" fmla="*/ 102 h 147"/>
                  <a:gd name="T70" fmla="*/ 0 w 64"/>
                  <a:gd name="T71" fmla="*/ 94 h 147"/>
                  <a:gd name="T72" fmla="*/ 5 w 64"/>
                  <a:gd name="T73" fmla="*/ 94 h 147"/>
                  <a:gd name="T74" fmla="*/ 9 w 64"/>
                  <a:gd name="T75" fmla="*/ 92 h 147"/>
                  <a:gd name="T76" fmla="*/ 15 w 64"/>
                  <a:gd name="T77" fmla="*/ 87 h 147"/>
                  <a:gd name="T78" fmla="*/ 17 w 64"/>
                  <a:gd name="T79" fmla="*/ 85 h 147"/>
                  <a:gd name="T80" fmla="*/ 21 w 64"/>
                  <a:gd name="T81" fmla="*/ 63 h 147"/>
                  <a:gd name="T82" fmla="*/ 17 w 64"/>
                  <a:gd name="T83" fmla="*/ 59 h 147"/>
                  <a:gd name="T84" fmla="*/ 14 w 64"/>
                  <a:gd name="T85" fmla="*/ 52 h 147"/>
                  <a:gd name="T86" fmla="*/ 11 w 64"/>
                  <a:gd name="T87" fmla="*/ 41 h 147"/>
                  <a:gd name="T88" fmla="*/ 14 w 64"/>
                  <a:gd name="T89" fmla="*/ 30 h 147"/>
                  <a:gd name="T90" fmla="*/ 15 w 64"/>
                  <a:gd name="T91" fmla="*/ 22 h 147"/>
                  <a:gd name="T92" fmla="*/ 20 w 64"/>
                  <a:gd name="T93" fmla="*/ 2 h 14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4"/>
                  <a:gd name="T142" fmla="*/ 0 h 147"/>
                  <a:gd name="T143" fmla="*/ 64 w 64"/>
                  <a:gd name="T144" fmla="*/ 147 h 14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4" h="147">
                    <a:moveTo>
                      <a:pt x="20" y="2"/>
                    </a:moveTo>
                    <a:lnTo>
                      <a:pt x="26" y="0"/>
                    </a:lnTo>
                    <a:lnTo>
                      <a:pt x="38" y="18"/>
                    </a:lnTo>
                    <a:lnTo>
                      <a:pt x="36" y="63"/>
                    </a:lnTo>
                    <a:lnTo>
                      <a:pt x="44" y="63"/>
                    </a:lnTo>
                    <a:lnTo>
                      <a:pt x="47" y="72"/>
                    </a:lnTo>
                    <a:lnTo>
                      <a:pt x="48" y="76"/>
                    </a:lnTo>
                    <a:lnTo>
                      <a:pt x="53" y="85"/>
                    </a:lnTo>
                    <a:lnTo>
                      <a:pt x="57" y="81"/>
                    </a:lnTo>
                    <a:lnTo>
                      <a:pt x="60" y="74"/>
                    </a:lnTo>
                    <a:lnTo>
                      <a:pt x="63" y="76"/>
                    </a:lnTo>
                    <a:lnTo>
                      <a:pt x="59" y="87"/>
                    </a:lnTo>
                    <a:lnTo>
                      <a:pt x="57" y="92"/>
                    </a:lnTo>
                    <a:lnTo>
                      <a:pt x="54" y="105"/>
                    </a:lnTo>
                    <a:lnTo>
                      <a:pt x="48" y="109"/>
                    </a:lnTo>
                    <a:lnTo>
                      <a:pt x="42" y="113"/>
                    </a:lnTo>
                    <a:lnTo>
                      <a:pt x="36" y="118"/>
                    </a:lnTo>
                    <a:lnTo>
                      <a:pt x="33" y="124"/>
                    </a:lnTo>
                    <a:lnTo>
                      <a:pt x="36" y="128"/>
                    </a:lnTo>
                    <a:lnTo>
                      <a:pt x="38" y="137"/>
                    </a:lnTo>
                    <a:lnTo>
                      <a:pt x="32" y="140"/>
                    </a:lnTo>
                    <a:lnTo>
                      <a:pt x="26" y="144"/>
                    </a:lnTo>
                    <a:lnTo>
                      <a:pt x="20" y="146"/>
                    </a:lnTo>
                    <a:lnTo>
                      <a:pt x="15" y="144"/>
                    </a:lnTo>
                    <a:lnTo>
                      <a:pt x="9" y="140"/>
                    </a:lnTo>
                    <a:lnTo>
                      <a:pt x="5" y="137"/>
                    </a:lnTo>
                    <a:lnTo>
                      <a:pt x="9" y="131"/>
                    </a:lnTo>
                    <a:lnTo>
                      <a:pt x="15" y="128"/>
                    </a:lnTo>
                    <a:lnTo>
                      <a:pt x="20" y="120"/>
                    </a:lnTo>
                    <a:lnTo>
                      <a:pt x="20" y="116"/>
                    </a:lnTo>
                    <a:lnTo>
                      <a:pt x="15" y="113"/>
                    </a:lnTo>
                    <a:lnTo>
                      <a:pt x="9" y="107"/>
                    </a:lnTo>
                    <a:lnTo>
                      <a:pt x="5" y="107"/>
                    </a:lnTo>
                    <a:lnTo>
                      <a:pt x="0" y="105"/>
                    </a:lnTo>
                    <a:lnTo>
                      <a:pt x="0" y="102"/>
                    </a:lnTo>
                    <a:lnTo>
                      <a:pt x="0" y="94"/>
                    </a:lnTo>
                    <a:lnTo>
                      <a:pt x="5" y="94"/>
                    </a:lnTo>
                    <a:lnTo>
                      <a:pt x="9" y="92"/>
                    </a:lnTo>
                    <a:lnTo>
                      <a:pt x="15" y="87"/>
                    </a:lnTo>
                    <a:lnTo>
                      <a:pt x="17" y="85"/>
                    </a:lnTo>
                    <a:lnTo>
                      <a:pt x="21" y="63"/>
                    </a:lnTo>
                    <a:lnTo>
                      <a:pt x="17" y="59"/>
                    </a:lnTo>
                    <a:lnTo>
                      <a:pt x="14" y="52"/>
                    </a:lnTo>
                    <a:lnTo>
                      <a:pt x="11" y="41"/>
                    </a:lnTo>
                    <a:lnTo>
                      <a:pt x="14" y="30"/>
                    </a:lnTo>
                    <a:lnTo>
                      <a:pt x="15" y="22"/>
                    </a:lnTo>
                    <a:lnTo>
                      <a:pt x="20" y="2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42" name="Freeform 7"/>
              <p:cNvSpPr>
                <a:spLocks/>
              </p:cNvSpPr>
              <p:nvPr/>
            </p:nvSpPr>
            <p:spPr bwMode="auto">
              <a:xfrm>
                <a:off x="5526" y="3078"/>
                <a:ext cx="130" cy="121"/>
              </a:xfrm>
              <a:custGeom>
                <a:avLst/>
                <a:gdLst>
                  <a:gd name="T0" fmla="*/ 90 w 130"/>
                  <a:gd name="T1" fmla="*/ 0 h 121"/>
                  <a:gd name="T2" fmla="*/ 108 w 130"/>
                  <a:gd name="T3" fmla="*/ 0 h 121"/>
                  <a:gd name="T4" fmla="*/ 129 w 130"/>
                  <a:gd name="T5" fmla="*/ 35 h 121"/>
                  <a:gd name="T6" fmla="*/ 106 w 130"/>
                  <a:gd name="T7" fmla="*/ 60 h 121"/>
                  <a:gd name="T8" fmla="*/ 106 w 130"/>
                  <a:gd name="T9" fmla="*/ 73 h 121"/>
                  <a:gd name="T10" fmla="*/ 101 w 130"/>
                  <a:gd name="T11" fmla="*/ 76 h 121"/>
                  <a:gd name="T12" fmla="*/ 83 w 130"/>
                  <a:gd name="T13" fmla="*/ 76 h 121"/>
                  <a:gd name="T14" fmla="*/ 67 w 130"/>
                  <a:gd name="T15" fmla="*/ 89 h 121"/>
                  <a:gd name="T16" fmla="*/ 52 w 130"/>
                  <a:gd name="T17" fmla="*/ 107 h 121"/>
                  <a:gd name="T18" fmla="*/ 42 w 130"/>
                  <a:gd name="T19" fmla="*/ 120 h 121"/>
                  <a:gd name="T20" fmla="*/ 42 w 130"/>
                  <a:gd name="T21" fmla="*/ 107 h 121"/>
                  <a:gd name="T22" fmla="*/ 23 w 130"/>
                  <a:gd name="T23" fmla="*/ 113 h 121"/>
                  <a:gd name="T24" fmla="*/ 11 w 130"/>
                  <a:gd name="T25" fmla="*/ 113 h 121"/>
                  <a:gd name="T26" fmla="*/ 0 w 130"/>
                  <a:gd name="T27" fmla="*/ 113 h 121"/>
                  <a:gd name="T28" fmla="*/ 20 w 130"/>
                  <a:gd name="T29" fmla="*/ 89 h 121"/>
                  <a:gd name="T30" fmla="*/ 26 w 130"/>
                  <a:gd name="T31" fmla="*/ 82 h 121"/>
                  <a:gd name="T32" fmla="*/ 31 w 130"/>
                  <a:gd name="T33" fmla="*/ 82 h 121"/>
                  <a:gd name="T34" fmla="*/ 47 w 130"/>
                  <a:gd name="T35" fmla="*/ 62 h 121"/>
                  <a:gd name="T36" fmla="*/ 52 w 130"/>
                  <a:gd name="T37" fmla="*/ 62 h 121"/>
                  <a:gd name="T38" fmla="*/ 60 w 130"/>
                  <a:gd name="T39" fmla="*/ 56 h 121"/>
                  <a:gd name="T40" fmla="*/ 67 w 130"/>
                  <a:gd name="T41" fmla="*/ 56 h 121"/>
                  <a:gd name="T42" fmla="*/ 65 w 130"/>
                  <a:gd name="T43" fmla="*/ 40 h 121"/>
                  <a:gd name="T44" fmla="*/ 67 w 130"/>
                  <a:gd name="T45" fmla="*/ 40 h 121"/>
                  <a:gd name="T46" fmla="*/ 77 w 130"/>
                  <a:gd name="T47" fmla="*/ 33 h 121"/>
                  <a:gd name="T48" fmla="*/ 77 w 130"/>
                  <a:gd name="T49" fmla="*/ 36 h 121"/>
                  <a:gd name="T50" fmla="*/ 95 w 130"/>
                  <a:gd name="T51" fmla="*/ 24 h 121"/>
                  <a:gd name="T52" fmla="*/ 90 w 130"/>
                  <a:gd name="T53" fmla="*/ 0 h 12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0"/>
                  <a:gd name="T82" fmla="*/ 0 h 121"/>
                  <a:gd name="T83" fmla="*/ 130 w 130"/>
                  <a:gd name="T84" fmla="*/ 121 h 12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0" h="121">
                    <a:moveTo>
                      <a:pt x="90" y="0"/>
                    </a:moveTo>
                    <a:lnTo>
                      <a:pt x="108" y="0"/>
                    </a:lnTo>
                    <a:lnTo>
                      <a:pt x="129" y="35"/>
                    </a:lnTo>
                    <a:lnTo>
                      <a:pt x="106" y="60"/>
                    </a:lnTo>
                    <a:lnTo>
                      <a:pt x="106" y="73"/>
                    </a:lnTo>
                    <a:lnTo>
                      <a:pt x="101" y="76"/>
                    </a:lnTo>
                    <a:lnTo>
                      <a:pt x="83" y="76"/>
                    </a:lnTo>
                    <a:lnTo>
                      <a:pt x="67" y="89"/>
                    </a:lnTo>
                    <a:lnTo>
                      <a:pt x="52" y="107"/>
                    </a:lnTo>
                    <a:lnTo>
                      <a:pt x="42" y="120"/>
                    </a:lnTo>
                    <a:lnTo>
                      <a:pt x="42" y="107"/>
                    </a:lnTo>
                    <a:lnTo>
                      <a:pt x="23" y="113"/>
                    </a:lnTo>
                    <a:lnTo>
                      <a:pt x="11" y="113"/>
                    </a:lnTo>
                    <a:lnTo>
                      <a:pt x="0" y="113"/>
                    </a:lnTo>
                    <a:lnTo>
                      <a:pt x="20" y="89"/>
                    </a:lnTo>
                    <a:lnTo>
                      <a:pt x="26" y="82"/>
                    </a:lnTo>
                    <a:lnTo>
                      <a:pt x="31" y="82"/>
                    </a:lnTo>
                    <a:lnTo>
                      <a:pt x="47" y="62"/>
                    </a:lnTo>
                    <a:lnTo>
                      <a:pt x="52" y="62"/>
                    </a:lnTo>
                    <a:lnTo>
                      <a:pt x="60" y="56"/>
                    </a:lnTo>
                    <a:lnTo>
                      <a:pt x="67" y="56"/>
                    </a:lnTo>
                    <a:lnTo>
                      <a:pt x="65" y="40"/>
                    </a:lnTo>
                    <a:lnTo>
                      <a:pt x="67" y="40"/>
                    </a:lnTo>
                    <a:lnTo>
                      <a:pt x="77" y="33"/>
                    </a:lnTo>
                    <a:lnTo>
                      <a:pt x="77" y="36"/>
                    </a:lnTo>
                    <a:lnTo>
                      <a:pt x="95" y="24"/>
                    </a:lnTo>
                    <a:lnTo>
                      <a:pt x="9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43" name="Freeform 8"/>
              <p:cNvSpPr>
                <a:spLocks/>
              </p:cNvSpPr>
              <p:nvPr/>
            </p:nvSpPr>
            <p:spPr bwMode="auto">
              <a:xfrm>
                <a:off x="5261" y="3087"/>
                <a:ext cx="39" cy="58"/>
              </a:xfrm>
              <a:custGeom>
                <a:avLst/>
                <a:gdLst>
                  <a:gd name="T0" fmla="*/ 0 w 39"/>
                  <a:gd name="T1" fmla="*/ 0 h 58"/>
                  <a:gd name="T2" fmla="*/ 9 w 39"/>
                  <a:gd name="T3" fmla="*/ 0 h 58"/>
                  <a:gd name="T4" fmla="*/ 18 w 39"/>
                  <a:gd name="T5" fmla="*/ 6 h 58"/>
                  <a:gd name="T6" fmla="*/ 38 w 39"/>
                  <a:gd name="T7" fmla="*/ 6 h 58"/>
                  <a:gd name="T8" fmla="*/ 34 w 39"/>
                  <a:gd name="T9" fmla="*/ 17 h 58"/>
                  <a:gd name="T10" fmla="*/ 38 w 39"/>
                  <a:gd name="T11" fmla="*/ 25 h 58"/>
                  <a:gd name="T12" fmla="*/ 32 w 39"/>
                  <a:gd name="T13" fmla="*/ 25 h 58"/>
                  <a:gd name="T14" fmla="*/ 29 w 39"/>
                  <a:gd name="T15" fmla="*/ 29 h 58"/>
                  <a:gd name="T16" fmla="*/ 25 w 39"/>
                  <a:gd name="T17" fmla="*/ 30 h 58"/>
                  <a:gd name="T18" fmla="*/ 29 w 39"/>
                  <a:gd name="T19" fmla="*/ 57 h 58"/>
                  <a:gd name="T20" fmla="*/ 18 w 39"/>
                  <a:gd name="T21" fmla="*/ 54 h 58"/>
                  <a:gd name="T22" fmla="*/ 6 w 39"/>
                  <a:gd name="T23" fmla="*/ 46 h 58"/>
                  <a:gd name="T24" fmla="*/ 6 w 39"/>
                  <a:gd name="T25" fmla="*/ 29 h 58"/>
                  <a:gd name="T26" fmla="*/ 6 w 39"/>
                  <a:gd name="T27" fmla="*/ 24 h 58"/>
                  <a:gd name="T28" fmla="*/ 0 w 39"/>
                  <a:gd name="T29" fmla="*/ 17 h 58"/>
                  <a:gd name="T30" fmla="*/ 0 w 39"/>
                  <a:gd name="T31" fmla="*/ 0 h 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9"/>
                  <a:gd name="T49" fmla="*/ 0 h 58"/>
                  <a:gd name="T50" fmla="*/ 39 w 39"/>
                  <a:gd name="T51" fmla="*/ 58 h 5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9" h="58">
                    <a:moveTo>
                      <a:pt x="0" y="0"/>
                    </a:moveTo>
                    <a:lnTo>
                      <a:pt x="9" y="0"/>
                    </a:lnTo>
                    <a:lnTo>
                      <a:pt x="18" y="6"/>
                    </a:lnTo>
                    <a:lnTo>
                      <a:pt x="38" y="6"/>
                    </a:lnTo>
                    <a:lnTo>
                      <a:pt x="34" y="17"/>
                    </a:lnTo>
                    <a:lnTo>
                      <a:pt x="38" y="25"/>
                    </a:lnTo>
                    <a:lnTo>
                      <a:pt x="32" y="25"/>
                    </a:lnTo>
                    <a:lnTo>
                      <a:pt x="29" y="29"/>
                    </a:lnTo>
                    <a:lnTo>
                      <a:pt x="25" y="30"/>
                    </a:lnTo>
                    <a:lnTo>
                      <a:pt x="29" y="57"/>
                    </a:lnTo>
                    <a:lnTo>
                      <a:pt x="18" y="54"/>
                    </a:lnTo>
                    <a:lnTo>
                      <a:pt x="6" y="46"/>
                    </a:lnTo>
                    <a:lnTo>
                      <a:pt x="6" y="29"/>
                    </a:lnTo>
                    <a:lnTo>
                      <a:pt x="6" y="24"/>
                    </a:ln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21512" name="Freeform 9"/>
            <p:cNvSpPr>
              <a:spLocks/>
            </p:cNvSpPr>
            <p:nvPr/>
          </p:nvSpPr>
          <p:spPr bwMode="auto">
            <a:xfrm>
              <a:off x="5359" y="2315"/>
              <a:ext cx="77" cy="63"/>
            </a:xfrm>
            <a:custGeom>
              <a:avLst/>
              <a:gdLst>
                <a:gd name="T0" fmla="*/ 15 w 77"/>
                <a:gd name="T1" fmla="*/ 24 h 63"/>
                <a:gd name="T2" fmla="*/ 0 w 77"/>
                <a:gd name="T3" fmla="*/ 51 h 63"/>
                <a:gd name="T4" fmla="*/ 5 w 77"/>
                <a:gd name="T5" fmla="*/ 60 h 63"/>
                <a:gd name="T6" fmla="*/ 27 w 77"/>
                <a:gd name="T7" fmla="*/ 62 h 63"/>
                <a:gd name="T8" fmla="*/ 44 w 77"/>
                <a:gd name="T9" fmla="*/ 62 h 63"/>
                <a:gd name="T10" fmla="*/ 53 w 77"/>
                <a:gd name="T11" fmla="*/ 54 h 63"/>
                <a:gd name="T12" fmla="*/ 56 w 77"/>
                <a:gd name="T13" fmla="*/ 42 h 63"/>
                <a:gd name="T14" fmla="*/ 76 w 77"/>
                <a:gd name="T15" fmla="*/ 42 h 63"/>
                <a:gd name="T16" fmla="*/ 71 w 77"/>
                <a:gd name="T17" fmla="*/ 26 h 63"/>
                <a:gd name="T18" fmla="*/ 71 w 77"/>
                <a:gd name="T19" fmla="*/ 13 h 63"/>
                <a:gd name="T20" fmla="*/ 55 w 77"/>
                <a:gd name="T21" fmla="*/ 0 h 63"/>
                <a:gd name="T22" fmla="*/ 50 w 77"/>
                <a:gd name="T23" fmla="*/ 20 h 63"/>
                <a:gd name="T24" fmla="*/ 61 w 77"/>
                <a:gd name="T25" fmla="*/ 29 h 63"/>
                <a:gd name="T26" fmla="*/ 43 w 77"/>
                <a:gd name="T27" fmla="*/ 29 h 63"/>
                <a:gd name="T28" fmla="*/ 36 w 77"/>
                <a:gd name="T29" fmla="*/ 36 h 63"/>
                <a:gd name="T30" fmla="*/ 15 w 77"/>
                <a:gd name="T31" fmla="*/ 24 h 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7"/>
                <a:gd name="T49" fmla="*/ 0 h 63"/>
                <a:gd name="T50" fmla="*/ 77 w 77"/>
                <a:gd name="T51" fmla="*/ 63 h 6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7" h="63">
                  <a:moveTo>
                    <a:pt x="15" y="24"/>
                  </a:moveTo>
                  <a:lnTo>
                    <a:pt x="0" y="51"/>
                  </a:lnTo>
                  <a:lnTo>
                    <a:pt x="5" y="60"/>
                  </a:lnTo>
                  <a:lnTo>
                    <a:pt x="27" y="62"/>
                  </a:lnTo>
                  <a:lnTo>
                    <a:pt x="44" y="62"/>
                  </a:lnTo>
                  <a:lnTo>
                    <a:pt x="53" y="54"/>
                  </a:lnTo>
                  <a:lnTo>
                    <a:pt x="56" y="42"/>
                  </a:lnTo>
                  <a:lnTo>
                    <a:pt x="76" y="42"/>
                  </a:lnTo>
                  <a:lnTo>
                    <a:pt x="71" y="26"/>
                  </a:lnTo>
                  <a:lnTo>
                    <a:pt x="71" y="13"/>
                  </a:lnTo>
                  <a:lnTo>
                    <a:pt x="55" y="0"/>
                  </a:lnTo>
                  <a:lnTo>
                    <a:pt x="50" y="20"/>
                  </a:lnTo>
                  <a:lnTo>
                    <a:pt x="61" y="29"/>
                  </a:lnTo>
                  <a:lnTo>
                    <a:pt x="43" y="29"/>
                  </a:lnTo>
                  <a:lnTo>
                    <a:pt x="36" y="36"/>
                  </a:lnTo>
                  <a:lnTo>
                    <a:pt x="15" y="24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grpSp>
          <p:nvGrpSpPr>
            <p:cNvPr id="21513" name="Group 10"/>
            <p:cNvGrpSpPr>
              <a:grpSpLocks/>
            </p:cNvGrpSpPr>
            <p:nvPr/>
          </p:nvGrpSpPr>
          <p:grpSpPr bwMode="auto">
            <a:xfrm>
              <a:off x="4376" y="1136"/>
              <a:ext cx="1035" cy="1902"/>
              <a:chOff x="4376" y="1136"/>
              <a:chExt cx="1035" cy="1902"/>
            </a:xfrm>
          </p:grpSpPr>
          <p:grpSp>
            <p:nvGrpSpPr>
              <p:cNvPr id="21528" name="Group 11"/>
              <p:cNvGrpSpPr>
                <a:grpSpLocks/>
              </p:cNvGrpSpPr>
              <p:nvPr/>
            </p:nvGrpSpPr>
            <p:grpSpPr bwMode="auto">
              <a:xfrm>
                <a:off x="4544" y="1335"/>
                <a:ext cx="221" cy="559"/>
                <a:chOff x="4544" y="1335"/>
                <a:chExt cx="221" cy="559"/>
              </a:xfrm>
            </p:grpSpPr>
            <p:sp>
              <p:nvSpPr>
                <p:cNvPr id="21538" name="Freeform 12"/>
                <p:cNvSpPr>
                  <a:spLocks/>
                </p:cNvSpPr>
                <p:nvPr/>
              </p:nvSpPr>
              <p:spPr bwMode="auto">
                <a:xfrm>
                  <a:off x="4544" y="1850"/>
                  <a:ext cx="41" cy="44"/>
                </a:xfrm>
                <a:custGeom>
                  <a:avLst/>
                  <a:gdLst>
                    <a:gd name="T0" fmla="*/ 0 w 41"/>
                    <a:gd name="T1" fmla="*/ 32 h 44"/>
                    <a:gd name="T2" fmla="*/ 7 w 41"/>
                    <a:gd name="T3" fmla="*/ 43 h 44"/>
                    <a:gd name="T4" fmla="*/ 16 w 41"/>
                    <a:gd name="T5" fmla="*/ 40 h 44"/>
                    <a:gd name="T6" fmla="*/ 29 w 41"/>
                    <a:gd name="T7" fmla="*/ 43 h 44"/>
                    <a:gd name="T8" fmla="*/ 39 w 41"/>
                    <a:gd name="T9" fmla="*/ 43 h 44"/>
                    <a:gd name="T10" fmla="*/ 40 w 41"/>
                    <a:gd name="T11" fmla="*/ 29 h 44"/>
                    <a:gd name="T12" fmla="*/ 36 w 41"/>
                    <a:gd name="T13" fmla="*/ 17 h 44"/>
                    <a:gd name="T14" fmla="*/ 31 w 41"/>
                    <a:gd name="T15" fmla="*/ 6 h 44"/>
                    <a:gd name="T16" fmla="*/ 24 w 41"/>
                    <a:gd name="T17" fmla="*/ 6 h 44"/>
                    <a:gd name="T18" fmla="*/ 20 w 41"/>
                    <a:gd name="T19" fmla="*/ 0 h 44"/>
                    <a:gd name="T20" fmla="*/ 11 w 41"/>
                    <a:gd name="T21" fmla="*/ 0 h 44"/>
                    <a:gd name="T22" fmla="*/ 11 w 41"/>
                    <a:gd name="T23" fmla="*/ 12 h 44"/>
                    <a:gd name="T24" fmla="*/ 0 w 41"/>
                    <a:gd name="T25" fmla="*/ 32 h 4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1"/>
                    <a:gd name="T40" fmla="*/ 0 h 44"/>
                    <a:gd name="T41" fmla="*/ 41 w 41"/>
                    <a:gd name="T42" fmla="*/ 44 h 4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1" h="44">
                      <a:moveTo>
                        <a:pt x="0" y="32"/>
                      </a:moveTo>
                      <a:lnTo>
                        <a:pt x="7" y="43"/>
                      </a:lnTo>
                      <a:lnTo>
                        <a:pt x="16" y="40"/>
                      </a:lnTo>
                      <a:lnTo>
                        <a:pt x="29" y="43"/>
                      </a:lnTo>
                      <a:lnTo>
                        <a:pt x="39" y="43"/>
                      </a:lnTo>
                      <a:lnTo>
                        <a:pt x="40" y="29"/>
                      </a:lnTo>
                      <a:lnTo>
                        <a:pt x="36" y="17"/>
                      </a:lnTo>
                      <a:lnTo>
                        <a:pt x="31" y="6"/>
                      </a:lnTo>
                      <a:lnTo>
                        <a:pt x="24" y="6"/>
                      </a:lnTo>
                      <a:lnTo>
                        <a:pt x="20" y="0"/>
                      </a:lnTo>
                      <a:lnTo>
                        <a:pt x="11" y="0"/>
                      </a:lnTo>
                      <a:lnTo>
                        <a:pt x="11" y="12"/>
                      </a:lnTo>
                      <a:lnTo>
                        <a:pt x="0" y="32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  <p:sp>
              <p:nvSpPr>
                <p:cNvPr id="21539" name="Freeform 13"/>
                <p:cNvSpPr>
                  <a:spLocks/>
                </p:cNvSpPr>
                <p:nvPr/>
              </p:nvSpPr>
              <p:spPr bwMode="auto">
                <a:xfrm>
                  <a:off x="4695" y="1747"/>
                  <a:ext cx="39" cy="56"/>
                </a:xfrm>
                <a:custGeom>
                  <a:avLst/>
                  <a:gdLst>
                    <a:gd name="T0" fmla="*/ 8 w 39"/>
                    <a:gd name="T1" fmla="*/ 0 h 56"/>
                    <a:gd name="T2" fmla="*/ 22 w 39"/>
                    <a:gd name="T3" fmla="*/ 3 h 56"/>
                    <a:gd name="T4" fmla="*/ 31 w 39"/>
                    <a:gd name="T5" fmla="*/ 17 h 56"/>
                    <a:gd name="T6" fmla="*/ 38 w 39"/>
                    <a:gd name="T7" fmla="*/ 27 h 56"/>
                    <a:gd name="T8" fmla="*/ 33 w 39"/>
                    <a:gd name="T9" fmla="*/ 33 h 56"/>
                    <a:gd name="T10" fmla="*/ 38 w 39"/>
                    <a:gd name="T11" fmla="*/ 41 h 56"/>
                    <a:gd name="T12" fmla="*/ 34 w 39"/>
                    <a:gd name="T13" fmla="*/ 50 h 56"/>
                    <a:gd name="T14" fmla="*/ 29 w 39"/>
                    <a:gd name="T15" fmla="*/ 55 h 56"/>
                    <a:gd name="T16" fmla="*/ 17 w 39"/>
                    <a:gd name="T17" fmla="*/ 55 h 56"/>
                    <a:gd name="T18" fmla="*/ 9 w 39"/>
                    <a:gd name="T19" fmla="*/ 55 h 56"/>
                    <a:gd name="T20" fmla="*/ 5 w 39"/>
                    <a:gd name="T21" fmla="*/ 49 h 56"/>
                    <a:gd name="T22" fmla="*/ 0 w 39"/>
                    <a:gd name="T23" fmla="*/ 39 h 56"/>
                    <a:gd name="T24" fmla="*/ 0 w 39"/>
                    <a:gd name="T25" fmla="*/ 33 h 56"/>
                    <a:gd name="T26" fmla="*/ 0 w 39"/>
                    <a:gd name="T27" fmla="*/ 20 h 56"/>
                    <a:gd name="T28" fmla="*/ 8 w 39"/>
                    <a:gd name="T29" fmla="*/ 0 h 5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9"/>
                    <a:gd name="T46" fmla="*/ 0 h 56"/>
                    <a:gd name="T47" fmla="*/ 39 w 39"/>
                    <a:gd name="T48" fmla="*/ 56 h 5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9" h="56">
                      <a:moveTo>
                        <a:pt x="8" y="0"/>
                      </a:moveTo>
                      <a:lnTo>
                        <a:pt x="22" y="3"/>
                      </a:lnTo>
                      <a:lnTo>
                        <a:pt x="31" y="17"/>
                      </a:lnTo>
                      <a:lnTo>
                        <a:pt x="38" y="27"/>
                      </a:lnTo>
                      <a:lnTo>
                        <a:pt x="33" y="33"/>
                      </a:lnTo>
                      <a:lnTo>
                        <a:pt x="38" y="41"/>
                      </a:lnTo>
                      <a:lnTo>
                        <a:pt x="34" y="50"/>
                      </a:lnTo>
                      <a:lnTo>
                        <a:pt x="29" y="55"/>
                      </a:lnTo>
                      <a:lnTo>
                        <a:pt x="17" y="55"/>
                      </a:lnTo>
                      <a:lnTo>
                        <a:pt x="9" y="55"/>
                      </a:lnTo>
                      <a:lnTo>
                        <a:pt x="5" y="49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0"/>
                      </a:lnTo>
                      <a:lnTo>
                        <a:pt x="8" y="0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  <p:sp>
              <p:nvSpPr>
                <p:cNvPr id="21540" name="Freeform 14"/>
                <p:cNvSpPr>
                  <a:spLocks/>
                </p:cNvSpPr>
                <p:nvPr/>
              </p:nvSpPr>
              <p:spPr bwMode="auto">
                <a:xfrm>
                  <a:off x="4682" y="1335"/>
                  <a:ext cx="83" cy="49"/>
                </a:xfrm>
                <a:custGeom>
                  <a:avLst/>
                  <a:gdLst>
                    <a:gd name="T0" fmla="*/ 12 w 83"/>
                    <a:gd name="T1" fmla="*/ 0 h 49"/>
                    <a:gd name="T2" fmla="*/ 23 w 83"/>
                    <a:gd name="T3" fmla="*/ 6 h 49"/>
                    <a:gd name="T4" fmla="*/ 33 w 83"/>
                    <a:gd name="T5" fmla="*/ 5 h 49"/>
                    <a:gd name="T6" fmla="*/ 50 w 83"/>
                    <a:gd name="T7" fmla="*/ 6 h 49"/>
                    <a:gd name="T8" fmla="*/ 61 w 83"/>
                    <a:gd name="T9" fmla="*/ 6 h 49"/>
                    <a:gd name="T10" fmla="*/ 67 w 83"/>
                    <a:gd name="T11" fmla="*/ 11 h 49"/>
                    <a:gd name="T12" fmla="*/ 76 w 83"/>
                    <a:gd name="T13" fmla="*/ 21 h 49"/>
                    <a:gd name="T14" fmla="*/ 82 w 83"/>
                    <a:gd name="T15" fmla="*/ 24 h 49"/>
                    <a:gd name="T16" fmla="*/ 62 w 83"/>
                    <a:gd name="T17" fmla="*/ 29 h 49"/>
                    <a:gd name="T18" fmla="*/ 56 w 83"/>
                    <a:gd name="T19" fmla="*/ 33 h 49"/>
                    <a:gd name="T20" fmla="*/ 62 w 83"/>
                    <a:gd name="T21" fmla="*/ 41 h 49"/>
                    <a:gd name="T22" fmla="*/ 62 w 83"/>
                    <a:gd name="T23" fmla="*/ 48 h 49"/>
                    <a:gd name="T24" fmla="*/ 46 w 83"/>
                    <a:gd name="T25" fmla="*/ 41 h 49"/>
                    <a:gd name="T26" fmla="*/ 32 w 83"/>
                    <a:gd name="T27" fmla="*/ 38 h 49"/>
                    <a:gd name="T28" fmla="*/ 23 w 83"/>
                    <a:gd name="T29" fmla="*/ 38 h 49"/>
                    <a:gd name="T30" fmla="*/ 23 w 83"/>
                    <a:gd name="T31" fmla="*/ 48 h 49"/>
                    <a:gd name="T32" fmla="*/ 12 w 83"/>
                    <a:gd name="T33" fmla="*/ 48 h 49"/>
                    <a:gd name="T34" fmla="*/ 11 w 83"/>
                    <a:gd name="T35" fmla="*/ 41 h 49"/>
                    <a:gd name="T36" fmla="*/ 8 w 83"/>
                    <a:gd name="T37" fmla="*/ 29 h 49"/>
                    <a:gd name="T38" fmla="*/ 0 w 83"/>
                    <a:gd name="T39" fmla="*/ 27 h 49"/>
                    <a:gd name="T40" fmla="*/ 8 w 83"/>
                    <a:gd name="T41" fmla="*/ 21 h 49"/>
                    <a:gd name="T42" fmla="*/ 15 w 83"/>
                    <a:gd name="T43" fmla="*/ 17 h 49"/>
                    <a:gd name="T44" fmla="*/ 12 w 83"/>
                    <a:gd name="T45" fmla="*/ 0 h 4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83"/>
                    <a:gd name="T70" fmla="*/ 0 h 49"/>
                    <a:gd name="T71" fmla="*/ 83 w 83"/>
                    <a:gd name="T72" fmla="*/ 49 h 4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83" h="49">
                      <a:moveTo>
                        <a:pt x="12" y="0"/>
                      </a:moveTo>
                      <a:lnTo>
                        <a:pt x="23" y="6"/>
                      </a:lnTo>
                      <a:lnTo>
                        <a:pt x="33" y="5"/>
                      </a:lnTo>
                      <a:lnTo>
                        <a:pt x="50" y="6"/>
                      </a:lnTo>
                      <a:lnTo>
                        <a:pt x="61" y="6"/>
                      </a:lnTo>
                      <a:lnTo>
                        <a:pt x="67" y="11"/>
                      </a:lnTo>
                      <a:lnTo>
                        <a:pt x="76" y="21"/>
                      </a:lnTo>
                      <a:lnTo>
                        <a:pt x="82" y="24"/>
                      </a:lnTo>
                      <a:lnTo>
                        <a:pt x="62" y="29"/>
                      </a:lnTo>
                      <a:lnTo>
                        <a:pt x="56" y="33"/>
                      </a:lnTo>
                      <a:lnTo>
                        <a:pt x="62" y="41"/>
                      </a:lnTo>
                      <a:lnTo>
                        <a:pt x="62" y="48"/>
                      </a:lnTo>
                      <a:lnTo>
                        <a:pt x="46" y="41"/>
                      </a:lnTo>
                      <a:lnTo>
                        <a:pt x="32" y="38"/>
                      </a:lnTo>
                      <a:lnTo>
                        <a:pt x="23" y="38"/>
                      </a:lnTo>
                      <a:lnTo>
                        <a:pt x="23" y="48"/>
                      </a:lnTo>
                      <a:lnTo>
                        <a:pt x="12" y="48"/>
                      </a:lnTo>
                      <a:lnTo>
                        <a:pt x="11" y="41"/>
                      </a:lnTo>
                      <a:lnTo>
                        <a:pt x="8" y="29"/>
                      </a:lnTo>
                      <a:lnTo>
                        <a:pt x="0" y="27"/>
                      </a:lnTo>
                      <a:lnTo>
                        <a:pt x="8" y="21"/>
                      </a:lnTo>
                      <a:lnTo>
                        <a:pt x="15" y="17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1529" name="Freeform 15"/>
              <p:cNvSpPr>
                <a:spLocks/>
              </p:cNvSpPr>
              <p:nvPr/>
            </p:nvSpPr>
            <p:spPr bwMode="auto">
              <a:xfrm>
                <a:off x="4764" y="2498"/>
                <a:ext cx="647" cy="540"/>
              </a:xfrm>
              <a:custGeom>
                <a:avLst/>
                <a:gdLst>
                  <a:gd name="T0" fmla="*/ 498 w 647"/>
                  <a:gd name="T1" fmla="*/ 44 h 540"/>
                  <a:gd name="T2" fmla="*/ 522 w 647"/>
                  <a:gd name="T3" fmla="*/ 66 h 540"/>
                  <a:gd name="T4" fmla="*/ 549 w 647"/>
                  <a:gd name="T5" fmla="*/ 144 h 540"/>
                  <a:gd name="T6" fmla="*/ 611 w 647"/>
                  <a:gd name="T7" fmla="*/ 228 h 540"/>
                  <a:gd name="T8" fmla="*/ 646 w 647"/>
                  <a:gd name="T9" fmla="*/ 309 h 540"/>
                  <a:gd name="T10" fmla="*/ 620 w 647"/>
                  <a:gd name="T11" fmla="*/ 385 h 540"/>
                  <a:gd name="T12" fmla="*/ 595 w 647"/>
                  <a:gd name="T13" fmla="*/ 433 h 540"/>
                  <a:gd name="T14" fmla="*/ 579 w 647"/>
                  <a:gd name="T15" fmla="*/ 483 h 540"/>
                  <a:gd name="T16" fmla="*/ 563 w 647"/>
                  <a:gd name="T17" fmla="*/ 515 h 540"/>
                  <a:gd name="T18" fmla="*/ 531 w 647"/>
                  <a:gd name="T19" fmla="*/ 531 h 540"/>
                  <a:gd name="T20" fmla="*/ 484 w 647"/>
                  <a:gd name="T21" fmla="*/ 525 h 540"/>
                  <a:gd name="T22" fmla="*/ 434 w 647"/>
                  <a:gd name="T23" fmla="*/ 515 h 540"/>
                  <a:gd name="T24" fmla="*/ 408 w 647"/>
                  <a:gd name="T25" fmla="*/ 481 h 540"/>
                  <a:gd name="T26" fmla="*/ 401 w 647"/>
                  <a:gd name="T27" fmla="*/ 443 h 540"/>
                  <a:gd name="T28" fmla="*/ 381 w 647"/>
                  <a:gd name="T29" fmla="*/ 425 h 540"/>
                  <a:gd name="T30" fmla="*/ 357 w 647"/>
                  <a:gd name="T31" fmla="*/ 429 h 540"/>
                  <a:gd name="T32" fmla="*/ 328 w 647"/>
                  <a:gd name="T33" fmla="*/ 401 h 540"/>
                  <a:gd name="T34" fmla="*/ 309 w 647"/>
                  <a:gd name="T35" fmla="*/ 393 h 540"/>
                  <a:gd name="T36" fmla="*/ 274 w 647"/>
                  <a:gd name="T37" fmla="*/ 401 h 540"/>
                  <a:gd name="T38" fmla="*/ 244 w 647"/>
                  <a:gd name="T39" fmla="*/ 403 h 540"/>
                  <a:gd name="T40" fmla="*/ 222 w 647"/>
                  <a:gd name="T41" fmla="*/ 421 h 540"/>
                  <a:gd name="T42" fmla="*/ 185 w 647"/>
                  <a:gd name="T43" fmla="*/ 433 h 540"/>
                  <a:gd name="T44" fmla="*/ 148 w 647"/>
                  <a:gd name="T45" fmla="*/ 453 h 540"/>
                  <a:gd name="T46" fmla="*/ 127 w 647"/>
                  <a:gd name="T47" fmla="*/ 461 h 540"/>
                  <a:gd name="T48" fmla="*/ 74 w 647"/>
                  <a:gd name="T49" fmla="*/ 457 h 540"/>
                  <a:gd name="T50" fmla="*/ 64 w 647"/>
                  <a:gd name="T51" fmla="*/ 443 h 540"/>
                  <a:gd name="T52" fmla="*/ 64 w 647"/>
                  <a:gd name="T53" fmla="*/ 385 h 540"/>
                  <a:gd name="T54" fmla="*/ 46 w 647"/>
                  <a:gd name="T55" fmla="*/ 349 h 540"/>
                  <a:gd name="T56" fmla="*/ 28 w 647"/>
                  <a:gd name="T57" fmla="*/ 323 h 540"/>
                  <a:gd name="T58" fmla="*/ 7 w 647"/>
                  <a:gd name="T59" fmla="*/ 228 h 540"/>
                  <a:gd name="T60" fmla="*/ 7 w 647"/>
                  <a:gd name="T61" fmla="*/ 194 h 540"/>
                  <a:gd name="T62" fmla="*/ 55 w 647"/>
                  <a:gd name="T63" fmla="*/ 178 h 540"/>
                  <a:gd name="T64" fmla="*/ 86 w 647"/>
                  <a:gd name="T65" fmla="*/ 172 h 540"/>
                  <a:gd name="T66" fmla="*/ 109 w 647"/>
                  <a:gd name="T67" fmla="*/ 164 h 540"/>
                  <a:gd name="T68" fmla="*/ 118 w 647"/>
                  <a:gd name="T69" fmla="*/ 136 h 540"/>
                  <a:gd name="T70" fmla="*/ 115 w 647"/>
                  <a:gd name="T71" fmla="*/ 122 h 540"/>
                  <a:gd name="T72" fmla="*/ 161 w 647"/>
                  <a:gd name="T73" fmla="*/ 80 h 540"/>
                  <a:gd name="T74" fmla="*/ 198 w 647"/>
                  <a:gd name="T75" fmla="*/ 50 h 540"/>
                  <a:gd name="T76" fmla="*/ 231 w 647"/>
                  <a:gd name="T77" fmla="*/ 72 h 540"/>
                  <a:gd name="T78" fmla="*/ 254 w 647"/>
                  <a:gd name="T79" fmla="*/ 48 h 540"/>
                  <a:gd name="T80" fmla="*/ 281 w 647"/>
                  <a:gd name="T81" fmla="*/ 26 h 540"/>
                  <a:gd name="T82" fmla="*/ 307 w 647"/>
                  <a:gd name="T83" fmla="*/ 8 h 540"/>
                  <a:gd name="T84" fmla="*/ 349 w 647"/>
                  <a:gd name="T85" fmla="*/ 8 h 540"/>
                  <a:gd name="T86" fmla="*/ 365 w 647"/>
                  <a:gd name="T87" fmla="*/ 30 h 540"/>
                  <a:gd name="T88" fmla="*/ 365 w 647"/>
                  <a:gd name="T89" fmla="*/ 58 h 540"/>
                  <a:gd name="T90" fmla="*/ 401 w 647"/>
                  <a:gd name="T91" fmla="*/ 100 h 540"/>
                  <a:gd name="T92" fmla="*/ 432 w 647"/>
                  <a:gd name="T93" fmla="*/ 116 h 540"/>
                  <a:gd name="T94" fmla="*/ 455 w 647"/>
                  <a:gd name="T95" fmla="*/ 72 h 540"/>
                  <a:gd name="T96" fmla="*/ 464 w 647"/>
                  <a:gd name="T97" fmla="*/ 0 h 5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47"/>
                  <a:gd name="T148" fmla="*/ 0 h 540"/>
                  <a:gd name="T149" fmla="*/ 647 w 647"/>
                  <a:gd name="T150" fmla="*/ 540 h 5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47" h="540">
                    <a:moveTo>
                      <a:pt x="464" y="0"/>
                    </a:moveTo>
                    <a:lnTo>
                      <a:pt x="498" y="0"/>
                    </a:lnTo>
                    <a:lnTo>
                      <a:pt x="498" y="44"/>
                    </a:lnTo>
                    <a:lnTo>
                      <a:pt x="512" y="58"/>
                    </a:lnTo>
                    <a:lnTo>
                      <a:pt x="517" y="66"/>
                    </a:lnTo>
                    <a:lnTo>
                      <a:pt x="522" y="66"/>
                    </a:lnTo>
                    <a:lnTo>
                      <a:pt x="528" y="72"/>
                    </a:lnTo>
                    <a:lnTo>
                      <a:pt x="531" y="116"/>
                    </a:lnTo>
                    <a:lnTo>
                      <a:pt x="549" y="144"/>
                    </a:lnTo>
                    <a:lnTo>
                      <a:pt x="579" y="184"/>
                    </a:lnTo>
                    <a:lnTo>
                      <a:pt x="579" y="192"/>
                    </a:lnTo>
                    <a:lnTo>
                      <a:pt x="611" y="228"/>
                    </a:lnTo>
                    <a:lnTo>
                      <a:pt x="611" y="232"/>
                    </a:lnTo>
                    <a:lnTo>
                      <a:pt x="642" y="260"/>
                    </a:lnTo>
                    <a:lnTo>
                      <a:pt x="646" y="309"/>
                    </a:lnTo>
                    <a:lnTo>
                      <a:pt x="642" y="353"/>
                    </a:lnTo>
                    <a:lnTo>
                      <a:pt x="630" y="375"/>
                    </a:lnTo>
                    <a:lnTo>
                      <a:pt x="620" y="385"/>
                    </a:lnTo>
                    <a:lnTo>
                      <a:pt x="614" y="409"/>
                    </a:lnTo>
                    <a:lnTo>
                      <a:pt x="604" y="429"/>
                    </a:lnTo>
                    <a:lnTo>
                      <a:pt x="595" y="433"/>
                    </a:lnTo>
                    <a:lnTo>
                      <a:pt x="598" y="443"/>
                    </a:lnTo>
                    <a:lnTo>
                      <a:pt x="582" y="457"/>
                    </a:lnTo>
                    <a:lnTo>
                      <a:pt x="579" y="483"/>
                    </a:lnTo>
                    <a:lnTo>
                      <a:pt x="575" y="501"/>
                    </a:lnTo>
                    <a:lnTo>
                      <a:pt x="567" y="505"/>
                    </a:lnTo>
                    <a:lnTo>
                      <a:pt x="563" y="515"/>
                    </a:lnTo>
                    <a:lnTo>
                      <a:pt x="556" y="525"/>
                    </a:lnTo>
                    <a:lnTo>
                      <a:pt x="544" y="525"/>
                    </a:lnTo>
                    <a:lnTo>
                      <a:pt x="531" y="531"/>
                    </a:lnTo>
                    <a:lnTo>
                      <a:pt x="519" y="539"/>
                    </a:lnTo>
                    <a:lnTo>
                      <a:pt x="500" y="519"/>
                    </a:lnTo>
                    <a:lnTo>
                      <a:pt x="484" y="525"/>
                    </a:lnTo>
                    <a:lnTo>
                      <a:pt x="477" y="525"/>
                    </a:lnTo>
                    <a:lnTo>
                      <a:pt x="448" y="529"/>
                    </a:lnTo>
                    <a:lnTo>
                      <a:pt x="434" y="515"/>
                    </a:lnTo>
                    <a:lnTo>
                      <a:pt x="420" y="493"/>
                    </a:lnTo>
                    <a:lnTo>
                      <a:pt x="415" y="497"/>
                    </a:lnTo>
                    <a:lnTo>
                      <a:pt x="408" y="481"/>
                    </a:lnTo>
                    <a:lnTo>
                      <a:pt x="402" y="469"/>
                    </a:lnTo>
                    <a:lnTo>
                      <a:pt x="401" y="465"/>
                    </a:lnTo>
                    <a:lnTo>
                      <a:pt x="401" y="443"/>
                    </a:lnTo>
                    <a:lnTo>
                      <a:pt x="401" y="429"/>
                    </a:lnTo>
                    <a:lnTo>
                      <a:pt x="395" y="421"/>
                    </a:lnTo>
                    <a:lnTo>
                      <a:pt x="381" y="425"/>
                    </a:lnTo>
                    <a:lnTo>
                      <a:pt x="372" y="429"/>
                    </a:lnTo>
                    <a:lnTo>
                      <a:pt x="360" y="429"/>
                    </a:lnTo>
                    <a:lnTo>
                      <a:pt x="357" y="429"/>
                    </a:lnTo>
                    <a:lnTo>
                      <a:pt x="349" y="429"/>
                    </a:lnTo>
                    <a:lnTo>
                      <a:pt x="339" y="415"/>
                    </a:lnTo>
                    <a:lnTo>
                      <a:pt x="328" y="401"/>
                    </a:lnTo>
                    <a:lnTo>
                      <a:pt x="327" y="401"/>
                    </a:lnTo>
                    <a:lnTo>
                      <a:pt x="312" y="401"/>
                    </a:lnTo>
                    <a:lnTo>
                      <a:pt x="309" y="393"/>
                    </a:lnTo>
                    <a:lnTo>
                      <a:pt x="297" y="401"/>
                    </a:lnTo>
                    <a:lnTo>
                      <a:pt x="289" y="401"/>
                    </a:lnTo>
                    <a:lnTo>
                      <a:pt x="274" y="401"/>
                    </a:lnTo>
                    <a:lnTo>
                      <a:pt x="268" y="393"/>
                    </a:lnTo>
                    <a:lnTo>
                      <a:pt x="263" y="401"/>
                    </a:lnTo>
                    <a:lnTo>
                      <a:pt x="244" y="403"/>
                    </a:lnTo>
                    <a:lnTo>
                      <a:pt x="242" y="401"/>
                    </a:lnTo>
                    <a:lnTo>
                      <a:pt x="233" y="409"/>
                    </a:lnTo>
                    <a:lnTo>
                      <a:pt x="222" y="421"/>
                    </a:lnTo>
                    <a:lnTo>
                      <a:pt x="212" y="421"/>
                    </a:lnTo>
                    <a:lnTo>
                      <a:pt x="201" y="433"/>
                    </a:lnTo>
                    <a:lnTo>
                      <a:pt x="185" y="433"/>
                    </a:lnTo>
                    <a:lnTo>
                      <a:pt x="169" y="433"/>
                    </a:lnTo>
                    <a:lnTo>
                      <a:pt x="155" y="443"/>
                    </a:lnTo>
                    <a:lnTo>
                      <a:pt x="148" y="453"/>
                    </a:lnTo>
                    <a:lnTo>
                      <a:pt x="141" y="451"/>
                    </a:lnTo>
                    <a:lnTo>
                      <a:pt x="138" y="459"/>
                    </a:lnTo>
                    <a:lnTo>
                      <a:pt x="127" y="461"/>
                    </a:lnTo>
                    <a:lnTo>
                      <a:pt x="118" y="469"/>
                    </a:lnTo>
                    <a:lnTo>
                      <a:pt x="86" y="469"/>
                    </a:lnTo>
                    <a:lnTo>
                      <a:pt x="74" y="457"/>
                    </a:lnTo>
                    <a:lnTo>
                      <a:pt x="72" y="451"/>
                    </a:lnTo>
                    <a:lnTo>
                      <a:pt x="71" y="457"/>
                    </a:lnTo>
                    <a:lnTo>
                      <a:pt x="64" y="443"/>
                    </a:lnTo>
                    <a:lnTo>
                      <a:pt x="65" y="417"/>
                    </a:lnTo>
                    <a:lnTo>
                      <a:pt x="71" y="401"/>
                    </a:lnTo>
                    <a:lnTo>
                      <a:pt x="64" y="385"/>
                    </a:lnTo>
                    <a:lnTo>
                      <a:pt x="58" y="375"/>
                    </a:lnTo>
                    <a:lnTo>
                      <a:pt x="58" y="359"/>
                    </a:lnTo>
                    <a:lnTo>
                      <a:pt x="46" y="349"/>
                    </a:lnTo>
                    <a:lnTo>
                      <a:pt x="42" y="349"/>
                    </a:lnTo>
                    <a:lnTo>
                      <a:pt x="41" y="343"/>
                    </a:lnTo>
                    <a:lnTo>
                      <a:pt x="28" y="323"/>
                    </a:lnTo>
                    <a:lnTo>
                      <a:pt x="11" y="277"/>
                    </a:lnTo>
                    <a:lnTo>
                      <a:pt x="7" y="244"/>
                    </a:lnTo>
                    <a:lnTo>
                      <a:pt x="7" y="228"/>
                    </a:lnTo>
                    <a:lnTo>
                      <a:pt x="0" y="220"/>
                    </a:lnTo>
                    <a:lnTo>
                      <a:pt x="2" y="200"/>
                    </a:lnTo>
                    <a:lnTo>
                      <a:pt x="7" y="194"/>
                    </a:lnTo>
                    <a:lnTo>
                      <a:pt x="28" y="172"/>
                    </a:lnTo>
                    <a:lnTo>
                      <a:pt x="48" y="172"/>
                    </a:lnTo>
                    <a:lnTo>
                      <a:pt x="55" y="178"/>
                    </a:lnTo>
                    <a:lnTo>
                      <a:pt x="79" y="178"/>
                    </a:lnTo>
                    <a:lnTo>
                      <a:pt x="83" y="172"/>
                    </a:lnTo>
                    <a:lnTo>
                      <a:pt x="86" y="172"/>
                    </a:lnTo>
                    <a:lnTo>
                      <a:pt x="97" y="166"/>
                    </a:lnTo>
                    <a:lnTo>
                      <a:pt x="102" y="166"/>
                    </a:lnTo>
                    <a:lnTo>
                      <a:pt x="109" y="164"/>
                    </a:lnTo>
                    <a:lnTo>
                      <a:pt x="106" y="156"/>
                    </a:lnTo>
                    <a:lnTo>
                      <a:pt x="111" y="142"/>
                    </a:lnTo>
                    <a:lnTo>
                      <a:pt x="118" y="136"/>
                    </a:lnTo>
                    <a:lnTo>
                      <a:pt x="115" y="130"/>
                    </a:lnTo>
                    <a:lnTo>
                      <a:pt x="118" y="124"/>
                    </a:lnTo>
                    <a:lnTo>
                      <a:pt x="115" y="122"/>
                    </a:lnTo>
                    <a:lnTo>
                      <a:pt x="127" y="108"/>
                    </a:lnTo>
                    <a:lnTo>
                      <a:pt x="143" y="106"/>
                    </a:lnTo>
                    <a:lnTo>
                      <a:pt x="161" y="80"/>
                    </a:lnTo>
                    <a:lnTo>
                      <a:pt x="182" y="58"/>
                    </a:lnTo>
                    <a:lnTo>
                      <a:pt x="192" y="58"/>
                    </a:lnTo>
                    <a:lnTo>
                      <a:pt x="198" y="50"/>
                    </a:lnTo>
                    <a:lnTo>
                      <a:pt x="207" y="50"/>
                    </a:lnTo>
                    <a:lnTo>
                      <a:pt x="224" y="70"/>
                    </a:lnTo>
                    <a:lnTo>
                      <a:pt x="231" y="72"/>
                    </a:lnTo>
                    <a:lnTo>
                      <a:pt x="237" y="66"/>
                    </a:lnTo>
                    <a:lnTo>
                      <a:pt x="245" y="50"/>
                    </a:lnTo>
                    <a:lnTo>
                      <a:pt x="254" y="48"/>
                    </a:lnTo>
                    <a:lnTo>
                      <a:pt x="263" y="30"/>
                    </a:lnTo>
                    <a:lnTo>
                      <a:pt x="270" y="30"/>
                    </a:lnTo>
                    <a:lnTo>
                      <a:pt x="281" y="26"/>
                    </a:lnTo>
                    <a:lnTo>
                      <a:pt x="289" y="14"/>
                    </a:lnTo>
                    <a:lnTo>
                      <a:pt x="297" y="14"/>
                    </a:lnTo>
                    <a:lnTo>
                      <a:pt x="307" y="8"/>
                    </a:lnTo>
                    <a:lnTo>
                      <a:pt x="318" y="8"/>
                    </a:lnTo>
                    <a:lnTo>
                      <a:pt x="332" y="8"/>
                    </a:lnTo>
                    <a:lnTo>
                      <a:pt x="349" y="8"/>
                    </a:lnTo>
                    <a:lnTo>
                      <a:pt x="360" y="22"/>
                    </a:lnTo>
                    <a:lnTo>
                      <a:pt x="364" y="28"/>
                    </a:lnTo>
                    <a:lnTo>
                      <a:pt x="365" y="30"/>
                    </a:lnTo>
                    <a:lnTo>
                      <a:pt x="369" y="42"/>
                    </a:lnTo>
                    <a:lnTo>
                      <a:pt x="365" y="44"/>
                    </a:lnTo>
                    <a:lnTo>
                      <a:pt x="365" y="58"/>
                    </a:lnTo>
                    <a:lnTo>
                      <a:pt x="364" y="66"/>
                    </a:lnTo>
                    <a:lnTo>
                      <a:pt x="392" y="88"/>
                    </a:lnTo>
                    <a:lnTo>
                      <a:pt x="401" y="100"/>
                    </a:lnTo>
                    <a:lnTo>
                      <a:pt x="413" y="102"/>
                    </a:lnTo>
                    <a:lnTo>
                      <a:pt x="422" y="108"/>
                    </a:lnTo>
                    <a:lnTo>
                      <a:pt x="432" y="116"/>
                    </a:lnTo>
                    <a:lnTo>
                      <a:pt x="445" y="106"/>
                    </a:lnTo>
                    <a:lnTo>
                      <a:pt x="452" y="88"/>
                    </a:lnTo>
                    <a:lnTo>
                      <a:pt x="455" y="72"/>
                    </a:lnTo>
                    <a:lnTo>
                      <a:pt x="459" y="42"/>
                    </a:lnTo>
                    <a:lnTo>
                      <a:pt x="464" y="30"/>
                    </a:lnTo>
                    <a:lnTo>
                      <a:pt x="464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0" name="Freeform 16"/>
              <p:cNvSpPr>
                <a:spLocks/>
              </p:cNvSpPr>
              <p:nvPr/>
            </p:nvSpPr>
            <p:spPr bwMode="auto">
              <a:xfrm>
                <a:off x="4611" y="2380"/>
                <a:ext cx="350" cy="59"/>
              </a:xfrm>
              <a:custGeom>
                <a:avLst/>
                <a:gdLst>
                  <a:gd name="T0" fmla="*/ 24 w 350"/>
                  <a:gd name="T1" fmla="*/ 8 h 59"/>
                  <a:gd name="T2" fmla="*/ 68 w 350"/>
                  <a:gd name="T3" fmla="*/ 8 h 59"/>
                  <a:gd name="T4" fmla="*/ 94 w 350"/>
                  <a:gd name="T5" fmla="*/ 10 h 59"/>
                  <a:gd name="T6" fmla="*/ 118 w 350"/>
                  <a:gd name="T7" fmla="*/ 27 h 59"/>
                  <a:gd name="T8" fmla="*/ 137 w 350"/>
                  <a:gd name="T9" fmla="*/ 32 h 59"/>
                  <a:gd name="T10" fmla="*/ 170 w 350"/>
                  <a:gd name="T11" fmla="*/ 39 h 59"/>
                  <a:gd name="T12" fmla="*/ 188 w 350"/>
                  <a:gd name="T13" fmla="*/ 44 h 59"/>
                  <a:gd name="T14" fmla="*/ 194 w 350"/>
                  <a:gd name="T15" fmla="*/ 27 h 59"/>
                  <a:gd name="T16" fmla="*/ 236 w 350"/>
                  <a:gd name="T17" fmla="*/ 32 h 59"/>
                  <a:gd name="T18" fmla="*/ 267 w 350"/>
                  <a:gd name="T19" fmla="*/ 37 h 59"/>
                  <a:gd name="T20" fmla="*/ 288 w 350"/>
                  <a:gd name="T21" fmla="*/ 39 h 59"/>
                  <a:gd name="T22" fmla="*/ 306 w 350"/>
                  <a:gd name="T23" fmla="*/ 32 h 59"/>
                  <a:gd name="T24" fmla="*/ 330 w 350"/>
                  <a:gd name="T25" fmla="*/ 27 h 59"/>
                  <a:gd name="T26" fmla="*/ 349 w 350"/>
                  <a:gd name="T27" fmla="*/ 26 h 59"/>
                  <a:gd name="T28" fmla="*/ 342 w 350"/>
                  <a:gd name="T29" fmla="*/ 44 h 59"/>
                  <a:gd name="T30" fmla="*/ 330 w 350"/>
                  <a:gd name="T31" fmla="*/ 47 h 59"/>
                  <a:gd name="T32" fmla="*/ 314 w 350"/>
                  <a:gd name="T33" fmla="*/ 50 h 59"/>
                  <a:gd name="T34" fmla="*/ 304 w 350"/>
                  <a:gd name="T35" fmla="*/ 55 h 59"/>
                  <a:gd name="T36" fmla="*/ 286 w 350"/>
                  <a:gd name="T37" fmla="*/ 55 h 59"/>
                  <a:gd name="T38" fmla="*/ 273 w 350"/>
                  <a:gd name="T39" fmla="*/ 55 h 59"/>
                  <a:gd name="T40" fmla="*/ 255 w 350"/>
                  <a:gd name="T41" fmla="*/ 58 h 59"/>
                  <a:gd name="T42" fmla="*/ 238 w 350"/>
                  <a:gd name="T43" fmla="*/ 47 h 59"/>
                  <a:gd name="T44" fmla="*/ 224 w 350"/>
                  <a:gd name="T45" fmla="*/ 58 h 59"/>
                  <a:gd name="T46" fmla="*/ 205 w 350"/>
                  <a:gd name="T47" fmla="*/ 47 h 59"/>
                  <a:gd name="T48" fmla="*/ 193 w 350"/>
                  <a:gd name="T49" fmla="*/ 50 h 59"/>
                  <a:gd name="T50" fmla="*/ 175 w 350"/>
                  <a:gd name="T51" fmla="*/ 55 h 59"/>
                  <a:gd name="T52" fmla="*/ 158 w 350"/>
                  <a:gd name="T53" fmla="*/ 52 h 59"/>
                  <a:gd name="T54" fmla="*/ 139 w 350"/>
                  <a:gd name="T55" fmla="*/ 50 h 59"/>
                  <a:gd name="T56" fmla="*/ 123 w 350"/>
                  <a:gd name="T57" fmla="*/ 55 h 59"/>
                  <a:gd name="T58" fmla="*/ 95 w 350"/>
                  <a:gd name="T59" fmla="*/ 45 h 59"/>
                  <a:gd name="T60" fmla="*/ 63 w 350"/>
                  <a:gd name="T61" fmla="*/ 40 h 59"/>
                  <a:gd name="T62" fmla="*/ 38 w 350"/>
                  <a:gd name="T63" fmla="*/ 37 h 59"/>
                  <a:gd name="T64" fmla="*/ 12 w 350"/>
                  <a:gd name="T65" fmla="*/ 26 h 59"/>
                  <a:gd name="T66" fmla="*/ 0 w 350"/>
                  <a:gd name="T67" fmla="*/ 23 h 59"/>
                  <a:gd name="T68" fmla="*/ 0 w 350"/>
                  <a:gd name="T69" fmla="*/ 0 h 5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0"/>
                  <a:gd name="T106" fmla="*/ 0 h 59"/>
                  <a:gd name="T107" fmla="*/ 350 w 350"/>
                  <a:gd name="T108" fmla="*/ 59 h 5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0" h="59">
                    <a:moveTo>
                      <a:pt x="0" y="0"/>
                    </a:moveTo>
                    <a:lnTo>
                      <a:pt x="24" y="8"/>
                    </a:lnTo>
                    <a:lnTo>
                      <a:pt x="49" y="8"/>
                    </a:lnTo>
                    <a:lnTo>
                      <a:pt x="68" y="8"/>
                    </a:lnTo>
                    <a:lnTo>
                      <a:pt x="82" y="8"/>
                    </a:lnTo>
                    <a:lnTo>
                      <a:pt x="94" y="10"/>
                    </a:lnTo>
                    <a:lnTo>
                      <a:pt x="108" y="15"/>
                    </a:lnTo>
                    <a:lnTo>
                      <a:pt x="118" y="27"/>
                    </a:lnTo>
                    <a:lnTo>
                      <a:pt x="125" y="32"/>
                    </a:lnTo>
                    <a:lnTo>
                      <a:pt x="137" y="32"/>
                    </a:lnTo>
                    <a:lnTo>
                      <a:pt x="155" y="32"/>
                    </a:lnTo>
                    <a:lnTo>
                      <a:pt x="170" y="39"/>
                    </a:lnTo>
                    <a:lnTo>
                      <a:pt x="181" y="44"/>
                    </a:lnTo>
                    <a:lnTo>
                      <a:pt x="188" y="44"/>
                    </a:lnTo>
                    <a:lnTo>
                      <a:pt x="189" y="32"/>
                    </a:lnTo>
                    <a:lnTo>
                      <a:pt x="194" y="27"/>
                    </a:lnTo>
                    <a:lnTo>
                      <a:pt x="219" y="32"/>
                    </a:lnTo>
                    <a:lnTo>
                      <a:pt x="236" y="32"/>
                    </a:lnTo>
                    <a:lnTo>
                      <a:pt x="255" y="32"/>
                    </a:lnTo>
                    <a:lnTo>
                      <a:pt x="267" y="37"/>
                    </a:lnTo>
                    <a:lnTo>
                      <a:pt x="274" y="40"/>
                    </a:lnTo>
                    <a:lnTo>
                      <a:pt x="288" y="39"/>
                    </a:lnTo>
                    <a:lnTo>
                      <a:pt x="299" y="37"/>
                    </a:lnTo>
                    <a:lnTo>
                      <a:pt x="306" y="32"/>
                    </a:lnTo>
                    <a:lnTo>
                      <a:pt x="318" y="32"/>
                    </a:lnTo>
                    <a:lnTo>
                      <a:pt x="330" y="27"/>
                    </a:lnTo>
                    <a:lnTo>
                      <a:pt x="342" y="26"/>
                    </a:lnTo>
                    <a:lnTo>
                      <a:pt x="349" y="26"/>
                    </a:lnTo>
                    <a:lnTo>
                      <a:pt x="346" y="37"/>
                    </a:lnTo>
                    <a:lnTo>
                      <a:pt x="342" y="44"/>
                    </a:lnTo>
                    <a:lnTo>
                      <a:pt x="337" y="47"/>
                    </a:lnTo>
                    <a:lnTo>
                      <a:pt x="330" y="47"/>
                    </a:lnTo>
                    <a:lnTo>
                      <a:pt x="326" y="47"/>
                    </a:lnTo>
                    <a:lnTo>
                      <a:pt x="314" y="50"/>
                    </a:lnTo>
                    <a:lnTo>
                      <a:pt x="307" y="55"/>
                    </a:lnTo>
                    <a:lnTo>
                      <a:pt x="304" y="55"/>
                    </a:lnTo>
                    <a:lnTo>
                      <a:pt x="293" y="52"/>
                    </a:lnTo>
                    <a:lnTo>
                      <a:pt x="286" y="55"/>
                    </a:lnTo>
                    <a:lnTo>
                      <a:pt x="280" y="55"/>
                    </a:lnTo>
                    <a:lnTo>
                      <a:pt x="273" y="55"/>
                    </a:lnTo>
                    <a:lnTo>
                      <a:pt x="267" y="58"/>
                    </a:lnTo>
                    <a:lnTo>
                      <a:pt x="255" y="58"/>
                    </a:lnTo>
                    <a:lnTo>
                      <a:pt x="248" y="55"/>
                    </a:lnTo>
                    <a:lnTo>
                      <a:pt x="238" y="47"/>
                    </a:lnTo>
                    <a:lnTo>
                      <a:pt x="231" y="55"/>
                    </a:lnTo>
                    <a:lnTo>
                      <a:pt x="224" y="58"/>
                    </a:lnTo>
                    <a:lnTo>
                      <a:pt x="217" y="58"/>
                    </a:lnTo>
                    <a:lnTo>
                      <a:pt x="205" y="47"/>
                    </a:lnTo>
                    <a:lnTo>
                      <a:pt x="201" y="50"/>
                    </a:lnTo>
                    <a:lnTo>
                      <a:pt x="193" y="50"/>
                    </a:lnTo>
                    <a:lnTo>
                      <a:pt x="186" y="55"/>
                    </a:lnTo>
                    <a:lnTo>
                      <a:pt x="175" y="55"/>
                    </a:lnTo>
                    <a:lnTo>
                      <a:pt x="163" y="55"/>
                    </a:lnTo>
                    <a:lnTo>
                      <a:pt x="158" y="52"/>
                    </a:lnTo>
                    <a:lnTo>
                      <a:pt x="151" y="47"/>
                    </a:lnTo>
                    <a:lnTo>
                      <a:pt x="139" y="50"/>
                    </a:lnTo>
                    <a:lnTo>
                      <a:pt x="130" y="55"/>
                    </a:lnTo>
                    <a:lnTo>
                      <a:pt x="123" y="55"/>
                    </a:lnTo>
                    <a:lnTo>
                      <a:pt x="108" y="52"/>
                    </a:lnTo>
                    <a:lnTo>
                      <a:pt x="95" y="45"/>
                    </a:lnTo>
                    <a:lnTo>
                      <a:pt x="85" y="45"/>
                    </a:lnTo>
                    <a:lnTo>
                      <a:pt x="63" y="40"/>
                    </a:lnTo>
                    <a:lnTo>
                      <a:pt x="49" y="37"/>
                    </a:lnTo>
                    <a:lnTo>
                      <a:pt x="38" y="37"/>
                    </a:lnTo>
                    <a:lnTo>
                      <a:pt x="24" y="32"/>
                    </a:lnTo>
                    <a:lnTo>
                      <a:pt x="12" y="26"/>
                    </a:lnTo>
                    <a:lnTo>
                      <a:pt x="5" y="26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1" name="Freeform 17"/>
              <p:cNvSpPr>
                <a:spLocks/>
              </p:cNvSpPr>
              <p:nvPr/>
            </p:nvSpPr>
            <p:spPr bwMode="auto">
              <a:xfrm>
                <a:off x="4807" y="2230"/>
                <a:ext cx="154" cy="133"/>
              </a:xfrm>
              <a:custGeom>
                <a:avLst/>
                <a:gdLst>
                  <a:gd name="T0" fmla="*/ 75 w 154"/>
                  <a:gd name="T1" fmla="*/ 4 h 133"/>
                  <a:gd name="T2" fmla="*/ 130 w 154"/>
                  <a:gd name="T3" fmla="*/ 0 h 133"/>
                  <a:gd name="T4" fmla="*/ 140 w 154"/>
                  <a:gd name="T5" fmla="*/ 17 h 133"/>
                  <a:gd name="T6" fmla="*/ 120 w 154"/>
                  <a:gd name="T7" fmla="*/ 24 h 133"/>
                  <a:gd name="T8" fmla="*/ 118 w 154"/>
                  <a:gd name="T9" fmla="*/ 37 h 133"/>
                  <a:gd name="T10" fmla="*/ 110 w 154"/>
                  <a:gd name="T11" fmla="*/ 45 h 133"/>
                  <a:gd name="T12" fmla="*/ 95 w 154"/>
                  <a:gd name="T13" fmla="*/ 45 h 133"/>
                  <a:gd name="T14" fmla="*/ 81 w 154"/>
                  <a:gd name="T15" fmla="*/ 39 h 133"/>
                  <a:gd name="T16" fmla="*/ 68 w 154"/>
                  <a:gd name="T17" fmla="*/ 24 h 133"/>
                  <a:gd name="T18" fmla="*/ 52 w 154"/>
                  <a:gd name="T19" fmla="*/ 24 h 133"/>
                  <a:gd name="T20" fmla="*/ 47 w 154"/>
                  <a:gd name="T21" fmla="*/ 45 h 133"/>
                  <a:gd name="T22" fmla="*/ 52 w 154"/>
                  <a:gd name="T23" fmla="*/ 58 h 133"/>
                  <a:gd name="T24" fmla="*/ 68 w 154"/>
                  <a:gd name="T25" fmla="*/ 50 h 133"/>
                  <a:gd name="T26" fmla="*/ 80 w 154"/>
                  <a:gd name="T27" fmla="*/ 56 h 133"/>
                  <a:gd name="T28" fmla="*/ 77 w 154"/>
                  <a:gd name="T29" fmla="*/ 65 h 133"/>
                  <a:gd name="T30" fmla="*/ 75 w 154"/>
                  <a:gd name="T31" fmla="*/ 73 h 133"/>
                  <a:gd name="T32" fmla="*/ 77 w 154"/>
                  <a:gd name="T33" fmla="*/ 87 h 133"/>
                  <a:gd name="T34" fmla="*/ 86 w 154"/>
                  <a:gd name="T35" fmla="*/ 91 h 133"/>
                  <a:gd name="T36" fmla="*/ 81 w 154"/>
                  <a:gd name="T37" fmla="*/ 106 h 133"/>
                  <a:gd name="T38" fmla="*/ 77 w 154"/>
                  <a:gd name="T39" fmla="*/ 125 h 133"/>
                  <a:gd name="T40" fmla="*/ 65 w 154"/>
                  <a:gd name="T41" fmla="*/ 126 h 133"/>
                  <a:gd name="T42" fmla="*/ 60 w 154"/>
                  <a:gd name="T43" fmla="*/ 117 h 133"/>
                  <a:gd name="T44" fmla="*/ 52 w 154"/>
                  <a:gd name="T45" fmla="*/ 99 h 133"/>
                  <a:gd name="T46" fmla="*/ 52 w 154"/>
                  <a:gd name="T47" fmla="*/ 84 h 133"/>
                  <a:gd name="T48" fmla="*/ 33 w 154"/>
                  <a:gd name="T49" fmla="*/ 84 h 133"/>
                  <a:gd name="T50" fmla="*/ 22 w 154"/>
                  <a:gd name="T51" fmla="*/ 86 h 133"/>
                  <a:gd name="T52" fmla="*/ 38 w 154"/>
                  <a:gd name="T53" fmla="*/ 91 h 133"/>
                  <a:gd name="T54" fmla="*/ 45 w 154"/>
                  <a:gd name="T55" fmla="*/ 104 h 133"/>
                  <a:gd name="T56" fmla="*/ 40 w 154"/>
                  <a:gd name="T57" fmla="*/ 117 h 133"/>
                  <a:gd name="T58" fmla="*/ 28 w 154"/>
                  <a:gd name="T59" fmla="*/ 132 h 133"/>
                  <a:gd name="T60" fmla="*/ 28 w 154"/>
                  <a:gd name="T61" fmla="*/ 117 h 133"/>
                  <a:gd name="T62" fmla="*/ 22 w 154"/>
                  <a:gd name="T63" fmla="*/ 104 h 133"/>
                  <a:gd name="T64" fmla="*/ 12 w 154"/>
                  <a:gd name="T65" fmla="*/ 91 h 133"/>
                  <a:gd name="T66" fmla="*/ 3 w 154"/>
                  <a:gd name="T67" fmla="*/ 76 h 133"/>
                  <a:gd name="T68" fmla="*/ 17 w 154"/>
                  <a:gd name="T69" fmla="*/ 63 h 133"/>
                  <a:gd name="T70" fmla="*/ 22 w 154"/>
                  <a:gd name="T71" fmla="*/ 43 h 133"/>
                  <a:gd name="T72" fmla="*/ 27 w 154"/>
                  <a:gd name="T73" fmla="*/ 26 h 133"/>
                  <a:gd name="T74" fmla="*/ 22 w 154"/>
                  <a:gd name="T75" fmla="*/ 17 h 13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54"/>
                  <a:gd name="T115" fmla="*/ 0 h 133"/>
                  <a:gd name="T116" fmla="*/ 154 w 154"/>
                  <a:gd name="T117" fmla="*/ 133 h 13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54" h="133">
                    <a:moveTo>
                      <a:pt x="40" y="0"/>
                    </a:moveTo>
                    <a:lnTo>
                      <a:pt x="75" y="4"/>
                    </a:lnTo>
                    <a:lnTo>
                      <a:pt x="111" y="4"/>
                    </a:lnTo>
                    <a:lnTo>
                      <a:pt x="130" y="0"/>
                    </a:lnTo>
                    <a:lnTo>
                      <a:pt x="153" y="11"/>
                    </a:lnTo>
                    <a:lnTo>
                      <a:pt x="140" y="17"/>
                    </a:lnTo>
                    <a:lnTo>
                      <a:pt x="130" y="22"/>
                    </a:lnTo>
                    <a:lnTo>
                      <a:pt x="120" y="24"/>
                    </a:lnTo>
                    <a:lnTo>
                      <a:pt x="118" y="30"/>
                    </a:lnTo>
                    <a:lnTo>
                      <a:pt x="118" y="37"/>
                    </a:lnTo>
                    <a:lnTo>
                      <a:pt x="118" y="39"/>
                    </a:lnTo>
                    <a:lnTo>
                      <a:pt x="110" y="45"/>
                    </a:lnTo>
                    <a:lnTo>
                      <a:pt x="100" y="45"/>
                    </a:lnTo>
                    <a:lnTo>
                      <a:pt x="95" y="45"/>
                    </a:lnTo>
                    <a:lnTo>
                      <a:pt x="86" y="45"/>
                    </a:lnTo>
                    <a:lnTo>
                      <a:pt x="81" y="39"/>
                    </a:lnTo>
                    <a:lnTo>
                      <a:pt x="75" y="32"/>
                    </a:lnTo>
                    <a:lnTo>
                      <a:pt x="68" y="24"/>
                    </a:lnTo>
                    <a:lnTo>
                      <a:pt x="53" y="24"/>
                    </a:lnTo>
                    <a:lnTo>
                      <a:pt x="52" y="24"/>
                    </a:lnTo>
                    <a:lnTo>
                      <a:pt x="45" y="39"/>
                    </a:lnTo>
                    <a:lnTo>
                      <a:pt x="47" y="45"/>
                    </a:lnTo>
                    <a:lnTo>
                      <a:pt x="47" y="52"/>
                    </a:lnTo>
                    <a:lnTo>
                      <a:pt x="52" y="58"/>
                    </a:lnTo>
                    <a:lnTo>
                      <a:pt x="58" y="58"/>
                    </a:lnTo>
                    <a:lnTo>
                      <a:pt x="68" y="50"/>
                    </a:lnTo>
                    <a:lnTo>
                      <a:pt x="75" y="50"/>
                    </a:lnTo>
                    <a:lnTo>
                      <a:pt x="80" y="56"/>
                    </a:lnTo>
                    <a:lnTo>
                      <a:pt x="80" y="58"/>
                    </a:lnTo>
                    <a:lnTo>
                      <a:pt x="77" y="65"/>
                    </a:lnTo>
                    <a:lnTo>
                      <a:pt x="75" y="67"/>
                    </a:lnTo>
                    <a:lnTo>
                      <a:pt x="75" y="73"/>
                    </a:lnTo>
                    <a:lnTo>
                      <a:pt x="75" y="80"/>
                    </a:lnTo>
                    <a:lnTo>
                      <a:pt x="77" y="87"/>
                    </a:lnTo>
                    <a:lnTo>
                      <a:pt x="83" y="93"/>
                    </a:lnTo>
                    <a:lnTo>
                      <a:pt x="86" y="91"/>
                    </a:lnTo>
                    <a:lnTo>
                      <a:pt x="86" y="99"/>
                    </a:lnTo>
                    <a:lnTo>
                      <a:pt x="81" y="106"/>
                    </a:lnTo>
                    <a:lnTo>
                      <a:pt x="80" y="112"/>
                    </a:lnTo>
                    <a:lnTo>
                      <a:pt x="77" y="125"/>
                    </a:lnTo>
                    <a:lnTo>
                      <a:pt x="70" y="126"/>
                    </a:lnTo>
                    <a:lnTo>
                      <a:pt x="65" y="126"/>
                    </a:lnTo>
                    <a:lnTo>
                      <a:pt x="60" y="126"/>
                    </a:lnTo>
                    <a:lnTo>
                      <a:pt x="60" y="117"/>
                    </a:lnTo>
                    <a:lnTo>
                      <a:pt x="58" y="104"/>
                    </a:lnTo>
                    <a:lnTo>
                      <a:pt x="52" y="99"/>
                    </a:lnTo>
                    <a:lnTo>
                      <a:pt x="52" y="93"/>
                    </a:lnTo>
                    <a:lnTo>
                      <a:pt x="52" y="84"/>
                    </a:lnTo>
                    <a:lnTo>
                      <a:pt x="45" y="76"/>
                    </a:lnTo>
                    <a:lnTo>
                      <a:pt x="33" y="84"/>
                    </a:lnTo>
                    <a:lnTo>
                      <a:pt x="28" y="76"/>
                    </a:lnTo>
                    <a:lnTo>
                      <a:pt x="22" y="86"/>
                    </a:lnTo>
                    <a:lnTo>
                      <a:pt x="28" y="91"/>
                    </a:lnTo>
                    <a:lnTo>
                      <a:pt x="38" y="91"/>
                    </a:lnTo>
                    <a:lnTo>
                      <a:pt x="40" y="97"/>
                    </a:lnTo>
                    <a:lnTo>
                      <a:pt x="45" y="104"/>
                    </a:lnTo>
                    <a:lnTo>
                      <a:pt x="45" y="110"/>
                    </a:lnTo>
                    <a:lnTo>
                      <a:pt x="40" y="117"/>
                    </a:lnTo>
                    <a:lnTo>
                      <a:pt x="33" y="130"/>
                    </a:lnTo>
                    <a:lnTo>
                      <a:pt x="28" y="132"/>
                    </a:lnTo>
                    <a:lnTo>
                      <a:pt x="28" y="125"/>
                    </a:lnTo>
                    <a:lnTo>
                      <a:pt x="28" y="117"/>
                    </a:lnTo>
                    <a:lnTo>
                      <a:pt x="30" y="110"/>
                    </a:lnTo>
                    <a:lnTo>
                      <a:pt x="22" y="104"/>
                    </a:lnTo>
                    <a:lnTo>
                      <a:pt x="15" y="99"/>
                    </a:lnTo>
                    <a:lnTo>
                      <a:pt x="12" y="91"/>
                    </a:lnTo>
                    <a:lnTo>
                      <a:pt x="0" y="91"/>
                    </a:lnTo>
                    <a:lnTo>
                      <a:pt x="3" y="76"/>
                    </a:lnTo>
                    <a:lnTo>
                      <a:pt x="12" y="71"/>
                    </a:lnTo>
                    <a:lnTo>
                      <a:pt x="17" y="63"/>
                    </a:lnTo>
                    <a:lnTo>
                      <a:pt x="22" y="52"/>
                    </a:lnTo>
                    <a:lnTo>
                      <a:pt x="22" y="43"/>
                    </a:lnTo>
                    <a:lnTo>
                      <a:pt x="22" y="32"/>
                    </a:lnTo>
                    <a:lnTo>
                      <a:pt x="27" y="26"/>
                    </a:lnTo>
                    <a:lnTo>
                      <a:pt x="28" y="24"/>
                    </a:lnTo>
                    <a:lnTo>
                      <a:pt x="22" y="17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2" name="Freeform 18"/>
              <p:cNvSpPr>
                <a:spLocks/>
              </p:cNvSpPr>
              <p:nvPr/>
            </p:nvSpPr>
            <p:spPr bwMode="auto">
              <a:xfrm>
                <a:off x="4637" y="2163"/>
                <a:ext cx="167" cy="192"/>
              </a:xfrm>
              <a:custGeom>
                <a:avLst/>
                <a:gdLst>
                  <a:gd name="T0" fmla="*/ 0 w 167"/>
                  <a:gd name="T1" fmla="*/ 67 h 192"/>
                  <a:gd name="T2" fmla="*/ 32 w 167"/>
                  <a:gd name="T3" fmla="*/ 34 h 192"/>
                  <a:gd name="T4" fmla="*/ 53 w 167"/>
                  <a:gd name="T5" fmla="*/ 21 h 192"/>
                  <a:gd name="T6" fmla="*/ 60 w 167"/>
                  <a:gd name="T7" fmla="*/ 13 h 192"/>
                  <a:gd name="T8" fmla="*/ 85 w 167"/>
                  <a:gd name="T9" fmla="*/ 0 h 192"/>
                  <a:gd name="T10" fmla="*/ 103 w 167"/>
                  <a:gd name="T11" fmla="*/ 27 h 192"/>
                  <a:gd name="T12" fmla="*/ 115 w 167"/>
                  <a:gd name="T13" fmla="*/ 17 h 192"/>
                  <a:gd name="T14" fmla="*/ 121 w 167"/>
                  <a:gd name="T15" fmla="*/ 11 h 192"/>
                  <a:gd name="T16" fmla="*/ 133 w 167"/>
                  <a:gd name="T17" fmla="*/ 0 h 192"/>
                  <a:gd name="T18" fmla="*/ 143 w 167"/>
                  <a:gd name="T19" fmla="*/ 0 h 192"/>
                  <a:gd name="T20" fmla="*/ 143 w 167"/>
                  <a:gd name="T21" fmla="*/ 13 h 192"/>
                  <a:gd name="T22" fmla="*/ 143 w 167"/>
                  <a:gd name="T23" fmla="*/ 19 h 192"/>
                  <a:gd name="T24" fmla="*/ 138 w 167"/>
                  <a:gd name="T25" fmla="*/ 27 h 192"/>
                  <a:gd name="T26" fmla="*/ 138 w 167"/>
                  <a:gd name="T27" fmla="*/ 34 h 192"/>
                  <a:gd name="T28" fmla="*/ 154 w 167"/>
                  <a:gd name="T29" fmla="*/ 61 h 192"/>
                  <a:gd name="T30" fmla="*/ 158 w 167"/>
                  <a:gd name="T31" fmla="*/ 74 h 192"/>
                  <a:gd name="T32" fmla="*/ 163 w 167"/>
                  <a:gd name="T33" fmla="*/ 74 h 192"/>
                  <a:gd name="T34" fmla="*/ 166 w 167"/>
                  <a:gd name="T35" fmla="*/ 86 h 192"/>
                  <a:gd name="T36" fmla="*/ 158 w 167"/>
                  <a:gd name="T37" fmla="*/ 94 h 192"/>
                  <a:gd name="T38" fmla="*/ 154 w 167"/>
                  <a:gd name="T39" fmla="*/ 88 h 192"/>
                  <a:gd name="T40" fmla="*/ 143 w 167"/>
                  <a:gd name="T41" fmla="*/ 96 h 192"/>
                  <a:gd name="T42" fmla="*/ 143 w 167"/>
                  <a:gd name="T43" fmla="*/ 111 h 192"/>
                  <a:gd name="T44" fmla="*/ 128 w 167"/>
                  <a:gd name="T45" fmla="*/ 122 h 192"/>
                  <a:gd name="T46" fmla="*/ 128 w 167"/>
                  <a:gd name="T47" fmla="*/ 151 h 192"/>
                  <a:gd name="T48" fmla="*/ 128 w 167"/>
                  <a:gd name="T49" fmla="*/ 166 h 192"/>
                  <a:gd name="T50" fmla="*/ 121 w 167"/>
                  <a:gd name="T51" fmla="*/ 176 h 192"/>
                  <a:gd name="T52" fmla="*/ 115 w 167"/>
                  <a:gd name="T53" fmla="*/ 191 h 192"/>
                  <a:gd name="T54" fmla="*/ 108 w 167"/>
                  <a:gd name="T55" fmla="*/ 183 h 192"/>
                  <a:gd name="T56" fmla="*/ 98 w 167"/>
                  <a:gd name="T57" fmla="*/ 180 h 192"/>
                  <a:gd name="T58" fmla="*/ 90 w 167"/>
                  <a:gd name="T59" fmla="*/ 176 h 192"/>
                  <a:gd name="T60" fmla="*/ 80 w 167"/>
                  <a:gd name="T61" fmla="*/ 164 h 192"/>
                  <a:gd name="T62" fmla="*/ 55 w 167"/>
                  <a:gd name="T63" fmla="*/ 164 h 192"/>
                  <a:gd name="T64" fmla="*/ 35 w 167"/>
                  <a:gd name="T65" fmla="*/ 159 h 192"/>
                  <a:gd name="T66" fmla="*/ 20 w 167"/>
                  <a:gd name="T67" fmla="*/ 141 h 192"/>
                  <a:gd name="T68" fmla="*/ 12 w 167"/>
                  <a:gd name="T69" fmla="*/ 130 h 192"/>
                  <a:gd name="T70" fmla="*/ 5 w 167"/>
                  <a:gd name="T71" fmla="*/ 122 h 192"/>
                  <a:gd name="T72" fmla="*/ 5 w 167"/>
                  <a:gd name="T73" fmla="*/ 103 h 192"/>
                  <a:gd name="T74" fmla="*/ 0 w 167"/>
                  <a:gd name="T75" fmla="*/ 67 h 1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67"/>
                  <a:gd name="T115" fmla="*/ 0 h 192"/>
                  <a:gd name="T116" fmla="*/ 167 w 167"/>
                  <a:gd name="T117" fmla="*/ 192 h 19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67" h="192">
                    <a:moveTo>
                      <a:pt x="0" y="67"/>
                    </a:moveTo>
                    <a:lnTo>
                      <a:pt x="32" y="34"/>
                    </a:lnTo>
                    <a:lnTo>
                      <a:pt x="53" y="21"/>
                    </a:lnTo>
                    <a:lnTo>
                      <a:pt x="60" y="13"/>
                    </a:lnTo>
                    <a:lnTo>
                      <a:pt x="85" y="0"/>
                    </a:lnTo>
                    <a:lnTo>
                      <a:pt x="103" y="27"/>
                    </a:lnTo>
                    <a:lnTo>
                      <a:pt x="115" y="17"/>
                    </a:lnTo>
                    <a:lnTo>
                      <a:pt x="121" y="11"/>
                    </a:lnTo>
                    <a:lnTo>
                      <a:pt x="133" y="0"/>
                    </a:lnTo>
                    <a:lnTo>
                      <a:pt x="143" y="0"/>
                    </a:lnTo>
                    <a:lnTo>
                      <a:pt x="143" y="13"/>
                    </a:lnTo>
                    <a:lnTo>
                      <a:pt x="143" y="19"/>
                    </a:lnTo>
                    <a:lnTo>
                      <a:pt x="138" y="27"/>
                    </a:lnTo>
                    <a:lnTo>
                      <a:pt x="138" y="34"/>
                    </a:lnTo>
                    <a:lnTo>
                      <a:pt x="154" y="61"/>
                    </a:lnTo>
                    <a:lnTo>
                      <a:pt x="158" y="74"/>
                    </a:lnTo>
                    <a:lnTo>
                      <a:pt x="163" y="74"/>
                    </a:lnTo>
                    <a:lnTo>
                      <a:pt x="166" y="86"/>
                    </a:lnTo>
                    <a:lnTo>
                      <a:pt x="158" y="94"/>
                    </a:lnTo>
                    <a:lnTo>
                      <a:pt x="154" y="88"/>
                    </a:lnTo>
                    <a:lnTo>
                      <a:pt x="143" y="96"/>
                    </a:lnTo>
                    <a:lnTo>
                      <a:pt x="143" y="111"/>
                    </a:lnTo>
                    <a:lnTo>
                      <a:pt x="128" y="122"/>
                    </a:lnTo>
                    <a:lnTo>
                      <a:pt x="128" y="151"/>
                    </a:lnTo>
                    <a:lnTo>
                      <a:pt x="128" y="166"/>
                    </a:lnTo>
                    <a:lnTo>
                      <a:pt x="121" y="176"/>
                    </a:lnTo>
                    <a:lnTo>
                      <a:pt x="115" y="191"/>
                    </a:lnTo>
                    <a:lnTo>
                      <a:pt x="108" y="183"/>
                    </a:lnTo>
                    <a:lnTo>
                      <a:pt x="98" y="180"/>
                    </a:lnTo>
                    <a:lnTo>
                      <a:pt x="90" y="176"/>
                    </a:lnTo>
                    <a:lnTo>
                      <a:pt x="80" y="164"/>
                    </a:lnTo>
                    <a:lnTo>
                      <a:pt x="55" y="164"/>
                    </a:lnTo>
                    <a:lnTo>
                      <a:pt x="35" y="159"/>
                    </a:lnTo>
                    <a:lnTo>
                      <a:pt x="20" y="141"/>
                    </a:lnTo>
                    <a:lnTo>
                      <a:pt x="12" y="130"/>
                    </a:lnTo>
                    <a:lnTo>
                      <a:pt x="5" y="122"/>
                    </a:lnTo>
                    <a:lnTo>
                      <a:pt x="5" y="103"/>
                    </a:lnTo>
                    <a:lnTo>
                      <a:pt x="0" y="67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3" name="Freeform 19"/>
              <p:cNvSpPr>
                <a:spLocks/>
              </p:cNvSpPr>
              <p:nvPr/>
            </p:nvSpPr>
            <p:spPr bwMode="auto">
              <a:xfrm>
                <a:off x="5024" y="2281"/>
                <a:ext cx="336" cy="170"/>
              </a:xfrm>
              <a:custGeom>
                <a:avLst/>
                <a:gdLst>
                  <a:gd name="T0" fmla="*/ 31 w 336"/>
                  <a:gd name="T1" fmla="*/ 0 h 170"/>
                  <a:gd name="T2" fmla="*/ 64 w 336"/>
                  <a:gd name="T3" fmla="*/ 26 h 170"/>
                  <a:gd name="T4" fmla="*/ 69 w 336"/>
                  <a:gd name="T5" fmla="*/ 41 h 170"/>
                  <a:gd name="T6" fmla="*/ 90 w 336"/>
                  <a:gd name="T7" fmla="*/ 32 h 170"/>
                  <a:gd name="T8" fmla="*/ 102 w 336"/>
                  <a:gd name="T9" fmla="*/ 39 h 170"/>
                  <a:gd name="T10" fmla="*/ 115 w 336"/>
                  <a:gd name="T11" fmla="*/ 26 h 170"/>
                  <a:gd name="T12" fmla="*/ 135 w 336"/>
                  <a:gd name="T13" fmla="*/ 20 h 170"/>
                  <a:gd name="T14" fmla="*/ 179 w 336"/>
                  <a:gd name="T15" fmla="*/ 32 h 170"/>
                  <a:gd name="T16" fmla="*/ 203 w 336"/>
                  <a:gd name="T17" fmla="*/ 46 h 170"/>
                  <a:gd name="T18" fmla="*/ 226 w 336"/>
                  <a:gd name="T19" fmla="*/ 56 h 170"/>
                  <a:gd name="T20" fmla="*/ 260 w 336"/>
                  <a:gd name="T21" fmla="*/ 80 h 170"/>
                  <a:gd name="T22" fmla="*/ 264 w 336"/>
                  <a:gd name="T23" fmla="*/ 93 h 170"/>
                  <a:gd name="T24" fmla="*/ 281 w 336"/>
                  <a:gd name="T25" fmla="*/ 100 h 170"/>
                  <a:gd name="T26" fmla="*/ 295 w 336"/>
                  <a:gd name="T27" fmla="*/ 106 h 170"/>
                  <a:gd name="T28" fmla="*/ 312 w 336"/>
                  <a:gd name="T29" fmla="*/ 126 h 170"/>
                  <a:gd name="T30" fmla="*/ 321 w 336"/>
                  <a:gd name="T31" fmla="*/ 139 h 170"/>
                  <a:gd name="T32" fmla="*/ 321 w 336"/>
                  <a:gd name="T33" fmla="*/ 169 h 170"/>
                  <a:gd name="T34" fmla="*/ 309 w 336"/>
                  <a:gd name="T35" fmla="*/ 169 h 170"/>
                  <a:gd name="T36" fmla="*/ 300 w 336"/>
                  <a:gd name="T37" fmla="*/ 162 h 170"/>
                  <a:gd name="T38" fmla="*/ 264 w 336"/>
                  <a:gd name="T39" fmla="*/ 132 h 170"/>
                  <a:gd name="T40" fmla="*/ 229 w 336"/>
                  <a:gd name="T41" fmla="*/ 132 h 170"/>
                  <a:gd name="T42" fmla="*/ 219 w 336"/>
                  <a:gd name="T43" fmla="*/ 141 h 170"/>
                  <a:gd name="T44" fmla="*/ 213 w 336"/>
                  <a:gd name="T45" fmla="*/ 149 h 170"/>
                  <a:gd name="T46" fmla="*/ 187 w 336"/>
                  <a:gd name="T47" fmla="*/ 154 h 170"/>
                  <a:gd name="T48" fmla="*/ 167 w 336"/>
                  <a:gd name="T49" fmla="*/ 152 h 170"/>
                  <a:gd name="T50" fmla="*/ 153 w 336"/>
                  <a:gd name="T51" fmla="*/ 152 h 170"/>
                  <a:gd name="T52" fmla="*/ 134 w 336"/>
                  <a:gd name="T53" fmla="*/ 113 h 170"/>
                  <a:gd name="T54" fmla="*/ 109 w 336"/>
                  <a:gd name="T55" fmla="*/ 80 h 170"/>
                  <a:gd name="T56" fmla="*/ 78 w 336"/>
                  <a:gd name="T57" fmla="*/ 67 h 170"/>
                  <a:gd name="T58" fmla="*/ 50 w 336"/>
                  <a:gd name="T59" fmla="*/ 65 h 170"/>
                  <a:gd name="T60" fmla="*/ 21 w 336"/>
                  <a:gd name="T61" fmla="*/ 54 h 170"/>
                  <a:gd name="T62" fmla="*/ 23 w 336"/>
                  <a:gd name="T63" fmla="*/ 19 h 1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6"/>
                  <a:gd name="T97" fmla="*/ 0 h 170"/>
                  <a:gd name="T98" fmla="*/ 336 w 336"/>
                  <a:gd name="T99" fmla="*/ 170 h 1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6" h="170">
                    <a:moveTo>
                      <a:pt x="0" y="0"/>
                    </a:moveTo>
                    <a:lnTo>
                      <a:pt x="31" y="0"/>
                    </a:lnTo>
                    <a:lnTo>
                      <a:pt x="54" y="2"/>
                    </a:lnTo>
                    <a:lnTo>
                      <a:pt x="64" y="26"/>
                    </a:lnTo>
                    <a:lnTo>
                      <a:pt x="66" y="35"/>
                    </a:lnTo>
                    <a:lnTo>
                      <a:pt x="69" y="41"/>
                    </a:lnTo>
                    <a:lnTo>
                      <a:pt x="78" y="32"/>
                    </a:lnTo>
                    <a:lnTo>
                      <a:pt x="90" y="32"/>
                    </a:lnTo>
                    <a:lnTo>
                      <a:pt x="101" y="41"/>
                    </a:lnTo>
                    <a:lnTo>
                      <a:pt x="102" y="39"/>
                    </a:lnTo>
                    <a:lnTo>
                      <a:pt x="113" y="26"/>
                    </a:lnTo>
                    <a:lnTo>
                      <a:pt x="115" y="26"/>
                    </a:lnTo>
                    <a:lnTo>
                      <a:pt x="125" y="20"/>
                    </a:lnTo>
                    <a:lnTo>
                      <a:pt x="135" y="20"/>
                    </a:lnTo>
                    <a:lnTo>
                      <a:pt x="163" y="32"/>
                    </a:lnTo>
                    <a:lnTo>
                      <a:pt x="179" y="32"/>
                    </a:lnTo>
                    <a:lnTo>
                      <a:pt x="191" y="46"/>
                    </a:lnTo>
                    <a:lnTo>
                      <a:pt x="203" y="46"/>
                    </a:lnTo>
                    <a:lnTo>
                      <a:pt x="215" y="54"/>
                    </a:lnTo>
                    <a:lnTo>
                      <a:pt x="226" y="56"/>
                    </a:lnTo>
                    <a:lnTo>
                      <a:pt x="250" y="65"/>
                    </a:lnTo>
                    <a:lnTo>
                      <a:pt x="260" y="80"/>
                    </a:lnTo>
                    <a:lnTo>
                      <a:pt x="266" y="87"/>
                    </a:lnTo>
                    <a:lnTo>
                      <a:pt x="264" y="93"/>
                    </a:lnTo>
                    <a:lnTo>
                      <a:pt x="273" y="98"/>
                    </a:lnTo>
                    <a:lnTo>
                      <a:pt x="281" y="100"/>
                    </a:lnTo>
                    <a:lnTo>
                      <a:pt x="285" y="102"/>
                    </a:lnTo>
                    <a:lnTo>
                      <a:pt x="295" y="106"/>
                    </a:lnTo>
                    <a:lnTo>
                      <a:pt x="312" y="119"/>
                    </a:lnTo>
                    <a:lnTo>
                      <a:pt x="312" y="126"/>
                    </a:lnTo>
                    <a:lnTo>
                      <a:pt x="319" y="134"/>
                    </a:lnTo>
                    <a:lnTo>
                      <a:pt x="321" y="139"/>
                    </a:lnTo>
                    <a:lnTo>
                      <a:pt x="335" y="152"/>
                    </a:lnTo>
                    <a:lnTo>
                      <a:pt x="321" y="169"/>
                    </a:lnTo>
                    <a:lnTo>
                      <a:pt x="319" y="169"/>
                    </a:lnTo>
                    <a:lnTo>
                      <a:pt x="309" y="169"/>
                    </a:lnTo>
                    <a:lnTo>
                      <a:pt x="304" y="162"/>
                    </a:lnTo>
                    <a:lnTo>
                      <a:pt x="300" y="162"/>
                    </a:lnTo>
                    <a:lnTo>
                      <a:pt x="290" y="162"/>
                    </a:lnTo>
                    <a:lnTo>
                      <a:pt x="264" y="132"/>
                    </a:lnTo>
                    <a:lnTo>
                      <a:pt x="246" y="134"/>
                    </a:lnTo>
                    <a:lnTo>
                      <a:pt x="229" y="132"/>
                    </a:lnTo>
                    <a:lnTo>
                      <a:pt x="226" y="136"/>
                    </a:lnTo>
                    <a:lnTo>
                      <a:pt x="219" y="141"/>
                    </a:lnTo>
                    <a:lnTo>
                      <a:pt x="219" y="139"/>
                    </a:lnTo>
                    <a:lnTo>
                      <a:pt x="213" y="149"/>
                    </a:lnTo>
                    <a:lnTo>
                      <a:pt x="198" y="162"/>
                    </a:lnTo>
                    <a:lnTo>
                      <a:pt x="187" y="154"/>
                    </a:lnTo>
                    <a:lnTo>
                      <a:pt x="179" y="152"/>
                    </a:lnTo>
                    <a:lnTo>
                      <a:pt x="167" y="152"/>
                    </a:lnTo>
                    <a:lnTo>
                      <a:pt x="160" y="149"/>
                    </a:lnTo>
                    <a:lnTo>
                      <a:pt x="153" y="152"/>
                    </a:lnTo>
                    <a:lnTo>
                      <a:pt x="146" y="132"/>
                    </a:lnTo>
                    <a:lnTo>
                      <a:pt x="134" y="113"/>
                    </a:lnTo>
                    <a:lnTo>
                      <a:pt x="116" y="93"/>
                    </a:lnTo>
                    <a:lnTo>
                      <a:pt x="109" y="80"/>
                    </a:lnTo>
                    <a:lnTo>
                      <a:pt x="101" y="67"/>
                    </a:lnTo>
                    <a:lnTo>
                      <a:pt x="78" y="67"/>
                    </a:lnTo>
                    <a:lnTo>
                      <a:pt x="62" y="72"/>
                    </a:lnTo>
                    <a:lnTo>
                      <a:pt x="50" y="65"/>
                    </a:lnTo>
                    <a:lnTo>
                      <a:pt x="31" y="59"/>
                    </a:lnTo>
                    <a:lnTo>
                      <a:pt x="21" y="54"/>
                    </a:lnTo>
                    <a:lnTo>
                      <a:pt x="21" y="28"/>
                    </a:lnTo>
                    <a:lnTo>
                      <a:pt x="2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4" name="Freeform 20"/>
              <p:cNvSpPr>
                <a:spLocks/>
              </p:cNvSpPr>
              <p:nvPr/>
            </p:nvSpPr>
            <p:spPr bwMode="auto">
              <a:xfrm>
                <a:off x="4376" y="2146"/>
                <a:ext cx="199" cy="229"/>
              </a:xfrm>
              <a:custGeom>
                <a:avLst/>
                <a:gdLst>
                  <a:gd name="T0" fmla="*/ 0 w 199"/>
                  <a:gd name="T1" fmla="*/ 8 h 229"/>
                  <a:gd name="T2" fmla="*/ 20 w 199"/>
                  <a:gd name="T3" fmla="*/ 0 h 229"/>
                  <a:gd name="T4" fmla="*/ 44 w 199"/>
                  <a:gd name="T5" fmla="*/ 8 h 229"/>
                  <a:gd name="T6" fmla="*/ 47 w 199"/>
                  <a:gd name="T7" fmla="*/ 19 h 229"/>
                  <a:gd name="T8" fmla="*/ 47 w 199"/>
                  <a:gd name="T9" fmla="*/ 27 h 229"/>
                  <a:gd name="T10" fmla="*/ 55 w 199"/>
                  <a:gd name="T11" fmla="*/ 29 h 229"/>
                  <a:gd name="T12" fmla="*/ 55 w 199"/>
                  <a:gd name="T13" fmla="*/ 33 h 229"/>
                  <a:gd name="T14" fmla="*/ 60 w 199"/>
                  <a:gd name="T15" fmla="*/ 34 h 229"/>
                  <a:gd name="T16" fmla="*/ 60 w 199"/>
                  <a:gd name="T17" fmla="*/ 42 h 229"/>
                  <a:gd name="T18" fmla="*/ 81 w 199"/>
                  <a:gd name="T19" fmla="*/ 63 h 229"/>
                  <a:gd name="T20" fmla="*/ 86 w 199"/>
                  <a:gd name="T21" fmla="*/ 63 h 229"/>
                  <a:gd name="T22" fmla="*/ 91 w 199"/>
                  <a:gd name="T23" fmla="*/ 71 h 229"/>
                  <a:gd name="T24" fmla="*/ 96 w 199"/>
                  <a:gd name="T25" fmla="*/ 79 h 229"/>
                  <a:gd name="T26" fmla="*/ 99 w 199"/>
                  <a:gd name="T27" fmla="*/ 79 h 229"/>
                  <a:gd name="T28" fmla="*/ 114 w 199"/>
                  <a:gd name="T29" fmla="*/ 88 h 229"/>
                  <a:gd name="T30" fmla="*/ 146 w 199"/>
                  <a:gd name="T31" fmla="*/ 90 h 229"/>
                  <a:gd name="T32" fmla="*/ 149 w 199"/>
                  <a:gd name="T33" fmla="*/ 119 h 229"/>
                  <a:gd name="T34" fmla="*/ 153 w 199"/>
                  <a:gd name="T35" fmla="*/ 125 h 229"/>
                  <a:gd name="T36" fmla="*/ 151 w 199"/>
                  <a:gd name="T37" fmla="*/ 136 h 229"/>
                  <a:gd name="T38" fmla="*/ 169 w 199"/>
                  <a:gd name="T39" fmla="*/ 148 h 229"/>
                  <a:gd name="T40" fmla="*/ 188 w 199"/>
                  <a:gd name="T41" fmla="*/ 153 h 229"/>
                  <a:gd name="T42" fmla="*/ 188 w 199"/>
                  <a:gd name="T43" fmla="*/ 199 h 229"/>
                  <a:gd name="T44" fmla="*/ 198 w 199"/>
                  <a:gd name="T45" fmla="*/ 222 h 229"/>
                  <a:gd name="T46" fmla="*/ 190 w 199"/>
                  <a:gd name="T47" fmla="*/ 226 h 229"/>
                  <a:gd name="T48" fmla="*/ 181 w 199"/>
                  <a:gd name="T49" fmla="*/ 228 h 229"/>
                  <a:gd name="T50" fmla="*/ 180 w 199"/>
                  <a:gd name="T51" fmla="*/ 215 h 229"/>
                  <a:gd name="T52" fmla="*/ 158 w 199"/>
                  <a:gd name="T53" fmla="*/ 228 h 229"/>
                  <a:gd name="T54" fmla="*/ 149 w 199"/>
                  <a:gd name="T55" fmla="*/ 207 h 229"/>
                  <a:gd name="T56" fmla="*/ 141 w 199"/>
                  <a:gd name="T57" fmla="*/ 188 h 229"/>
                  <a:gd name="T58" fmla="*/ 119 w 199"/>
                  <a:gd name="T59" fmla="*/ 167 h 229"/>
                  <a:gd name="T60" fmla="*/ 111 w 199"/>
                  <a:gd name="T61" fmla="*/ 167 h 229"/>
                  <a:gd name="T62" fmla="*/ 91 w 199"/>
                  <a:gd name="T63" fmla="*/ 151 h 229"/>
                  <a:gd name="T64" fmla="*/ 89 w 199"/>
                  <a:gd name="T65" fmla="*/ 140 h 229"/>
                  <a:gd name="T66" fmla="*/ 89 w 199"/>
                  <a:gd name="T67" fmla="*/ 132 h 229"/>
                  <a:gd name="T68" fmla="*/ 74 w 199"/>
                  <a:gd name="T69" fmla="*/ 98 h 229"/>
                  <a:gd name="T70" fmla="*/ 65 w 199"/>
                  <a:gd name="T71" fmla="*/ 79 h 229"/>
                  <a:gd name="T72" fmla="*/ 44 w 199"/>
                  <a:gd name="T73" fmla="*/ 61 h 229"/>
                  <a:gd name="T74" fmla="*/ 18 w 199"/>
                  <a:gd name="T75" fmla="*/ 33 h 229"/>
                  <a:gd name="T76" fmla="*/ 0 w 199"/>
                  <a:gd name="T77" fmla="*/ 8 h 22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99"/>
                  <a:gd name="T118" fmla="*/ 0 h 229"/>
                  <a:gd name="T119" fmla="*/ 199 w 199"/>
                  <a:gd name="T120" fmla="*/ 229 h 22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99" h="229">
                    <a:moveTo>
                      <a:pt x="0" y="8"/>
                    </a:moveTo>
                    <a:lnTo>
                      <a:pt x="20" y="0"/>
                    </a:lnTo>
                    <a:lnTo>
                      <a:pt x="44" y="8"/>
                    </a:lnTo>
                    <a:lnTo>
                      <a:pt x="47" y="19"/>
                    </a:lnTo>
                    <a:lnTo>
                      <a:pt x="47" y="27"/>
                    </a:lnTo>
                    <a:lnTo>
                      <a:pt x="55" y="29"/>
                    </a:lnTo>
                    <a:lnTo>
                      <a:pt x="55" y="33"/>
                    </a:lnTo>
                    <a:lnTo>
                      <a:pt x="60" y="34"/>
                    </a:lnTo>
                    <a:lnTo>
                      <a:pt x="60" y="42"/>
                    </a:lnTo>
                    <a:lnTo>
                      <a:pt x="81" y="63"/>
                    </a:lnTo>
                    <a:lnTo>
                      <a:pt x="86" y="63"/>
                    </a:lnTo>
                    <a:lnTo>
                      <a:pt x="91" y="71"/>
                    </a:lnTo>
                    <a:lnTo>
                      <a:pt x="96" y="79"/>
                    </a:lnTo>
                    <a:lnTo>
                      <a:pt x="99" y="79"/>
                    </a:lnTo>
                    <a:lnTo>
                      <a:pt x="114" y="88"/>
                    </a:lnTo>
                    <a:lnTo>
                      <a:pt x="146" y="90"/>
                    </a:lnTo>
                    <a:lnTo>
                      <a:pt x="149" y="119"/>
                    </a:lnTo>
                    <a:lnTo>
                      <a:pt x="153" y="125"/>
                    </a:lnTo>
                    <a:lnTo>
                      <a:pt x="151" y="136"/>
                    </a:lnTo>
                    <a:lnTo>
                      <a:pt x="169" y="148"/>
                    </a:lnTo>
                    <a:lnTo>
                      <a:pt x="188" y="153"/>
                    </a:lnTo>
                    <a:lnTo>
                      <a:pt x="188" y="199"/>
                    </a:lnTo>
                    <a:lnTo>
                      <a:pt x="198" y="222"/>
                    </a:lnTo>
                    <a:lnTo>
                      <a:pt x="190" y="226"/>
                    </a:lnTo>
                    <a:lnTo>
                      <a:pt x="181" y="228"/>
                    </a:lnTo>
                    <a:lnTo>
                      <a:pt x="180" y="215"/>
                    </a:lnTo>
                    <a:lnTo>
                      <a:pt x="158" y="228"/>
                    </a:lnTo>
                    <a:lnTo>
                      <a:pt x="149" y="207"/>
                    </a:lnTo>
                    <a:lnTo>
                      <a:pt x="141" y="188"/>
                    </a:lnTo>
                    <a:lnTo>
                      <a:pt x="119" y="167"/>
                    </a:lnTo>
                    <a:lnTo>
                      <a:pt x="111" y="167"/>
                    </a:lnTo>
                    <a:lnTo>
                      <a:pt x="91" y="151"/>
                    </a:lnTo>
                    <a:lnTo>
                      <a:pt x="89" y="140"/>
                    </a:lnTo>
                    <a:lnTo>
                      <a:pt x="89" y="132"/>
                    </a:lnTo>
                    <a:lnTo>
                      <a:pt x="74" y="98"/>
                    </a:lnTo>
                    <a:lnTo>
                      <a:pt x="65" y="79"/>
                    </a:lnTo>
                    <a:lnTo>
                      <a:pt x="44" y="61"/>
                    </a:lnTo>
                    <a:lnTo>
                      <a:pt x="18" y="33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5" name="Freeform 21"/>
              <p:cNvSpPr>
                <a:spLocks/>
              </p:cNvSpPr>
              <p:nvPr/>
            </p:nvSpPr>
            <p:spPr bwMode="auto">
              <a:xfrm>
                <a:off x="4752" y="1877"/>
                <a:ext cx="194" cy="264"/>
              </a:xfrm>
              <a:custGeom>
                <a:avLst/>
                <a:gdLst>
                  <a:gd name="T0" fmla="*/ 13 w 194"/>
                  <a:gd name="T1" fmla="*/ 0 h 264"/>
                  <a:gd name="T2" fmla="*/ 32 w 194"/>
                  <a:gd name="T3" fmla="*/ 0 h 264"/>
                  <a:gd name="T4" fmla="*/ 49 w 194"/>
                  <a:gd name="T5" fmla="*/ 27 h 264"/>
                  <a:gd name="T6" fmla="*/ 44 w 194"/>
                  <a:gd name="T7" fmla="*/ 53 h 264"/>
                  <a:gd name="T8" fmla="*/ 55 w 194"/>
                  <a:gd name="T9" fmla="*/ 63 h 264"/>
                  <a:gd name="T10" fmla="*/ 60 w 194"/>
                  <a:gd name="T11" fmla="*/ 79 h 264"/>
                  <a:gd name="T12" fmla="*/ 74 w 194"/>
                  <a:gd name="T13" fmla="*/ 86 h 264"/>
                  <a:gd name="T14" fmla="*/ 87 w 194"/>
                  <a:gd name="T15" fmla="*/ 88 h 264"/>
                  <a:gd name="T16" fmla="*/ 111 w 194"/>
                  <a:gd name="T17" fmla="*/ 102 h 264"/>
                  <a:gd name="T18" fmla="*/ 124 w 194"/>
                  <a:gd name="T19" fmla="*/ 120 h 264"/>
                  <a:gd name="T20" fmla="*/ 128 w 194"/>
                  <a:gd name="T21" fmla="*/ 120 h 264"/>
                  <a:gd name="T22" fmla="*/ 146 w 194"/>
                  <a:gd name="T23" fmla="*/ 130 h 264"/>
                  <a:gd name="T24" fmla="*/ 146 w 194"/>
                  <a:gd name="T25" fmla="*/ 163 h 264"/>
                  <a:gd name="T26" fmla="*/ 153 w 194"/>
                  <a:gd name="T27" fmla="*/ 179 h 264"/>
                  <a:gd name="T28" fmla="*/ 158 w 194"/>
                  <a:gd name="T29" fmla="*/ 186 h 264"/>
                  <a:gd name="T30" fmla="*/ 164 w 194"/>
                  <a:gd name="T31" fmla="*/ 194 h 264"/>
                  <a:gd name="T32" fmla="*/ 171 w 194"/>
                  <a:gd name="T33" fmla="*/ 206 h 264"/>
                  <a:gd name="T34" fmla="*/ 173 w 194"/>
                  <a:gd name="T35" fmla="*/ 218 h 264"/>
                  <a:gd name="T36" fmla="*/ 193 w 194"/>
                  <a:gd name="T37" fmla="*/ 228 h 264"/>
                  <a:gd name="T38" fmla="*/ 190 w 194"/>
                  <a:gd name="T39" fmla="*/ 241 h 264"/>
                  <a:gd name="T40" fmla="*/ 173 w 194"/>
                  <a:gd name="T41" fmla="*/ 243 h 264"/>
                  <a:gd name="T42" fmla="*/ 166 w 194"/>
                  <a:gd name="T43" fmla="*/ 236 h 264"/>
                  <a:gd name="T44" fmla="*/ 158 w 194"/>
                  <a:gd name="T45" fmla="*/ 236 h 264"/>
                  <a:gd name="T46" fmla="*/ 158 w 194"/>
                  <a:gd name="T47" fmla="*/ 263 h 264"/>
                  <a:gd name="T48" fmla="*/ 148 w 194"/>
                  <a:gd name="T49" fmla="*/ 263 h 264"/>
                  <a:gd name="T50" fmla="*/ 136 w 194"/>
                  <a:gd name="T51" fmla="*/ 249 h 264"/>
                  <a:gd name="T52" fmla="*/ 129 w 194"/>
                  <a:gd name="T53" fmla="*/ 241 h 264"/>
                  <a:gd name="T54" fmla="*/ 129 w 194"/>
                  <a:gd name="T55" fmla="*/ 228 h 264"/>
                  <a:gd name="T56" fmla="*/ 116 w 194"/>
                  <a:gd name="T57" fmla="*/ 228 h 264"/>
                  <a:gd name="T58" fmla="*/ 109 w 194"/>
                  <a:gd name="T59" fmla="*/ 241 h 264"/>
                  <a:gd name="T60" fmla="*/ 104 w 194"/>
                  <a:gd name="T61" fmla="*/ 228 h 264"/>
                  <a:gd name="T62" fmla="*/ 99 w 194"/>
                  <a:gd name="T63" fmla="*/ 212 h 264"/>
                  <a:gd name="T64" fmla="*/ 121 w 194"/>
                  <a:gd name="T65" fmla="*/ 206 h 264"/>
                  <a:gd name="T66" fmla="*/ 133 w 194"/>
                  <a:gd name="T67" fmla="*/ 208 h 264"/>
                  <a:gd name="T68" fmla="*/ 133 w 194"/>
                  <a:gd name="T69" fmla="*/ 183 h 264"/>
                  <a:gd name="T70" fmla="*/ 123 w 194"/>
                  <a:gd name="T71" fmla="*/ 177 h 264"/>
                  <a:gd name="T72" fmla="*/ 116 w 194"/>
                  <a:gd name="T73" fmla="*/ 155 h 264"/>
                  <a:gd name="T74" fmla="*/ 111 w 194"/>
                  <a:gd name="T75" fmla="*/ 128 h 264"/>
                  <a:gd name="T76" fmla="*/ 91 w 194"/>
                  <a:gd name="T77" fmla="*/ 122 h 264"/>
                  <a:gd name="T78" fmla="*/ 81 w 194"/>
                  <a:gd name="T79" fmla="*/ 108 h 264"/>
                  <a:gd name="T80" fmla="*/ 67 w 194"/>
                  <a:gd name="T81" fmla="*/ 102 h 264"/>
                  <a:gd name="T82" fmla="*/ 74 w 194"/>
                  <a:gd name="T83" fmla="*/ 124 h 264"/>
                  <a:gd name="T84" fmla="*/ 55 w 194"/>
                  <a:gd name="T85" fmla="*/ 135 h 264"/>
                  <a:gd name="T86" fmla="*/ 44 w 194"/>
                  <a:gd name="T87" fmla="*/ 112 h 264"/>
                  <a:gd name="T88" fmla="*/ 37 w 194"/>
                  <a:gd name="T89" fmla="*/ 102 h 264"/>
                  <a:gd name="T90" fmla="*/ 37 w 194"/>
                  <a:gd name="T91" fmla="*/ 88 h 264"/>
                  <a:gd name="T92" fmla="*/ 22 w 194"/>
                  <a:gd name="T93" fmla="*/ 71 h 264"/>
                  <a:gd name="T94" fmla="*/ 7 w 194"/>
                  <a:gd name="T95" fmla="*/ 63 h 264"/>
                  <a:gd name="T96" fmla="*/ 0 w 194"/>
                  <a:gd name="T97" fmla="*/ 51 h 264"/>
                  <a:gd name="T98" fmla="*/ 3 w 194"/>
                  <a:gd name="T99" fmla="*/ 41 h 264"/>
                  <a:gd name="T100" fmla="*/ 15 w 194"/>
                  <a:gd name="T101" fmla="*/ 49 h 264"/>
                  <a:gd name="T102" fmla="*/ 18 w 194"/>
                  <a:gd name="T103" fmla="*/ 35 h 264"/>
                  <a:gd name="T104" fmla="*/ 15 w 194"/>
                  <a:gd name="T105" fmla="*/ 22 h 264"/>
                  <a:gd name="T106" fmla="*/ 13 w 194"/>
                  <a:gd name="T107" fmla="*/ 0 h 26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94"/>
                  <a:gd name="T163" fmla="*/ 0 h 264"/>
                  <a:gd name="T164" fmla="*/ 194 w 194"/>
                  <a:gd name="T165" fmla="*/ 264 h 26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94" h="264">
                    <a:moveTo>
                      <a:pt x="13" y="0"/>
                    </a:moveTo>
                    <a:lnTo>
                      <a:pt x="32" y="0"/>
                    </a:lnTo>
                    <a:lnTo>
                      <a:pt x="49" y="27"/>
                    </a:lnTo>
                    <a:lnTo>
                      <a:pt x="44" y="53"/>
                    </a:lnTo>
                    <a:lnTo>
                      <a:pt x="55" y="63"/>
                    </a:lnTo>
                    <a:lnTo>
                      <a:pt x="60" y="79"/>
                    </a:lnTo>
                    <a:lnTo>
                      <a:pt x="74" y="86"/>
                    </a:lnTo>
                    <a:lnTo>
                      <a:pt x="87" y="88"/>
                    </a:lnTo>
                    <a:lnTo>
                      <a:pt x="111" y="102"/>
                    </a:lnTo>
                    <a:lnTo>
                      <a:pt x="124" y="120"/>
                    </a:lnTo>
                    <a:lnTo>
                      <a:pt x="128" y="120"/>
                    </a:lnTo>
                    <a:lnTo>
                      <a:pt x="146" y="130"/>
                    </a:lnTo>
                    <a:lnTo>
                      <a:pt x="146" y="163"/>
                    </a:lnTo>
                    <a:lnTo>
                      <a:pt x="153" y="179"/>
                    </a:lnTo>
                    <a:lnTo>
                      <a:pt x="158" y="186"/>
                    </a:lnTo>
                    <a:lnTo>
                      <a:pt x="164" y="194"/>
                    </a:lnTo>
                    <a:lnTo>
                      <a:pt x="171" y="206"/>
                    </a:lnTo>
                    <a:lnTo>
                      <a:pt x="173" y="218"/>
                    </a:lnTo>
                    <a:lnTo>
                      <a:pt x="193" y="228"/>
                    </a:lnTo>
                    <a:lnTo>
                      <a:pt x="190" y="241"/>
                    </a:lnTo>
                    <a:lnTo>
                      <a:pt x="173" y="243"/>
                    </a:lnTo>
                    <a:lnTo>
                      <a:pt x="166" y="236"/>
                    </a:lnTo>
                    <a:lnTo>
                      <a:pt x="158" y="236"/>
                    </a:lnTo>
                    <a:lnTo>
                      <a:pt x="158" y="263"/>
                    </a:lnTo>
                    <a:lnTo>
                      <a:pt x="148" y="263"/>
                    </a:lnTo>
                    <a:lnTo>
                      <a:pt x="136" y="249"/>
                    </a:lnTo>
                    <a:lnTo>
                      <a:pt x="129" y="241"/>
                    </a:lnTo>
                    <a:lnTo>
                      <a:pt x="129" y="228"/>
                    </a:lnTo>
                    <a:lnTo>
                      <a:pt x="116" y="228"/>
                    </a:lnTo>
                    <a:lnTo>
                      <a:pt x="109" y="241"/>
                    </a:lnTo>
                    <a:lnTo>
                      <a:pt x="104" y="228"/>
                    </a:lnTo>
                    <a:lnTo>
                      <a:pt x="99" y="212"/>
                    </a:lnTo>
                    <a:lnTo>
                      <a:pt x="121" y="206"/>
                    </a:lnTo>
                    <a:lnTo>
                      <a:pt x="133" y="208"/>
                    </a:lnTo>
                    <a:lnTo>
                      <a:pt x="133" y="183"/>
                    </a:lnTo>
                    <a:lnTo>
                      <a:pt x="123" y="177"/>
                    </a:lnTo>
                    <a:lnTo>
                      <a:pt x="116" y="155"/>
                    </a:lnTo>
                    <a:lnTo>
                      <a:pt x="111" y="128"/>
                    </a:lnTo>
                    <a:lnTo>
                      <a:pt x="91" y="122"/>
                    </a:lnTo>
                    <a:lnTo>
                      <a:pt x="81" y="108"/>
                    </a:lnTo>
                    <a:lnTo>
                      <a:pt x="67" y="102"/>
                    </a:lnTo>
                    <a:lnTo>
                      <a:pt x="74" y="124"/>
                    </a:lnTo>
                    <a:lnTo>
                      <a:pt x="55" y="135"/>
                    </a:lnTo>
                    <a:lnTo>
                      <a:pt x="44" y="112"/>
                    </a:lnTo>
                    <a:lnTo>
                      <a:pt x="37" y="102"/>
                    </a:lnTo>
                    <a:lnTo>
                      <a:pt x="37" y="88"/>
                    </a:lnTo>
                    <a:lnTo>
                      <a:pt x="22" y="71"/>
                    </a:lnTo>
                    <a:lnTo>
                      <a:pt x="7" y="63"/>
                    </a:lnTo>
                    <a:lnTo>
                      <a:pt x="0" y="51"/>
                    </a:lnTo>
                    <a:lnTo>
                      <a:pt x="3" y="41"/>
                    </a:lnTo>
                    <a:lnTo>
                      <a:pt x="15" y="49"/>
                    </a:lnTo>
                    <a:lnTo>
                      <a:pt x="18" y="35"/>
                    </a:lnTo>
                    <a:lnTo>
                      <a:pt x="15" y="22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6" name="Freeform 22"/>
              <p:cNvSpPr>
                <a:spLocks/>
              </p:cNvSpPr>
              <p:nvPr/>
            </p:nvSpPr>
            <p:spPr bwMode="auto">
              <a:xfrm>
                <a:off x="4706" y="1414"/>
                <a:ext cx="138" cy="215"/>
              </a:xfrm>
              <a:custGeom>
                <a:avLst/>
                <a:gdLst>
                  <a:gd name="T0" fmla="*/ 30 w 138"/>
                  <a:gd name="T1" fmla="*/ 0 h 215"/>
                  <a:gd name="T2" fmla="*/ 54 w 138"/>
                  <a:gd name="T3" fmla="*/ 11 h 215"/>
                  <a:gd name="T4" fmla="*/ 73 w 138"/>
                  <a:gd name="T5" fmla="*/ 29 h 215"/>
                  <a:gd name="T6" fmla="*/ 83 w 138"/>
                  <a:gd name="T7" fmla="*/ 46 h 215"/>
                  <a:gd name="T8" fmla="*/ 89 w 138"/>
                  <a:gd name="T9" fmla="*/ 46 h 215"/>
                  <a:gd name="T10" fmla="*/ 89 w 138"/>
                  <a:gd name="T11" fmla="*/ 57 h 215"/>
                  <a:gd name="T12" fmla="*/ 97 w 138"/>
                  <a:gd name="T13" fmla="*/ 69 h 215"/>
                  <a:gd name="T14" fmla="*/ 107 w 138"/>
                  <a:gd name="T15" fmla="*/ 80 h 215"/>
                  <a:gd name="T16" fmla="*/ 125 w 138"/>
                  <a:gd name="T17" fmla="*/ 103 h 215"/>
                  <a:gd name="T18" fmla="*/ 137 w 138"/>
                  <a:gd name="T19" fmla="*/ 134 h 215"/>
                  <a:gd name="T20" fmla="*/ 114 w 138"/>
                  <a:gd name="T21" fmla="*/ 132 h 215"/>
                  <a:gd name="T22" fmla="*/ 96 w 138"/>
                  <a:gd name="T23" fmla="*/ 126 h 215"/>
                  <a:gd name="T24" fmla="*/ 109 w 138"/>
                  <a:gd name="T25" fmla="*/ 147 h 215"/>
                  <a:gd name="T26" fmla="*/ 109 w 138"/>
                  <a:gd name="T27" fmla="*/ 161 h 215"/>
                  <a:gd name="T28" fmla="*/ 109 w 138"/>
                  <a:gd name="T29" fmla="*/ 172 h 215"/>
                  <a:gd name="T30" fmla="*/ 101 w 138"/>
                  <a:gd name="T31" fmla="*/ 168 h 215"/>
                  <a:gd name="T32" fmla="*/ 91 w 138"/>
                  <a:gd name="T33" fmla="*/ 159 h 215"/>
                  <a:gd name="T34" fmla="*/ 78 w 138"/>
                  <a:gd name="T35" fmla="*/ 141 h 215"/>
                  <a:gd name="T36" fmla="*/ 68 w 138"/>
                  <a:gd name="T37" fmla="*/ 138 h 215"/>
                  <a:gd name="T38" fmla="*/ 53 w 138"/>
                  <a:gd name="T39" fmla="*/ 141 h 215"/>
                  <a:gd name="T40" fmla="*/ 43 w 138"/>
                  <a:gd name="T41" fmla="*/ 147 h 215"/>
                  <a:gd name="T42" fmla="*/ 48 w 138"/>
                  <a:gd name="T43" fmla="*/ 159 h 215"/>
                  <a:gd name="T44" fmla="*/ 63 w 138"/>
                  <a:gd name="T45" fmla="*/ 168 h 215"/>
                  <a:gd name="T46" fmla="*/ 78 w 138"/>
                  <a:gd name="T47" fmla="*/ 174 h 215"/>
                  <a:gd name="T48" fmla="*/ 84 w 138"/>
                  <a:gd name="T49" fmla="*/ 189 h 215"/>
                  <a:gd name="T50" fmla="*/ 83 w 138"/>
                  <a:gd name="T51" fmla="*/ 208 h 215"/>
                  <a:gd name="T52" fmla="*/ 83 w 138"/>
                  <a:gd name="T53" fmla="*/ 214 h 215"/>
                  <a:gd name="T54" fmla="*/ 78 w 138"/>
                  <a:gd name="T55" fmla="*/ 214 h 215"/>
                  <a:gd name="T56" fmla="*/ 68 w 138"/>
                  <a:gd name="T57" fmla="*/ 208 h 215"/>
                  <a:gd name="T58" fmla="*/ 63 w 138"/>
                  <a:gd name="T59" fmla="*/ 206 h 215"/>
                  <a:gd name="T60" fmla="*/ 59 w 138"/>
                  <a:gd name="T61" fmla="*/ 203 h 215"/>
                  <a:gd name="T62" fmla="*/ 53 w 138"/>
                  <a:gd name="T63" fmla="*/ 210 h 215"/>
                  <a:gd name="T64" fmla="*/ 43 w 138"/>
                  <a:gd name="T65" fmla="*/ 214 h 215"/>
                  <a:gd name="T66" fmla="*/ 38 w 138"/>
                  <a:gd name="T67" fmla="*/ 206 h 215"/>
                  <a:gd name="T68" fmla="*/ 38 w 138"/>
                  <a:gd name="T69" fmla="*/ 187 h 215"/>
                  <a:gd name="T70" fmla="*/ 36 w 138"/>
                  <a:gd name="T71" fmla="*/ 176 h 215"/>
                  <a:gd name="T72" fmla="*/ 26 w 138"/>
                  <a:gd name="T73" fmla="*/ 168 h 215"/>
                  <a:gd name="T74" fmla="*/ 15 w 138"/>
                  <a:gd name="T75" fmla="*/ 182 h 215"/>
                  <a:gd name="T76" fmla="*/ 2 w 138"/>
                  <a:gd name="T77" fmla="*/ 182 h 215"/>
                  <a:gd name="T78" fmla="*/ 0 w 138"/>
                  <a:gd name="T79" fmla="*/ 172 h 215"/>
                  <a:gd name="T80" fmla="*/ 2 w 138"/>
                  <a:gd name="T81" fmla="*/ 149 h 215"/>
                  <a:gd name="T82" fmla="*/ 13 w 138"/>
                  <a:gd name="T83" fmla="*/ 139 h 215"/>
                  <a:gd name="T84" fmla="*/ 12 w 138"/>
                  <a:gd name="T85" fmla="*/ 107 h 215"/>
                  <a:gd name="T86" fmla="*/ 12 w 138"/>
                  <a:gd name="T87" fmla="*/ 97 h 215"/>
                  <a:gd name="T88" fmla="*/ 20 w 138"/>
                  <a:gd name="T89" fmla="*/ 94 h 215"/>
                  <a:gd name="T90" fmla="*/ 31 w 138"/>
                  <a:gd name="T91" fmla="*/ 103 h 215"/>
                  <a:gd name="T92" fmla="*/ 48 w 138"/>
                  <a:gd name="T93" fmla="*/ 111 h 215"/>
                  <a:gd name="T94" fmla="*/ 48 w 138"/>
                  <a:gd name="T95" fmla="*/ 92 h 215"/>
                  <a:gd name="T96" fmla="*/ 38 w 138"/>
                  <a:gd name="T97" fmla="*/ 86 h 215"/>
                  <a:gd name="T98" fmla="*/ 38 w 138"/>
                  <a:gd name="T99" fmla="*/ 80 h 215"/>
                  <a:gd name="T100" fmla="*/ 41 w 138"/>
                  <a:gd name="T101" fmla="*/ 80 h 215"/>
                  <a:gd name="T102" fmla="*/ 45 w 138"/>
                  <a:gd name="T103" fmla="*/ 80 h 215"/>
                  <a:gd name="T104" fmla="*/ 48 w 138"/>
                  <a:gd name="T105" fmla="*/ 80 h 215"/>
                  <a:gd name="T106" fmla="*/ 53 w 138"/>
                  <a:gd name="T107" fmla="*/ 80 h 215"/>
                  <a:gd name="T108" fmla="*/ 59 w 138"/>
                  <a:gd name="T109" fmla="*/ 73 h 215"/>
                  <a:gd name="T110" fmla="*/ 56 w 138"/>
                  <a:gd name="T111" fmla="*/ 69 h 215"/>
                  <a:gd name="T112" fmla="*/ 50 w 138"/>
                  <a:gd name="T113" fmla="*/ 52 h 215"/>
                  <a:gd name="T114" fmla="*/ 38 w 138"/>
                  <a:gd name="T115" fmla="*/ 38 h 215"/>
                  <a:gd name="T116" fmla="*/ 26 w 138"/>
                  <a:gd name="T117" fmla="*/ 31 h 215"/>
                  <a:gd name="T118" fmla="*/ 18 w 138"/>
                  <a:gd name="T119" fmla="*/ 21 h 215"/>
                  <a:gd name="T120" fmla="*/ 30 w 138"/>
                  <a:gd name="T121" fmla="*/ 0 h 2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8"/>
                  <a:gd name="T184" fmla="*/ 0 h 215"/>
                  <a:gd name="T185" fmla="*/ 138 w 138"/>
                  <a:gd name="T186" fmla="*/ 215 h 21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8" h="215">
                    <a:moveTo>
                      <a:pt x="30" y="0"/>
                    </a:moveTo>
                    <a:lnTo>
                      <a:pt x="54" y="11"/>
                    </a:lnTo>
                    <a:lnTo>
                      <a:pt x="73" y="29"/>
                    </a:lnTo>
                    <a:lnTo>
                      <a:pt x="83" y="46"/>
                    </a:lnTo>
                    <a:lnTo>
                      <a:pt x="89" y="46"/>
                    </a:lnTo>
                    <a:lnTo>
                      <a:pt x="89" y="57"/>
                    </a:lnTo>
                    <a:lnTo>
                      <a:pt x="97" y="69"/>
                    </a:lnTo>
                    <a:lnTo>
                      <a:pt x="107" y="80"/>
                    </a:lnTo>
                    <a:lnTo>
                      <a:pt x="125" y="103"/>
                    </a:lnTo>
                    <a:lnTo>
                      <a:pt x="137" y="134"/>
                    </a:lnTo>
                    <a:lnTo>
                      <a:pt x="114" y="132"/>
                    </a:lnTo>
                    <a:lnTo>
                      <a:pt x="96" y="126"/>
                    </a:lnTo>
                    <a:lnTo>
                      <a:pt x="109" y="147"/>
                    </a:lnTo>
                    <a:lnTo>
                      <a:pt x="109" y="161"/>
                    </a:lnTo>
                    <a:lnTo>
                      <a:pt x="109" y="172"/>
                    </a:lnTo>
                    <a:lnTo>
                      <a:pt x="101" y="168"/>
                    </a:lnTo>
                    <a:lnTo>
                      <a:pt x="91" y="159"/>
                    </a:lnTo>
                    <a:lnTo>
                      <a:pt x="78" y="141"/>
                    </a:lnTo>
                    <a:lnTo>
                      <a:pt x="68" y="138"/>
                    </a:lnTo>
                    <a:lnTo>
                      <a:pt x="53" y="141"/>
                    </a:lnTo>
                    <a:lnTo>
                      <a:pt x="43" y="147"/>
                    </a:lnTo>
                    <a:lnTo>
                      <a:pt x="48" y="159"/>
                    </a:lnTo>
                    <a:lnTo>
                      <a:pt x="63" y="168"/>
                    </a:lnTo>
                    <a:lnTo>
                      <a:pt x="78" y="174"/>
                    </a:lnTo>
                    <a:lnTo>
                      <a:pt x="84" y="189"/>
                    </a:lnTo>
                    <a:lnTo>
                      <a:pt x="83" y="208"/>
                    </a:lnTo>
                    <a:lnTo>
                      <a:pt x="83" y="214"/>
                    </a:lnTo>
                    <a:lnTo>
                      <a:pt x="78" y="214"/>
                    </a:lnTo>
                    <a:lnTo>
                      <a:pt x="68" y="208"/>
                    </a:lnTo>
                    <a:lnTo>
                      <a:pt x="63" y="206"/>
                    </a:lnTo>
                    <a:lnTo>
                      <a:pt x="59" y="203"/>
                    </a:lnTo>
                    <a:lnTo>
                      <a:pt x="53" y="210"/>
                    </a:lnTo>
                    <a:lnTo>
                      <a:pt x="43" y="214"/>
                    </a:lnTo>
                    <a:lnTo>
                      <a:pt x="38" y="206"/>
                    </a:lnTo>
                    <a:lnTo>
                      <a:pt x="38" y="187"/>
                    </a:lnTo>
                    <a:lnTo>
                      <a:pt x="36" y="176"/>
                    </a:lnTo>
                    <a:lnTo>
                      <a:pt x="26" y="168"/>
                    </a:lnTo>
                    <a:lnTo>
                      <a:pt x="15" y="182"/>
                    </a:lnTo>
                    <a:lnTo>
                      <a:pt x="2" y="182"/>
                    </a:lnTo>
                    <a:lnTo>
                      <a:pt x="0" y="172"/>
                    </a:lnTo>
                    <a:lnTo>
                      <a:pt x="2" y="149"/>
                    </a:lnTo>
                    <a:lnTo>
                      <a:pt x="13" y="139"/>
                    </a:lnTo>
                    <a:lnTo>
                      <a:pt x="12" y="107"/>
                    </a:lnTo>
                    <a:lnTo>
                      <a:pt x="12" y="97"/>
                    </a:lnTo>
                    <a:lnTo>
                      <a:pt x="20" y="94"/>
                    </a:lnTo>
                    <a:lnTo>
                      <a:pt x="31" y="103"/>
                    </a:lnTo>
                    <a:lnTo>
                      <a:pt x="48" y="111"/>
                    </a:lnTo>
                    <a:lnTo>
                      <a:pt x="48" y="92"/>
                    </a:lnTo>
                    <a:lnTo>
                      <a:pt x="38" y="86"/>
                    </a:lnTo>
                    <a:lnTo>
                      <a:pt x="38" y="80"/>
                    </a:lnTo>
                    <a:lnTo>
                      <a:pt x="41" y="80"/>
                    </a:lnTo>
                    <a:lnTo>
                      <a:pt x="45" y="80"/>
                    </a:lnTo>
                    <a:lnTo>
                      <a:pt x="48" y="80"/>
                    </a:lnTo>
                    <a:lnTo>
                      <a:pt x="53" y="80"/>
                    </a:lnTo>
                    <a:lnTo>
                      <a:pt x="59" y="73"/>
                    </a:lnTo>
                    <a:lnTo>
                      <a:pt x="56" y="69"/>
                    </a:lnTo>
                    <a:lnTo>
                      <a:pt x="50" y="52"/>
                    </a:lnTo>
                    <a:lnTo>
                      <a:pt x="38" y="38"/>
                    </a:lnTo>
                    <a:lnTo>
                      <a:pt x="26" y="31"/>
                    </a:lnTo>
                    <a:lnTo>
                      <a:pt x="18" y="21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537" name="Freeform 23"/>
              <p:cNvSpPr>
                <a:spLocks/>
              </p:cNvSpPr>
              <p:nvPr/>
            </p:nvSpPr>
            <p:spPr bwMode="auto">
              <a:xfrm>
                <a:off x="4532" y="1136"/>
                <a:ext cx="151" cy="175"/>
              </a:xfrm>
              <a:custGeom>
                <a:avLst/>
                <a:gdLst>
                  <a:gd name="T0" fmla="*/ 0 w 151"/>
                  <a:gd name="T1" fmla="*/ 0 h 175"/>
                  <a:gd name="T2" fmla="*/ 12 w 151"/>
                  <a:gd name="T3" fmla="*/ 0 h 175"/>
                  <a:gd name="T4" fmla="*/ 18 w 151"/>
                  <a:gd name="T5" fmla="*/ 13 h 175"/>
                  <a:gd name="T6" fmla="*/ 40 w 151"/>
                  <a:gd name="T7" fmla="*/ 30 h 175"/>
                  <a:gd name="T8" fmla="*/ 48 w 151"/>
                  <a:gd name="T9" fmla="*/ 51 h 175"/>
                  <a:gd name="T10" fmla="*/ 63 w 151"/>
                  <a:gd name="T11" fmla="*/ 53 h 175"/>
                  <a:gd name="T12" fmla="*/ 73 w 151"/>
                  <a:gd name="T13" fmla="*/ 55 h 175"/>
                  <a:gd name="T14" fmla="*/ 83 w 151"/>
                  <a:gd name="T15" fmla="*/ 66 h 175"/>
                  <a:gd name="T16" fmla="*/ 95 w 151"/>
                  <a:gd name="T17" fmla="*/ 66 h 175"/>
                  <a:gd name="T18" fmla="*/ 107 w 151"/>
                  <a:gd name="T19" fmla="*/ 74 h 175"/>
                  <a:gd name="T20" fmla="*/ 118 w 151"/>
                  <a:gd name="T21" fmla="*/ 85 h 175"/>
                  <a:gd name="T22" fmla="*/ 130 w 151"/>
                  <a:gd name="T23" fmla="*/ 95 h 175"/>
                  <a:gd name="T24" fmla="*/ 127 w 151"/>
                  <a:gd name="T25" fmla="*/ 100 h 175"/>
                  <a:gd name="T26" fmla="*/ 120 w 151"/>
                  <a:gd name="T27" fmla="*/ 102 h 175"/>
                  <a:gd name="T28" fmla="*/ 113 w 151"/>
                  <a:gd name="T29" fmla="*/ 102 h 175"/>
                  <a:gd name="T30" fmla="*/ 112 w 151"/>
                  <a:gd name="T31" fmla="*/ 108 h 175"/>
                  <a:gd name="T32" fmla="*/ 125 w 151"/>
                  <a:gd name="T33" fmla="*/ 121 h 175"/>
                  <a:gd name="T34" fmla="*/ 133 w 151"/>
                  <a:gd name="T35" fmla="*/ 132 h 175"/>
                  <a:gd name="T36" fmla="*/ 150 w 151"/>
                  <a:gd name="T37" fmla="*/ 148 h 175"/>
                  <a:gd name="T38" fmla="*/ 142 w 151"/>
                  <a:gd name="T39" fmla="*/ 161 h 175"/>
                  <a:gd name="T40" fmla="*/ 132 w 151"/>
                  <a:gd name="T41" fmla="*/ 163 h 175"/>
                  <a:gd name="T42" fmla="*/ 132 w 151"/>
                  <a:gd name="T43" fmla="*/ 174 h 175"/>
                  <a:gd name="T44" fmla="*/ 118 w 151"/>
                  <a:gd name="T45" fmla="*/ 174 h 175"/>
                  <a:gd name="T46" fmla="*/ 113 w 151"/>
                  <a:gd name="T47" fmla="*/ 166 h 175"/>
                  <a:gd name="T48" fmla="*/ 100 w 151"/>
                  <a:gd name="T49" fmla="*/ 153 h 175"/>
                  <a:gd name="T50" fmla="*/ 90 w 151"/>
                  <a:gd name="T51" fmla="*/ 136 h 175"/>
                  <a:gd name="T52" fmla="*/ 77 w 151"/>
                  <a:gd name="T53" fmla="*/ 110 h 175"/>
                  <a:gd name="T54" fmla="*/ 58 w 151"/>
                  <a:gd name="T55" fmla="*/ 95 h 175"/>
                  <a:gd name="T56" fmla="*/ 42 w 151"/>
                  <a:gd name="T57" fmla="*/ 66 h 175"/>
                  <a:gd name="T58" fmla="*/ 30 w 151"/>
                  <a:gd name="T59" fmla="*/ 59 h 175"/>
                  <a:gd name="T60" fmla="*/ 22 w 151"/>
                  <a:gd name="T61" fmla="*/ 53 h 175"/>
                  <a:gd name="T62" fmla="*/ 17 w 151"/>
                  <a:gd name="T63" fmla="*/ 38 h 175"/>
                  <a:gd name="T64" fmla="*/ 3 w 151"/>
                  <a:gd name="T65" fmla="*/ 25 h 175"/>
                  <a:gd name="T66" fmla="*/ 3 w 151"/>
                  <a:gd name="T67" fmla="*/ 19 h 175"/>
                  <a:gd name="T68" fmla="*/ 0 w 151"/>
                  <a:gd name="T69" fmla="*/ 0 h 17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1"/>
                  <a:gd name="T106" fmla="*/ 0 h 175"/>
                  <a:gd name="T107" fmla="*/ 151 w 151"/>
                  <a:gd name="T108" fmla="*/ 175 h 17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1" h="175">
                    <a:moveTo>
                      <a:pt x="0" y="0"/>
                    </a:moveTo>
                    <a:lnTo>
                      <a:pt x="12" y="0"/>
                    </a:lnTo>
                    <a:lnTo>
                      <a:pt x="18" y="13"/>
                    </a:lnTo>
                    <a:lnTo>
                      <a:pt x="40" y="30"/>
                    </a:lnTo>
                    <a:lnTo>
                      <a:pt x="48" y="51"/>
                    </a:lnTo>
                    <a:lnTo>
                      <a:pt x="63" y="53"/>
                    </a:lnTo>
                    <a:lnTo>
                      <a:pt x="73" y="55"/>
                    </a:lnTo>
                    <a:lnTo>
                      <a:pt x="83" y="66"/>
                    </a:lnTo>
                    <a:lnTo>
                      <a:pt x="95" y="66"/>
                    </a:lnTo>
                    <a:lnTo>
                      <a:pt x="107" y="74"/>
                    </a:lnTo>
                    <a:lnTo>
                      <a:pt x="118" y="85"/>
                    </a:lnTo>
                    <a:lnTo>
                      <a:pt x="130" y="95"/>
                    </a:lnTo>
                    <a:lnTo>
                      <a:pt x="127" y="100"/>
                    </a:lnTo>
                    <a:lnTo>
                      <a:pt x="120" y="102"/>
                    </a:lnTo>
                    <a:lnTo>
                      <a:pt x="113" y="102"/>
                    </a:lnTo>
                    <a:lnTo>
                      <a:pt x="112" y="108"/>
                    </a:lnTo>
                    <a:lnTo>
                      <a:pt x="125" y="121"/>
                    </a:lnTo>
                    <a:lnTo>
                      <a:pt x="133" y="132"/>
                    </a:lnTo>
                    <a:lnTo>
                      <a:pt x="150" y="148"/>
                    </a:lnTo>
                    <a:lnTo>
                      <a:pt x="142" y="161"/>
                    </a:lnTo>
                    <a:lnTo>
                      <a:pt x="132" y="163"/>
                    </a:lnTo>
                    <a:lnTo>
                      <a:pt x="132" y="174"/>
                    </a:lnTo>
                    <a:lnTo>
                      <a:pt x="118" y="174"/>
                    </a:lnTo>
                    <a:lnTo>
                      <a:pt x="113" y="166"/>
                    </a:lnTo>
                    <a:lnTo>
                      <a:pt x="100" y="153"/>
                    </a:lnTo>
                    <a:lnTo>
                      <a:pt x="90" y="136"/>
                    </a:lnTo>
                    <a:lnTo>
                      <a:pt x="77" y="110"/>
                    </a:lnTo>
                    <a:lnTo>
                      <a:pt x="58" y="95"/>
                    </a:lnTo>
                    <a:lnTo>
                      <a:pt x="42" y="66"/>
                    </a:lnTo>
                    <a:lnTo>
                      <a:pt x="30" y="59"/>
                    </a:lnTo>
                    <a:lnTo>
                      <a:pt x="22" y="53"/>
                    </a:lnTo>
                    <a:lnTo>
                      <a:pt x="17" y="38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21514" name="Freeform 24"/>
            <p:cNvSpPr>
              <a:spLocks/>
            </p:cNvSpPr>
            <p:nvPr/>
          </p:nvSpPr>
          <p:spPr bwMode="auto">
            <a:xfrm>
              <a:off x="2372" y="1521"/>
              <a:ext cx="1184" cy="1430"/>
            </a:xfrm>
            <a:custGeom>
              <a:avLst/>
              <a:gdLst>
                <a:gd name="T0" fmla="*/ 906 w 1184"/>
                <a:gd name="T1" fmla="*/ 231 h 1430"/>
                <a:gd name="T2" fmla="*/ 1015 w 1184"/>
                <a:gd name="T3" fmla="*/ 470 h 1430"/>
                <a:gd name="T4" fmla="*/ 1060 w 1184"/>
                <a:gd name="T5" fmla="*/ 531 h 1430"/>
                <a:gd name="T6" fmla="*/ 1158 w 1184"/>
                <a:gd name="T7" fmla="*/ 514 h 1430"/>
                <a:gd name="T8" fmla="*/ 1181 w 1184"/>
                <a:gd name="T9" fmla="*/ 570 h 1430"/>
                <a:gd name="T10" fmla="*/ 1069 w 1184"/>
                <a:gd name="T11" fmla="*/ 729 h 1430"/>
                <a:gd name="T12" fmla="*/ 970 w 1184"/>
                <a:gd name="T13" fmla="*/ 915 h 1430"/>
                <a:gd name="T14" fmla="*/ 985 w 1184"/>
                <a:gd name="T15" fmla="*/ 978 h 1430"/>
                <a:gd name="T16" fmla="*/ 985 w 1184"/>
                <a:gd name="T17" fmla="*/ 1047 h 1430"/>
                <a:gd name="T18" fmla="*/ 945 w 1184"/>
                <a:gd name="T19" fmla="*/ 1070 h 1430"/>
                <a:gd name="T20" fmla="*/ 881 w 1184"/>
                <a:gd name="T21" fmla="*/ 1164 h 1430"/>
                <a:gd name="T22" fmla="*/ 860 w 1184"/>
                <a:gd name="T23" fmla="*/ 1239 h 1430"/>
                <a:gd name="T24" fmla="*/ 797 w 1184"/>
                <a:gd name="T25" fmla="*/ 1347 h 1430"/>
                <a:gd name="T26" fmla="*/ 765 w 1184"/>
                <a:gd name="T27" fmla="*/ 1370 h 1430"/>
                <a:gd name="T28" fmla="*/ 692 w 1184"/>
                <a:gd name="T29" fmla="*/ 1423 h 1430"/>
                <a:gd name="T30" fmla="*/ 608 w 1184"/>
                <a:gd name="T31" fmla="*/ 1405 h 1430"/>
                <a:gd name="T32" fmla="*/ 595 w 1184"/>
                <a:gd name="T33" fmla="*/ 1353 h 1430"/>
                <a:gd name="T34" fmla="*/ 554 w 1184"/>
                <a:gd name="T35" fmla="*/ 1286 h 1430"/>
                <a:gd name="T36" fmla="*/ 547 w 1184"/>
                <a:gd name="T37" fmla="*/ 1223 h 1430"/>
                <a:gd name="T38" fmla="*/ 538 w 1184"/>
                <a:gd name="T39" fmla="*/ 1186 h 1430"/>
                <a:gd name="T40" fmla="*/ 502 w 1184"/>
                <a:gd name="T41" fmla="*/ 1141 h 1430"/>
                <a:gd name="T42" fmla="*/ 481 w 1184"/>
                <a:gd name="T43" fmla="*/ 1084 h 1430"/>
                <a:gd name="T44" fmla="*/ 509 w 1184"/>
                <a:gd name="T45" fmla="*/ 986 h 1430"/>
                <a:gd name="T46" fmla="*/ 497 w 1184"/>
                <a:gd name="T47" fmla="*/ 847 h 1430"/>
                <a:gd name="T48" fmla="*/ 443 w 1184"/>
                <a:gd name="T49" fmla="*/ 776 h 1430"/>
                <a:gd name="T50" fmla="*/ 438 w 1184"/>
                <a:gd name="T51" fmla="*/ 672 h 1430"/>
                <a:gd name="T52" fmla="*/ 361 w 1184"/>
                <a:gd name="T53" fmla="*/ 629 h 1430"/>
                <a:gd name="T54" fmla="*/ 259 w 1184"/>
                <a:gd name="T55" fmla="*/ 641 h 1430"/>
                <a:gd name="T56" fmla="*/ 59 w 1184"/>
                <a:gd name="T57" fmla="*/ 555 h 1430"/>
                <a:gd name="T58" fmla="*/ 11 w 1184"/>
                <a:gd name="T59" fmla="*/ 418 h 1430"/>
                <a:gd name="T60" fmla="*/ 45 w 1184"/>
                <a:gd name="T61" fmla="*/ 316 h 1430"/>
                <a:gd name="T62" fmla="*/ 116 w 1184"/>
                <a:gd name="T63" fmla="*/ 208 h 1430"/>
                <a:gd name="T64" fmla="*/ 218 w 1184"/>
                <a:gd name="T65" fmla="*/ 125 h 1430"/>
                <a:gd name="T66" fmla="*/ 291 w 1184"/>
                <a:gd name="T67" fmla="*/ 37 h 1430"/>
                <a:gd name="T68" fmla="*/ 361 w 1184"/>
                <a:gd name="T69" fmla="*/ 63 h 1430"/>
                <a:gd name="T70" fmla="*/ 438 w 1184"/>
                <a:gd name="T71" fmla="*/ 22 h 1430"/>
                <a:gd name="T72" fmla="*/ 490 w 1184"/>
                <a:gd name="T73" fmla="*/ 4 h 1430"/>
                <a:gd name="T74" fmla="*/ 531 w 1184"/>
                <a:gd name="T75" fmla="*/ 45 h 1430"/>
                <a:gd name="T76" fmla="*/ 615 w 1184"/>
                <a:gd name="T77" fmla="*/ 118 h 1430"/>
                <a:gd name="T78" fmla="*/ 667 w 1184"/>
                <a:gd name="T79" fmla="*/ 88 h 1430"/>
                <a:gd name="T80" fmla="*/ 752 w 1184"/>
                <a:gd name="T81" fmla="*/ 110 h 1430"/>
                <a:gd name="T82" fmla="*/ 847 w 1184"/>
                <a:gd name="T83" fmla="*/ 110 h 143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84"/>
                <a:gd name="T127" fmla="*/ 0 h 1430"/>
                <a:gd name="T128" fmla="*/ 1184 w 1184"/>
                <a:gd name="T129" fmla="*/ 1430 h 143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84" h="1430">
                  <a:moveTo>
                    <a:pt x="886" y="169"/>
                  </a:moveTo>
                  <a:lnTo>
                    <a:pt x="906" y="231"/>
                  </a:lnTo>
                  <a:lnTo>
                    <a:pt x="945" y="323"/>
                  </a:lnTo>
                  <a:lnTo>
                    <a:pt x="1015" y="470"/>
                  </a:lnTo>
                  <a:lnTo>
                    <a:pt x="1045" y="486"/>
                  </a:lnTo>
                  <a:lnTo>
                    <a:pt x="1060" y="531"/>
                  </a:lnTo>
                  <a:lnTo>
                    <a:pt x="1119" y="529"/>
                  </a:lnTo>
                  <a:lnTo>
                    <a:pt x="1158" y="514"/>
                  </a:lnTo>
                  <a:lnTo>
                    <a:pt x="1183" y="514"/>
                  </a:lnTo>
                  <a:lnTo>
                    <a:pt x="1181" y="570"/>
                  </a:lnTo>
                  <a:lnTo>
                    <a:pt x="1176" y="602"/>
                  </a:lnTo>
                  <a:lnTo>
                    <a:pt x="1069" y="729"/>
                  </a:lnTo>
                  <a:lnTo>
                    <a:pt x="970" y="861"/>
                  </a:lnTo>
                  <a:lnTo>
                    <a:pt x="970" y="915"/>
                  </a:lnTo>
                  <a:lnTo>
                    <a:pt x="1001" y="951"/>
                  </a:lnTo>
                  <a:lnTo>
                    <a:pt x="985" y="978"/>
                  </a:lnTo>
                  <a:lnTo>
                    <a:pt x="995" y="1019"/>
                  </a:lnTo>
                  <a:lnTo>
                    <a:pt x="985" y="1047"/>
                  </a:lnTo>
                  <a:lnTo>
                    <a:pt x="963" y="1070"/>
                  </a:lnTo>
                  <a:lnTo>
                    <a:pt x="945" y="1070"/>
                  </a:lnTo>
                  <a:lnTo>
                    <a:pt x="911" y="1113"/>
                  </a:lnTo>
                  <a:lnTo>
                    <a:pt x="881" y="1164"/>
                  </a:lnTo>
                  <a:lnTo>
                    <a:pt x="886" y="1215"/>
                  </a:lnTo>
                  <a:lnTo>
                    <a:pt x="860" y="1239"/>
                  </a:lnTo>
                  <a:lnTo>
                    <a:pt x="829" y="1294"/>
                  </a:lnTo>
                  <a:lnTo>
                    <a:pt x="797" y="1347"/>
                  </a:lnTo>
                  <a:lnTo>
                    <a:pt x="779" y="1364"/>
                  </a:lnTo>
                  <a:lnTo>
                    <a:pt x="765" y="1370"/>
                  </a:lnTo>
                  <a:lnTo>
                    <a:pt x="738" y="1405"/>
                  </a:lnTo>
                  <a:lnTo>
                    <a:pt x="692" y="1423"/>
                  </a:lnTo>
                  <a:lnTo>
                    <a:pt x="636" y="1429"/>
                  </a:lnTo>
                  <a:lnTo>
                    <a:pt x="608" y="1405"/>
                  </a:lnTo>
                  <a:lnTo>
                    <a:pt x="599" y="1384"/>
                  </a:lnTo>
                  <a:lnTo>
                    <a:pt x="595" y="1353"/>
                  </a:lnTo>
                  <a:lnTo>
                    <a:pt x="575" y="1339"/>
                  </a:lnTo>
                  <a:lnTo>
                    <a:pt x="554" y="1286"/>
                  </a:lnTo>
                  <a:lnTo>
                    <a:pt x="550" y="1258"/>
                  </a:lnTo>
                  <a:lnTo>
                    <a:pt x="547" y="1223"/>
                  </a:lnTo>
                  <a:lnTo>
                    <a:pt x="538" y="1200"/>
                  </a:lnTo>
                  <a:lnTo>
                    <a:pt x="538" y="1186"/>
                  </a:lnTo>
                  <a:lnTo>
                    <a:pt x="520" y="1162"/>
                  </a:lnTo>
                  <a:lnTo>
                    <a:pt x="502" y="1141"/>
                  </a:lnTo>
                  <a:lnTo>
                    <a:pt x="488" y="1106"/>
                  </a:lnTo>
                  <a:lnTo>
                    <a:pt x="481" y="1084"/>
                  </a:lnTo>
                  <a:lnTo>
                    <a:pt x="484" y="1043"/>
                  </a:lnTo>
                  <a:lnTo>
                    <a:pt x="509" y="986"/>
                  </a:lnTo>
                  <a:lnTo>
                    <a:pt x="515" y="919"/>
                  </a:lnTo>
                  <a:lnTo>
                    <a:pt x="497" y="847"/>
                  </a:lnTo>
                  <a:lnTo>
                    <a:pt x="465" y="819"/>
                  </a:lnTo>
                  <a:lnTo>
                    <a:pt x="443" y="776"/>
                  </a:lnTo>
                  <a:lnTo>
                    <a:pt x="452" y="715"/>
                  </a:lnTo>
                  <a:lnTo>
                    <a:pt x="438" y="672"/>
                  </a:lnTo>
                  <a:lnTo>
                    <a:pt x="400" y="666"/>
                  </a:lnTo>
                  <a:lnTo>
                    <a:pt x="361" y="629"/>
                  </a:lnTo>
                  <a:lnTo>
                    <a:pt x="311" y="612"/>
                  </a:lnTo>
                  <a:lnTo>
                    <a:pt x="259" y="641"/>
                  </a:lnTo>
                  <a:lnTo>
                    <a:pt x="129" y="633"/>
                  </a:lnTo>
                  <a:lnTo>
                    <a:pt x="59" y="555"/>
                  </a:lnTo>
                  <a:lnTo>
                    <a:pt x="0" y="455"/>
                  </a:lnTo>
                  <a:lnTo>
                    <a:pt x="11" y="418"/>
                  </a:lnTo>
                  <a:lnTo>
                    <a:pt x="38" y="386"/>
                  </a:lnTo>
                  <a:lnTo>
                    <a:pt x="45" y="316"/>
                  </a:lnTo>
                  <a:lnTo>
                    <a:pt x="66" y="265"/>
                  </a:lnTo>
                  <a:lnTo>
                    <a:pt x="116" y="208"/>
                  </a:lnTo>
                  <a:lnTo>
                    <a:pt x="168" y="182"/>
                  </a:lnTo>
                  <a:lnTo>
                    <a:pt x="218" y="125"/>
                  </a:lnTo>
                  <a:lnTo>
                    <a:pt x="227" y="100"/>
                  </a:lnTo>
                  <a:lnTo>
                    <a:pt x="291" y="37"/>
                  </a:lnTo>
                  <a:lnTo>
                    <a:pt x="332" y="63"/>
                  </a:lnTo>
                  <a:lnTo>
                    <a:pt x="361" y="63"/>
                  </a:lnTo>
                  <a:lnTo>
                    <a:pt x="399" y="27"/>
                  </a:lnTo>
                  <a:lnTo>
                    <a:pt x="438" y="22"/>
                  </a:lnTo>
                  <a:lnTo>
                    <a:pt x="465" y="31"/>
                  </a:lnTo>
                  <a:lnTo>
                    <a:pt x="490" y="4"/>
                  </a:lnTo>
                  <a:lnTo>
                    <a:pt x="522" y="0"/>
                  </a:lnTo>
                  <a:lnTo>
                    <a:pt x="531" y="45"/>
                  </a:lnTo>
                  <a:lnTo>
                    <a:pt x="550" y="82"/>
                  </a:lnTo>
                  <a:lnTo>
                    <a:pt x="615" y="118"/>
                  </a:lnTo>
                  <a:lnTo>
                    <a:pt x="663" y="127"/>
                  </a:lnTo>
                  <a:lnTo>
                    <a:pt x="667" y="88"/>
                  </a:lnTo>
                  <a:lnTo>
                    <a:pt x="706" y="88"/>
                  </a:lnTo>
                  <a:lnTo>
                    <a:pt x="752" y="110"/>
                  </a:lnTo>
                  <a:lnTo>
                    <a:pt x="802" y="125"/>
                  </a:lnTo>
                  <a:lnTo>
                    <a:pt x="847" y="110"/>
                  </a:lnTo>
                  <a:lnTo>
                    <a:pt x="886" y="169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grpSp>
          <p:nvGrpSpPr>
            <p:cNvPr id="21515" name="Group 25"/>
            <p:cNvGrpSpPr>
              <a:grpSpLocks/>
            </p:cNvGrpSpPr>
            <p:nvPr/>
          </p:nvGrpSpPr>
          <p:grpSpPr bwMode="auto">
            <a:xfrm>
              <a:off x="2456" y="746"/>
              <a:ext cx="514" cy="477"/>
              <a:chOff x="2456" y="746"/>
              <a:chExt cx="514" cy="477"/>
            </a:xfrm>
          </p:grpSpPr>
          <p:grpSp>
            <p:nvGrpSpPr>
              <p:cNvPr id="21524" name="Group 26"/>
              <p:cNvGrpSpPr>
                <a:grpSpLocks/>
              </p:cNvGrpSpPr>
              <p:nvPr/>
            </p:nvGrpSpPr>
            <p:grpSpPr bwMode="auto">
              <a:xfrm>
                <a:off x="2665" y="1052"/>
                <a:ext cx="150" cy="171"/>
                <a:chOff x="2665" y="1052"/>
                <a:chExt cx="150" cy="171"/>
              </a:xfrm>
            </p:grpSpPr>
            <p:sp>
              <p:nvSpPr>
                <p:cNvPr id="21526" name="Freeform 27"/>
                <p:cNvSpPr>
                  <a:spLocks/>
                </p:cNvSpPr>
                <p:nvPr/>
              </p:nvSpPr>
              <p:spPr bwMode="auto">
                <a:xfrm>
                  <a:off x="2665" y="1123"/>
                  <a:ext cx="64" cy="86"/>
                </a:xfrm>
                <a:custGeom>
                  <a:avLst/>
                  <a:gdLst>
                    <a:gd name="T0" fmla="*/ 15 w 64"/>
                    <a:gd name="T1" fmla="*/ 29 h 86"/>
                    <a:gd name="T2" fmla="*/ 21 w 64"/>
                    <a:gd name="T3" fmla="*/ 19 h 86"/>
                    <a:gd name="T4" fmla="*/ 32 w 64"/>
                    <a:gd name="T5" fmla="*/ 19 h 86"/>
                    <a:gd name="T6" fmla="*/ 47 w 64"/>
                    <a:gd name="T7" fmla="*/ 0 h 86"/>
                    <a:gd name="T8" fmla="*/ 53 w 64"/>
                    <a:gd name="T9" fmla="*/ 12 h 86"/>
                    <a:gd name="T10" fmla="*/ 59 w 64"/>
                    <a:gd name="T11" fmla="*/ 12 h 86"/>
                    <a:gd name="T12" fmla="*/ 63 w 64"/>
                    <a:gd name="T13" fmla="*/ 19 h 86"/>
                    <a:gd name="T14" fmla="*/ 59 w 64"/>
                    <a:gd name="T15" fmla="*/ 29 h 86"/>
                    <a:gd name="T16" fmla="*/ 53 w 64"/>
                    <a:gd name="T17" fmla="*/ 29 h 86"/>
                    <a:gd name="T18" fmla="*/ 53 w 64"/>
                    <a:gd name="T19" fmla="*/ 39 h 86"/>
                    <a:gd name="T20" fmla="*/ 53 w 64"/>
                    <a:gd name="T21" fmla="*/ 41 h 86"/>
                    <a:gd name="T22" fmla="*/ 48 w 64"/>
                    <a:gd name="T23" fmla="*/ 48 h 86"/>
                    <a:gd name="T24" fmla="*/ 53 w 64"/>
                    <a:gd name="T25" fmla="*/ 54 h 86"/>
                    <a:gd name="T26" fmla="*/ 47 w 64"/>
                    <a:gd name="T27" fmla="*/ 61 h 86"/>
                    <a:gd name="T28" fmla="*/ 41 w 64"/>
                    <a:gd name="T29" fmla="*/ 66 h 86"/>
                    <a:gd name="T30" fmla="*/ 37 w 64"/>
                    <a:gd name="T31" fmla="*/ 66 h 86"/>
                    <a:gd name="T32" fmla="*/ 35 w 64"/>
                    <a:gd name="T33" fmla="*/ 66 h 86"/>
                    <a:gd name="T34" fmla="*/ 35 w 64"/>
                    <a:gd name="T35" fmla="*/ 73 h 86"/>
                    <a:gd name="T36" fmla="*/ 26 w 64"/>
                    <a:gd name="T37" fmla="*/ 77 h 86"/>
                    <a:gd name="T38" fmla="*/ 26 w 64"/>
                    <a:gd name="T39" fmla="*/ 73 h 86"/>
                    <a:gd name="T40" fmla="*/ 18 w 64"/>
                    <a:gd name="T41" fmla="*/ 78 h 86"/>
                    <a:gd name="T42" fmla="*/ 15 w 64"/>
                    <a:gd name="T43" fmla="*/ 78 h 86"/>
                    <a:gd name="T44" fmla="*/ 9 w 64"/>
                    <a:gd name="T45" fmla="*/ 85 h 86"/>
                    <a:gd name="T46" fmla="*/ 6 w 64"/>
                    <a:gd name="T47" fmla="*/ 85 h 86"/>
                    <a:gd name="T48" fmla="*/ 4 w 64"/>
                    <a:gd name="T49" fmla="*/ 80 h 86"/>
                    <a:gd name="T50" fmla="*/ 1 w 64"/>
                    <a:gd name="T51" fmla="*/ 73 h 86"/>
                    <a:gd name="T52" fmla="*/ 0 w 64"/>
                    <a:gd name="T53" fmla="*/ 71 h 86"/>
                    <a:gd name="T54" fmla="*/ 0 w 64"/>
                    <a:gd name="T55" fmla="*/ 65 h 86"/>
                    <a:gd name="T56" fmla="*/ 6 w 64"/>
                    <a:gd name="T57" fmla="*/ 60 h 86"/>
                    <a:gd name="T58" fmla="*/ 10 w 64"/>
                    <a:gd name="T59" fmla="*/ 58 h 86"/>
                    <a:gd name="T60" fmla="*/ 12 w 64"/>
                    <a:gd name="T61" fmla="*/ 48 h 86"/>
                    <a:gd name="T62" fmla="*/ 18 w 64"/>
                    <a:gd name="T63" fmla="*/ 48 h 86"/>
                    <a:gd name="T64" fmla="*/ 22 w 64"/>
                    <a:gd name="T65" fmla="*/ 54 h 86"/>
                    <a:gd name="T66" fmla="*/ 26 w 64"/>
                    <a:gd name="T67" fmla="*/ 48 h 86"/>
                    <a:gd name="T68" fmla="*/ 22 w 64"/>
                    <a:gd name="T69" fmla="*/ 48 h 86"/>
                    <a:gd name="T70" fmla="*/ 15 w 64"/>
                    <a:gd name="T71" fmla="*/ 29 h 8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64"/>
                    <a:gd name="T109" fmla="*/ 0 h 86"/>
                    <a:gd name="T110" fmla="*/ 64 w 64"/>
                    <a:gd name="T111" fmla="*/ 86 h 8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64" h="86">
                      <a:moveTo>
                        <a:pt x="15" y="29"/>
                      </a:moveTo>
                      <a:lnTo>
                        <a:pt x="21" y="19"/>
                      </a:lnTo>
                      <a:lnTo>
                        <a:pt x="32" y="19"/>
                      </a:lnTo>
                      <a:lnTo>
                        <a:pt x="47" y="0"/>
                      </a:lnTo>
                      <a:lnTo>
                        <a:pt x="53" y="12"/>
                      </a:lnTo>
                      <a:lnTo>
                        <a:pt x="59" y="12"/>
                      </a:lnTo>
                      <a:lnTo>
                        <a:pt x="63" y="19"/>
                      </a:lnTo>
                      <a:lnTo>
                        <a:pt x="59" y="29"/>
                      </a:lnTo>
                      <a:lnTo>
                        <a:pt x="53" y="29"/>
                      </a:lnTo>
                      <a:lnTo>
                        <a:pt x="53" y="39"/>
                      </a:lnTo>
                      <a:lnTo>
                        <a:pt x="53" y="41"/>
                      </a:lnTo>
                      <a:lnTo>
                        <a:pt x="48" y="48"/>
                      </a:lnTo>
                      <a:lnTo>
                        <a:pt x="53" y="54"/>
                      </a:lnTo>
                      <a:lnTo>
                        <a:pt x="47" y="61"/>
                      </a:lnTo>
                      <a:lnTo>
                        <a:pt x="41" y="66"/>
                      </a:lnTo>
                      <a:lnTo>
                        <a:pt x="37" y="66"/>
                      </a:lnTo>
                      <a:lnTo>
                        <a:pt x="35" y="66"/>
                      </a:lnTo>
                      <a:lnTo>
                        <a:pt x="35" y="73"/>
                      </a:lnTo>
                      <a:lnTo>
                        <a:pt x="26" y="77"/>
                      </a:lnTo>
                      <a:lnTo>
                        <a:pt x="26" y="73"/>
                      </a:lnTo>
                      <a:lnTo>
                        <a:pt x="18" y="78"/>
                      </a:lnTo>
                      <a:lnTo>
                        <a:pt x="15" y="78"/>
                      </a:lnTo>
                      <a:lnTo>
                        <a:pt x="9" y="85"/>
                      </a:lnTo>
                      <a:lnTo>
                        <a:pt x="6" y="85"/>
                      </a:lnTo>
                      <a:lnTo>
                        <a:pt x="4" y="80"/>
                      </a:lnTo>
                      <a:lnTo>
                        <a:pt x="1" y="73"/>
                      </a:lnTo>
                      <a:lnTo>
                        <a:pt x="0" y="71"/>
                      </a:lnTo>
                      <a:lnTo>
                        <a:pt x="0" y="65"/>
                      </a:lnTo>
                      <a:lnTo>
                        <a:pt x="6" y="60"/>
                      </a:lnTo>
                      <a:lnTo>
                        <a:pt x="10" y="58"/>
                      </a:lnTo>
                      <a:lnTo>
                        <a:pt x="12" y="48"/>
                      </a:lnTo>
                      <a:lnTo>
                        <a:pt x="18" y="48"/>
                      </a:lnTo>
                      <a:lnTo>
                        <a:pt x="22" y="54"/>
                      </a:lnTo>
                      <a:lnTo>
                        <a:pt x="26" y="48"/>
                      </a:lnTo>
                      <a:lnTo>
                        <a:pt x="22" y="48"/>
                      </a:lnTo>
                      <a:lnTo>
                        <a:pt x="15" y="29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  <p:sp>
              <p:nvSpPr>
                <p:cNvPr id="21527" name="Freeform 28"/>
                <p:cNvSpPr>
                  <a:spLocks/>
                </p:cNvSpPr>
                <p:nvPr/>
              </p:nvSpPr>
              <p:spPr bwMode="auto">
                <a:xfrm>
                  <a:off x="2737" y="1052"/>
                  <a:ext cx="78" cy="171"/>
                </a:xfrm>
                <a:custGeom>
                  <a:avLst/>
                  <a:gdLst>
                    <a:gd name="T0" fmla="*/ 32 w 78"/>
                    <a:gd name="T1" fmla="*/ 19 h 171"/>
                    <a:gd name="T2" fmla="*/ 47 w 78"/>
                    <a:gd name="T3" fmla="*/ 15 h 171"/>
                    <a:gd name="T4" fmla="*/ 53 w 78"/>
                    <a:gd name="T5" fmla="*/ 11 h 171"/>
                    <a:gd name="T6" fmla="*/ 60 w 78"/>
                    <a:gd name="T7" fmla="*/ 6 h 171"/>
                    <a:gd name="T8" fmla="*/ 77 w 78"/>
                    <a:gd name="T9" fmla="*/ 4 h 171"/>
                    <a:gd name="T10" fmla="*/ 74 w 78"/>
                    <a:gd name="T11" fmla="*/ 15 h 171"/>
                    <a:gd name="T12" fmla="*/ 65 w 78"/>
                    <a:gd name="T13" fmla="*/ 21 h 171"/>
                    <a:gd name="T14" fmla="*/ 54 w 78"/>
                    <a:gd name="T15" fmla="*/ 34 h 171"/>
                    <a:gd name="T16" fmla="*/ 66 w 78"/>
                    <a:gd name="T17" fmla="*/ 34 h 171"/>
                    <a:gd name="T18" fmla="*/ 77 w 78"/>
                    <a:gd name="T19" fmla="*/ 34 h 171"/>
                    <a:gd name="T20" fmla="*/ 69 w 78"/>
                    <a:gd name="T21" fmla="*/ 47 h 171"/>
                    <a:gd name="T22" fmla="*/ 59 w 78"/>
                    <a:gd name="T23" fmla="*/ 55 h 171"/>
                    <a:gd name="T24" fmla="*/ 57 w 78"/>
                    <a:gd name="T25" fmla="*/ 62 h 171"/>
                    <a:gd name="T26" fmla="*/ 66 w 78"/>
                    <a:gd name="T27" fmla="*/ 79 h 171"/>
                    <a:gd name="T28" fmla="*/ 74 w 78"/>
                    <a:gd name="T29" fmla="*/ 94 h 171"/>
                    <a:gd name="T30" fmla="*/ 77 w 78"/>
                    <a:gd name="T31" fmla="*/ 110 h 171"/>
                    <a:gd name="T32" fmla="*/ 74 w 78"/>
                    <a:gd name="T33" fmla="*/ 134 h 171"/>
                    <a:gd name="T34" fmla="*/ 65 w 78"/>
                    <a:gd name="T35" fmla="*/ 144 h 171"/>
                    <a:gd name="T36" fmla="*/ 74 w 78"/>
                    <a:gd name="T37" fmla="*/ 161 h 171"/>
                    <a:gd name="T38" fmla="*/ 53 w 78"/>
                    <a:gd name="T39" fmla="*/ 161 h 171"/>
                    <a:gd name="T40" fmla="*/ 42 w 78"/>
                    <a:gd name="T41" fmla="*/ 157 h 171"/>
                    <a:gd name="T42" fmla="*/ 32 w 78"/>
                    <a:gd name="T43" fmla="*/ 162 h 171"/>
                    <a:gd name="T44" fmla="*/ 20 w 78"/>
                    <a:gd name="T45" fmla="*/ 168 h 171"/>
                    <a:gd name="T46" fmla="*/ 11 w 78"/>
                    <a:gd name="T47" fmla="*/ 170 h 171"/>
                    <a:gd name="T48" fmla="*/ 5 w 78"/>
                    <a:gd name="T49" fmla="*/ 161 h 171"/>
                    <a:gd name="T50" fmla="*/ 0 w 78"/>
                    <a:gd name="T51" fmla="*/ 149 h 171"/>
                    <a:gd name="T52" fmla="*/ 9 w 78"/>
                    <a:gd name="T53" fmla="*/ 142 h 171"/>
                    <a:gd name="T54" fmla="*/ 20 w 78"/>
                    <a:gd name="T55" fmla="*/ 142 h 171"/>
                    <a:gd name="T56" fmla="*/ 12 w 78"/>
                    <a:gd name="T57" fmla="*/ 134 h 171"/>
                    <a:gd name="T58" fmla="*/ 12 w 78"/>
                    <a:gd name="T59" fmla="*/ 123 h 171"/>
                    <a:gd name="T60" fmla="*/ 21 w 78"/>
                    <a:gd name="T61" fmla="*/ 115 h 171"/>
                    <a:gd name="T62" fmla="*/ 32 w 78"/>
                    <a:gd name="T63" fmla="*/ 115 h 171"/>
                    <a:gd name="T64" fmla="*/ 36 w 78"/>
                    <a:gd name="T65" fmla="*/ 94 h 171"/>
                    <a:gd name="T66" fmla="*/ 39 w 78"/>
                    <a:gd name="T67" fmla="*/ 79 h 171"/>
                    <a:gd name="T68" fmla="*/ 33 w 78"/>
                    <a:gd name="T69" fmla="*/ 66 h 171"/>
                    <a:gd name="T70" fmla="*/ 17 w 78"/>
                    <a:gd name="T71" fmla="*/ 60 h 171"/>
                    <a:gd name="T72" fmla="*/ 23 w 78"/>
                    <a:gd name="T73" fmla="*/ 25 h 171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8"/>
                    <a:gd name="T112" fmla="*/ 0 h 171"/>
                    <a:gd name="T113" fmla="*/ 78 w 78"/>
                    <a:gd name="T114" fmla="*/ 171 h 171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8" h="171">
                      <a:moveTo>
                        <a:pt x="23" y="25"/>
                      </a:moveTo>
                      <a:lnTo>
                        <a:pt x="32" y="19"/>
                      </a:lnTo>
                      <a:lnTo>
                        <a:pt x="42" y="21"/>
                      </a:lnTo>
                      <a:lnTo>
                        <a:pt x="47" y="15"/>
                      </a:lnTo>
                      <a:lnTo>
                        <a:pt x="50" y="11"/>
                      </a:lnTo>
                      <a:lnTo>
                        <a:pt x="53" y="11"/>
                      </a:lnTo>
                      <a:lnTo>
                        <a:pt x="57" y="8"/>
                      </a:lnTo>
                      <a:lnTo>
                        <a:pt x="60" y="6"/>
                      </a:lnTo>
                      <a:lnTo>
                        <a:pt x="69" y="0"/>
                      </a:lnTo>
                      <a:lnTo>
                        <a:pt x="77" y="4"/>
                      </a:lnTo>
                      <a:lnTo>
                        <a:pt x="75" y="11"/>
                      </a:lnTo>
                      <a:lnTo>
                        <a:pt x="74" y="15"/>
                      </a:lnTo>
                      <a:lnTo>
                        <a:pt x="69" y="19"/>
                      </a:lnTo>
                      <a:lnTo>
                        <a:pt x="65" y="21"/>
                      </a:lnTo>
                      <a:lnTo>
                        <a:pt x="54" y="25"/>
                      </a:lnTo>
                      <a:lnTo>
                        <a:pt x="54" y="34"/>
                      </a:lnTo>
                      <a:lnTo>
                        <a:pt x="57" y="40"/>
                      </a:lnTo>
                      <a:lnTo>
                        <a:pt x="66" y="34"/>
                      </a:lnTo>
                      <a:lnTo>
                        <a:pt x="75" y="26"/>
                      </a:lnTo>
                      <a:lnTo>
                        <a:pt x="77" y="34"/>
                      </a:lnTo>
                      <a:lnTo>
                        <a:pt x="77" y="45"/>
                      </a:lnTo>
                      <a:lnTo>
                        <a:pt x="69" y="47"/>
                      </a:lnTo>
                      <a:lnTo>
                        <a:pt x="65" y="47"/>
                      </a:lnTo>
                      <a:lnTo>
                        <a:pt x="59" y="55"/>
                      </a:lnTo>
                      <a:lnTo>
                        <a:pt x="57" y="59"/>
                      </a:lnTo>
                      <a:lnTo>
                        <a:pt x="57" y="62"/>
                      </a:lnTo>
                      <a:lnTo>
                        <a:pt x="60" y="72"/>
                      </a:lnTo>
                      <a:lnTo>
                        <a:pt x="66" y="79"/>
                      </a:lnTo>
                      <a:lnTo>
                        <a:pt x="69" y="87"/>
                      </a:lnTo>
                      <a:lnTo>
                        <a:pt x="74" y="94"/>
                      </a:lnTo>
                      <a:lnTo>
                        <a:pt x="74" y="100"/>
                      </a:lnTo>
                      <a:lnTo>
                        <a:pt x="77" y="110"/>
                      </a:lnTo>
                      <a:lnTo>
                        <a:pt x="77" y="127"/>
                      </a:lnTo>
                      <a:lnTo>
                        <a:pt x="74" y="134"/>
                      </a:lnTo>
                      <a:lnTo>
                        <a:pt x="66" y="142"/>
                      </a:lnTo>
                      <a:lnTo>
                        <a:pt x="65" y="144"/>
                      </a:lnTo>
                      <a:lnTo>
                        <a:pt x="69" y="149"/>
                      </a:lnTo>
                      <a:lnTo>
                        <a:pt x="74" y="161"/>
                      </a:lnTo>
                      <a:lnTo>
                        <a:pt x="60" y="161"/>
                      </a:lnTo>
                      <a:lnTo>
                        <a:pt x="53" y="161"/>
                      </a:lnTo>
                      <a:lnTo>
                        <a:pt x="50" y="157"/>
                      </a:lnTo>
                      <a:lnTo>
                        <a:pt x="42" y="157"/>
                      </a:lnTo>
                      <a:lnTo>
                        <a:pt x="36" y="161"/>
                      </a:lnTo>
                      <a:lnTo>
                        <a:pt x="32" y="162"/>
                      </a:lnTo>
                      <a:lnTo>
                        <a:pt x="23" y="162"/>
                      </a:lnTo>
                      <a:lnTo>
                        <a:pt x="20" y="168"/>
                      </a:lnTo>
                      <a:lnTo>
                        <a:pt x="12" y="170"/>
                      </a:lnTo>
                      <a:lnTo>
                        <a:pt x="11" y="170"/>
                      </a:lnTo>
                      <a:lnTo>
                        <a:pt x="9" y="162"/>
                      </a:lnTo>
                      <a:lnTo>
                        <a:pt x="5" y="161"/>
                      </a:lnTo>
                      <a:lnTo>
                        <a:pt x="0" y="161"/>
                      </a:lnTo>
                      <a:lnTo>
                        <a:pt x="0" y="149"/>
                      </a:lnTo>
                      <a:lnTo>
                        <a:pt x="5" y="142"/>
                      </a:lnTo>
                      <a:lnTo>
                        <a:pt x="9" y="142"/>
                      </a:lnTo>
                      <a:lnTo>
                        <a:pt x="12" y="142"/>
                      </a:lnTo>
                      <a:lnTo>
                        <a:pt x="20" y="142"/>
                      </a:lnTo>
                      <a:lnTo>
                        <a:pt x="20" y="136"/>
                      </a:lnTo>
                      <a:lnTo>
                        <a:pt x="12" y="134"/>
                      </a:lnTo>
                      <a:lnTo>
                        <a:pt x="12" y="128"/>
                      </a:lnTo>
                      <a:lnTo>
                        <a:pt x="12" y="123"/>
                      </a:lnTo>
                      <a:lnTo>
                        <a:pt x="20" y="123"/>
                      </a:lnTo>
                      <a:lnTo>
                        <a:pt x="21" y="115"/>
                      </a:lnTo>
                      <a:lnTo>
                        <a:pt x="26" y="115"/>
                      </a:lnTo>
                      <a:lnTo>
                        <a:pt x="32" y="115"/>
                      </a:lnTo>
                      <a:lnTo>
                        <a:pt x="36" y="113"/>
                      </a:lnTo>
                      <a:lnTo>
                        <a:pt x="36" y="94"/>
                      </a:lnTo>
                      <a:lnTo>
                        <a:pt x="39" y="87"/>
                      </a:lnTo>
                      <a:lnTo>
                        <a:pt x="39" y="79"/>
                      </a:lnTo>
                      <a:lnTo>
                        <a:pt x="32" y="76"/>
                      </a:lnTo>
                      <a:lnTo>
                        <a:pt x="33" y="66"/>
                      </a:lnTo>
                      <a:lnTo>
                        <a:pt x="23" y="60"/>
                      </a:lnTo>
                      <a:lnTo>
                        <a:pt x="17" y="60"/>
                      </a:lnTo>
                      <a:lnTo>
                        <a:pt x="26" y="47"/>
                      </a:lnTo>
                      <a:lnTo>
                        <a:pt x="23" y="25"/>
                      </a:lnTo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400" i="0">
                    <a:solidFill>
                      <a:prstClr val="white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1525" name="Freeform 29"/>
              <p:cNvSpPr>
                <a:spLocks/>
              </p:cNvSpPr>
              <p:nvPr/>
            </p:nvSpPr>
            <p:spPr bwMode="auto">
              <a:xfrm>
                <a:off x="2456" y="746"/>
                <a:ext cx="514" cy="296"/>
              </a:xfrm>
              <a:custGeom>
                <a:avLst/>
                <a:gdLst>
                  <a:gd name="T0" fmla="*/ 33 w 514"/>
                  <a:gd name="T1" fmla="*/ 285 h 296"/>
                  <a:gd name="T2" fmla="*/ 51 w 514"/>
                  <a:gd name="T3" fmla="*/ 264 h 296"/>
                  <a:gd name="T4" fmla="*/ 63 w 514"/>
                  <a:gd name="T5" fmla="*/ 260 h 296"/>
                  <a:gd name="T6" fmla="*/ 77 w 514"/>
                  <a:gd name="T7" fmla="*/ 254 h 296"/>
                  <a:gd name="T8" fmla="*/ 90 w 514"/>
                  <a:gd name="T9" fmla="*/ 254 h 296"/>
                  <a:gd name="T10" fmla="*/ 104 w 514"/>
                  <a:gd name="T11" fmla="*/ 246 h 296"/>
                  <a:gd name="T12" fmla="*/ 116 w 514"/>
                  <a:gd name="T13" fmla="*/ 232 h 296"/>
                  <a:gd name="T14" fmla="*/ 130 w 514"/>
                  <a:gd name="T15" fmla="*/ 224 h 296"/>
                  <a:gd name="T16" fmla="*/ 142 w 514"/>
                  <a:gd name="T17" fmla="*/ 220 h 296"/>
                  <a:gd name="T18" fmla="*/ 160 w 514"/>
                  <a:gd name="T19" fmla="*/ 210 h 296"/>
                  <a:gd name="T20" fmla="*/ 177 w 514"/>
                  <a:gd name="T21" fmla="*/ 207 h 296"/>
                  <a:gd name="T22" fmla="*/ 209 w 514"/>
                  <a:gd name="T23" fmla="*/ 210 h 296"/>
                  <a:gd name="T24" fmla="*/ 235 w 514"/>
                  <a:gd name="T25" fmla="*/ 201 h 296"/>
                  <a:gd name="T26" fmla="*/ 246 w 514"/>
                  <a:gd name="T27" fmla="*/ 183 h 296"/>
                  <a:gd name="T28" fmla="*/ 267 w 514"/>
                  <a:gd name="T29" fmla="*/ 165 h 296"/>
                  <a:gd name="T30" fmla="*/ 274 w 514"/>
                  <a:gd name="T31" fmla="*/ 149 h 296"/>
                  <a:gd name="T32" fmla="*/ 285 w 514"/>
                  <a:gd name="T33" fmla="*/ 140 h 296"/>
                  <a:gd name="T34" fmla="*/ 311 w 514"/>
                  <a:gd name="T35" fmla="*/ 122 h 296"/>
                  <a:gd name="T36" fmla="*/ 304 w 514"/>
                  <a:gd name="T37" fmla="*/ 142 h 296"/>
                  <a:gd name="T38" fmla="*/ 320 w 514"/>
                  <a:gd name="T39" fmla="*/ 149 h 296"/>
                  <a:gd name="T40" fmla="*/ 336 w 514"/>
                  <a:gd name="T41" fmla="*/ 144 h 296"/>
                  <a:gd name="T42" fmla="*/ 343 w 514"/>
                  <a:gd name="T43" fmla="*/ 128 h 296"/>
                  <a:gd name="T44" fmla="*/ 350 w 514"/>
                  <a:gd name="T45" fmla="*/ 114 h 296"/>
                  <a:gd name="T46" fmla="*/ 360 w 514"/>
                  <a:gd name="T47" fmla="*/ 104 h 296"/>
                  <a:gd name="T48" fmla="*/ 383 w 514"/>
                  <a:gd name="T49" fmla="*/ 104 h 296"/>
                  <a:gd name="T50" fmla="*/ 415 w 514"/>
                  <a:gd name="T51" fmla="*/ 83 h 296"/>
                  <a:gd name="T52" fmla="*/ 443 w 514"/>
                  <a:gd name="T53" fmla="*/ 69 h 296"/>
                  <a:gd name="T54" fmla="*/ 473 w 514"/>
                  <a:gd name="T55" fmla="*/ 30 h 296"/>
                  <a:gd name="T56" fmla="*/ 495 w 514"/>
                  <a:gd name="T57" fmla="*/ 14 h 296"/>
                  <a:gd name="T58" fmla="*/ 488 w 514"/>
                  <a:gd name="T59" fmla="*/ 0 h 296"/>
                  <a:gd name="T60" fmla="*/ 444 w 514"/>
                  <a:gd name="T61" fmla="*/ 6 h 296"/>
                  <a:gd name="T62" fmla="*/ 415 w 514"/>
                  <a:gd name="T63" fmla="*/ 20 h 296"/>
                  <a:gd name="T64" fmla="*/ 381 w 514"/>
                  <a:gd name="T65" fmla="*/ 26 h 296"/>
                  <a:gd name="T66" fmla="*/ 343 w 514"/>
                  <a:gd name="T67" fmla="*/ 37 h 296"/>
                  <a:gd name="T68" fmla="*/ 311 w 514"/>
                  <a:gd name="T69" fmla="*/ 55 h 296"/>
                  <a:gd name="T70" fmla="*/ 272 w 514"/>
                  <a:gd name="T71" fmla="*/ 69 h 296"/>
                  <a:gd name="T72" fmla="*/ 246 w 514"/>
                  <a:gd name="T73" fmla="*/ 90 h 296"/>
                  <a:gd name="T74" fmla="*/ 225 w 514"/>
                  <a:gd name="T75" fmla="*/ 104 h 296"/>
                  <a:gd name="T76" fmla="*/ 184 w 514"/>
                  <a:gd name="T77" fmla="*/ 128 h 296"/>
                  <a:gd name="T78" fmla="*/ 139 w 514"/>
                  <a:gd name="T79" fmla="*/ 163 h 296"/>
                  <a:gd name="T80" fmla="*/ 107 w 514"/>
                  <a:gd name="T81" fmla="*/ 189 h 296"/>
                  <a:gd name="T82" fmla="*/ 77 w 514"/>
                  <a:gd name="T83" fmla="*/ 218 h 296"/>
                  <a:gd name="T84" fmla="*/ 46 w 514"/>
                  <a:gd name="T85" fmla="*/ 240 h 296"/>
                  <a:gd name="T86" fmla="*/ 0 w 514"/>
                  <a:gd name="T87" fmla="*/ 295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14"/>
                  <a:gd name="T133" fmla="*/ 0 h 296"/>
                  <a:gd name="T134" fmla="*/ 514 w 514"/>
                  <a:gd name="T135" fmla="*/ 296 h 2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14" h="296">
                    <a:moveTo>
                      <a:pt x="0" y="295"/>
                    </a:moveTo>
                    <a:lnTo>
                      <a:pt x="33" y="285"/>
                    </a:lnTo>
                    <a:lnTo>
                      <a:pt x="40" y="277"/>
                    </a:lnTo>
                    <a:lnTo>
                      <a:pt x="51" y="264"/>
                    </a:lnTo>
                    <a:lnTo>
                      <a:pt x="53" y="260"/>
                    </a:lnTo>
                    <a:lnTo>
                      <a:pt x="63" y="260"/>
                    </a:lnTo>
                    <a:lnTo>
                      <a:pt x="70" y="254"/>
                    </a:lnTo>
                    <a:lnTo>
                      <a:pt x="77" y="254"/>
                    </a:lnTo>
                    <a:lnTo>
                      <a:pt x="84" y="254"/>
                    </a:lnTo>
                    <a:lnTo>
                      <a:pt x="90" y="254"/>
                    </a:lnTo>
                    <a:lnTo>
                      <a:pt x="95" y="254"/>
                    </a:lnTo>
                    <a:lnTo>
                      <a:pt x="104" y="246"/>
                    </a:lnTo>
                    <a:lnTo>
                      <a:pt x="109" y="240"/>
                    </a:lnTo>
                    <a:lnTo>
                      <a:pt x="116" y="232"/>
                    </a:lnTo>
                    <a:lnTo>
                      <a:pt x="123" y="232"/>
                    </a:lnTo>
                    <a:lnTo>
                      <a:pt x="130" y="224"/>
                    </a:lnTo>
                    <a:lnTo>
                      <a:pt x="139" y="220"/>
                    </a:lnTo>
                    <a:lnTo>
                      <a:pt x="142" y="220"/>
                    </a:lnTo>
                    <a:lnTo>
                      <a:pt x="153" y="214"/>
                    </a:lnTo>
                    <a:lnTo>
                      <a:pt x="160" y="210"/>
                    </a:lnTo>
                    <a:lnTo>
                      <a:pt x="167" y="205"/>
                    </a:lnTo>
                    <a:lnTo>
                      <a:pt x="177" y="207"/>
                    </a:lnTo>
                    <a:lnTo>
                      <a:pt x="191" y="210"/>
                    </a:lnTo>
                    <a:lnTo>
                      <a:pt x="209" y="210"/>
                    </a:lnTo>
                    <a:lnTo>
                      <a:pt x="225" y="205"/>
                    </a:lnTo>
                    <a:lnTo>
                      <a:pt x="235" y="201"/>
                    </a:lnTo>
                    <a:lnTo>
                      <a:pt x="241" y="191"/>
                    </a:lnTo>
                    <a:lnTo>
                      <a:pt x="246" y="183"/>
                    </a:lnTo>
                    <a:lnTo>
                      <a:pt x="260" y="169"/>
                    </a:lnTo>
                    <a:lnTo>
                      <a:pt x="267" y="165"/>
                    </a:lnTo>
                    <a:lnTo>
                      <a:pt x="267" y="155"/>
                    </a:lnTo>
                    <a:lnTo>
                      <a:pt x="274" y="149"/>
                    </a:lnTo>
                    <a:lnTo>
                      <a:pt x="281" y="144"/>
                    </a:lnTo>
                    <a:lnTo>
                      <a:pt x="285" y="140"/>
                    </a:lnTo>
                    <a:lnTo>
                      <a:pt x="288" y="136"/>
                    </a:lnTo>
                    <a:lnTo>
                      <a:pt x="311" y="122"/>
                    </a:lnTo>
                    <a:lnTo>
                      <a:pt x="311" y="136"/>
                    </a:lnTo>
                    <a:lnTo>
                      <a:pt x="304" y="142"/>
                    </a:lnTo>
                    <a:lnTo>
                      <a:pt x="311" y="148"/>
                    </a:lnTo>
                    <a:lnTo>
                      <a:pt x="320" y="149"/>
                    </a:lnTo>
                    <a:lnTo>
                      <a:pt x="329" y="149"/>
                    </a:lnTo>
                    <a:lnTo>
                      <a:pt x="336" y="144"/>
                    </a:lnTo>
                    <a:lnTo>
                      <a:pt x="343" y="136"/>
                    </a:lnTo>
                    <a:lnTo>
                      <a:pt x="343" y="128"/>
                    </a:lnTo>
                    <a:lnTo>
                      <a:pt x="350" y="122"/>
                    </a:lnTo>
                    <a:lnTo>
                      <a:pt x="350" y="114"/>
                    </a:lnTo>
                    <a:lnTo>
                      <a:pt x="355" y="108"/>
                    </a:lnTo>
                    <a:lnTo>
                      <a:pt x="360" y="104"/>
                    </a:lnTo>
                    <a:lnTo>
                      <a:pt x="367" y="104"/>
                    </a:lnTo>
                    <a:lnTo>
                      <a:pt x="383" y="104"/>
                    </a:lnTo>
                    <a:lnTo>
                      <a:pt x="401" y="94"/>
                    </a:lnTo>
                    <a:lnTo>
                      <a:pt x="415" y="83"/>
                    </a:lnTo>
                    <a:lnTo>
                      <a:pt x="425" y="77"/>
                    </a:lnTo>
                    <a:lnTo>
                      <a:pt x="443" y="69"/>
                    </a:lnTo>
                    <a:lnTo>
                      <a:pt x="450" y="51"/>
                    </a:lnTo>
                    <a:lnTo>
                      <a:pt x="473" y="30"/>
                    </a:lnTo>
                    <a:lnTo>
                      <a:pt x="487" y="22"/>
                    </a:lnTo>
                    <a:lnTo>
                      <a:pt x="495" y="14"/>
                    </a:lnTo>
                    <a:lnTo>
                      <a:pt x="513" y="2"/>
                    </a:lnTo>
                    <a:lnTo>
                      <a:pt x="488" y="0"/>
                    </a:lnTo>
                    <a:lnTo>
                      <a:pt x="464" y="0"/>
                    </a:lnTo>
                    <a:lnTo>
                      <a:pt x="444" y="6"/>
                    </a:lnTo>
                    <a:lnTo>
                      <a:pt x="432" y="14"/>
                    </a:lnTo>
                    <a:lnTo>
                      <a:pt x="415" y="20"/>
                    </a:lnTo>
                    <a:lnTo>
                      <a:pt x="395" y="20"/>
                    </a:lnTo>
                    <a:lnTo>
                      <a:pt x="381" y="26"/>
                    </a:lnTo>
                    <a:lnTo>
                      <a:pt x="360" y="33"/>
                    </a:lnTo>
                    <a:lnTo>
                      <a:pt x="343" y="37"/>
                    </a:lnTo>
                    <a:lnTo>
                      <a:pt x="329" y="49"/>
                    </a:lnTo>
                    <a:lnTo>
                      <a:pt x="311" y="55"/>
                    </a:lnTo>
                    <a:lnTo>
                      <a:pt x="288" y="57"/>
                    </a:lnTo>
                    <a:lnTo>
                      <a:pt x="272" y="69"/>
                    </a:lnTo>
                    <a:lnTo>
                      <a:pt x="257" y="77"/>
                    </a:lnTo>
                    <a:lnTo>
                      <a:pt x="246" y="90"/>
                    </a:lnTo>
                    <a:lnTo>
                      <a:pt x="235" y="98"/>
                    </a:lnTo>
                    <a:lnTo>
                      <a:pt x="225" y="104"/>
                    </a:lnTo>
                    <a:lnTo>
                      <a:pt x="204" y="114"/>
                    </a:lnTo>
                    <a:lnTo>
                      <a:pt x="184" y="128"/>
                    </a:lnTo>
                    <a:lnTo>
                      <a:pt x="160" y="144"/>
                    </a:lnTo>
                    <a:lnTo>
                      <a:pt x="139" y="163"/>
                    </a:lnTo>
                    <a:lnTo>
                      <a:pt x="121" y="177"/>
                    </a:lnTo>
                    <a:lnTo>
                      <a:pt x="107" y="189"/>
                    </a:lnTo>
                    <a:lnTo>
                      <a:pt x="90" y="205"/>
                    </a:lnTo>
                    <a:lnTo>
                      <a:pt x="77" y="218"/>
                    </a:lnTo>
                    <a:lnTo>
                      <a:pt x="63" y="232"/>
                    </a:lnTo>
                    <a:lnTo>
                      <a:pt x="46" y="240"/>
                    </a:lnTo>
                    <a:lnTo>
                      <a:pt x="33" y="248"/>
                    </a:lnTo>
                    <a:lnTo>
                      <a:pt x="0" y="295"/>
                    </a:ln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 i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21516" name="Freeform 30"/>
            <p:cNvSpPr>
              <a:spLocks/>
            </p:cNvSpPr>
            <p:nvPr/>
          </p:nvSpPr>
          <p:spPr bwMode="auto">
            <a:xfrm>
              <a:off x="3394" y="2505"/>
              <a:ext cx="142" cy="296"/>
            </a:xfrm>
            <a:custGeom>
              <a:avLst/>
              <a:gdLst>
                <a:gd name="T0" fmla="*/ 28 w 142"/>
                <a:gd name="T1" fmla="*/ 92 h 296"/>
                <a:gd name="T2" fmla="*/ 24 w 142"/>
                <a:gd name="T3" fmla="*/ 153 h 296"/>
                <a:gd name="T4" fmla="*/ 11 w 142"/>
                <a:gd name="T5" fmla="*/ 189 h 296"/>
                <a:gd name="T6" fmla="*/ 0 w 142"/>
                <a:gd name="T7" fmla="*/ 224 h 296"/>
                <a:gd name="T8" fmla="*/ 0 w 142"/>
                <a:gd name="T9" fmla="*/ 248 h 296"/>
                <a:gd name="T10" fmla="*/ 5 w 142"/>
                <a:gd name="T11" fmla="*/ 267 h 296"/>
                <a:gd name="T12" fmla="*/ 18 w 142"/>
                <a:gd name="T13" fmla="*/ 287 h 296"/>
                <a:gd name="T14" fmla="*/ 28 w 142"/>
                <a:gd name="T15" fmla="*/ 289 h 296"/>
                <a:gd name="T16" fmla="*/ 36 w 142"/>
                <a:gd name="T17" fmla="*/ 289 h 296"/>
                <a:gd name="T18" fmla="*/ 45 w 142"/>
                <a:gd name="T19" fmla="*/ 295 h 296"/>
                <a:gd name="T20" fmla="*/ 53 w 142"/>
                <a:gd name="T21" fmla="*/ 279 h 296"/>
                <a:gd name="T22" fmla="*/ 58 w 142"/>
                <a:gd name="T23" fmla="*/ 238 h 296"/>
                <a:gd name="T24" fmla="*/ 75 w 142"/>
                <a:gd name="T25" fmla="*/ 216 h 296"/>
                <a:gd name="T26" fmla="*/ 76 w 142"/>
                <a:gd name="T27" fmla="*/ 175 h 296"/>
                <a:gd name="T28" fmla="*/ 83 w 142"/>
                <a:gd name="T29" fmla="*/ 161 h 296"/>
                <a:gd name="T30" fmla="*/ 92 w 142"/>
                <a:gd name="T31" fmla="*/ 148 h 296"/>
                <a:gd name="T32" fmla="*/ 97 w 142"/>
                <a:gd name="T33" fmla="*/ 120 h 296"/>
                <a:gd name="T34" fmla="*/ 109 w 142"/>
                <a:gd name="T35" fmla="*/ 106 h 296"/>
                <a:gd name="T36" fmla="*/ 112 w 142"/>
                <a:gd name="T37" fmla="*/ 90 h 296"/>
                <a:gd name="T38" fmla="*/ 122 w 142"/>
                <a:gd name="T39" fmla="*/ 83 h 296"/>
                <a:gd name="T40" fmla="*/ 122 w 142"/>
                <a:gd name="T41" fmla="*/ 77 h 296"/>
                <a:gd name="T42" fmla="*/ 138 w 142"/>
                <a:gd name="T43" fmla="*/ 61 h 296"/>
                <a:gd name="T44" fmla="*/ 139 w 142"/>
                <a:gd name="T45" fmla="*/ 35 h 296"/>
                <a:gd name="T46" fmla="*/ 141 w 142"/>
                <a:gd name="T47" fmla="*/ 22 h 296"/>
                <a:gd name="T48" fmla="*/ 126 w 142"/>
                <a:gd name="T49" fmla="*/ 18 h 296"/>
                <a:gd name="T50" fmla="*/ 120 w 142"/>
                <a:gd name="T51" fmla="*/ 0 h 296"/>
                <a:gd name="T52" fmla="*/ 109 w 142"/>
                <a:gd name="T53" fmla="*/ 18 h 296"/>
                <a:gd name="T54" fmla="*/ 97 w 142"/>
                <a:gd name="T55" fmla="*/ 39 h 296"/>
                <a:gd name="T56" fmla="*/ 83 w 142"/>
                <a:gd name="T57" fmla="*/ 57 h 296"/>
                <a:gd name="T58" fmla="*/ 75 w 142"/>
                <a:gd name="T59" fmla="*/ 75 h 296"/>
                <a:gd name="T60" fmla="*/ 68 w 142"/>
                <a:gd name="T61" fmla="*/ 75 h 296"/>
                <a:gd name="T62" fmla="*/ 58 w 142"/>
                <a:gd name="T63" fmla="*/ 83 h 296"/>
                <a:gd name="T64" fmla="*/ 53 w 142"/>
                <a:gd name="T65" fmla="*/ 90 h 296"/>
                <a:gd name="T66" fmla="*/ 28 w 142"/>
                <a:gd name="T67" fmla="*/ 92 h 2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2"/>
                <a:gd name="T103" fmla="*/ 0 h 296"/>
                <a:gd name="T104" fmla="*/ 142 w 142"/>
                <a:gd name="T105" fmla="*/ 296 h 29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2" h="296">
                  <a:moveTo>
                    <a:pt x="28" y="92"/>
                  </a:moveTo>
                  <a:lnTo>
                    <a:pt x="24" y="153"/>
                  </a:lnTo>
                  <a:lnTo>
                    <a:pt x="11" y="189"/>
                  </a:lnTo>
                  <a:lnTo>
                    <a:pt x="0" y="224"/>
                  </a:lnTo>
                  <a:lnTo>
                    <a:pt x="0" y="248"/>
                  </a:lnTo>
                  <a:lnTo>
                    <a:pt x="5" y="267"/>
                  </a:lnTo>
                  <a:lnTo>
                    <a:pt x="18" y="287"/>
                  </a:lnTo>
                  <a:lnTo>
                    <a:pt x="28" y="289"/>
                  </a:lnTo>
                  <a:lnTo>
                    <a:pt x="36" y="289"/>
                  </a:lnTo>
                  <a:lnTo>
                    <a:pt x="45" y="295"/>
                  </a:lnTo>
                  <a:lnTo>
                    <a:pt x="53" y="279"/>
                  </a:lnTo>
                  <a:lnTo>
                    <a:pt x="58" y="238"/>
                  </a:lnTo>
                  <a:lnTo>
                    <a:pt x="75" y="216"/>
                  </a:lnTo>
                  <a:lnTo>
                    <a:pt x="76" y="175"/>
                  </a:lnTo>
                  <a:lnTo>
                    <a:pt x="83" y="161"/>
                  </a:lnTo>
                  <a:lnTo>
                    <a:pt x="92" y="148"/>
                  </a:lnTo>
                  <a:lnTo>
                    <a:pt x="97" y="120"/>
                  </a:lnTo>
                  <a:lnTo>
                    <a:pt x="109" y="106"/>
                  </a:lnTo>
                  <a:lnTo>
                    <a:pt x="112" y="90"/>
                  </a:lnTo>
                  <a:lnTo>
                    <a:pt x="122" y="83"/>
                  </a:lnTo>
                  <a:lnTo>
                    <a:pt x="122" y="77"/>
                  </a:lnTo>
                  <a:lnTo>
                    <a:pt x="138" y="61"/>
                  </a:lnTo>
                  <a:lnTo>
                    <a:pt x="139" y="35"/>
                  </a:lnTo>
                  <a:lnTo>
                    <a:pt x="141" y="22"/>
                  </a:lnTo>
                  <a:lnTo>
                    <a:pt x="126" y="18"/>
                  </a:lnTo>
                  <a:lnTo>
                    <a:pt x="120" y="0"/>
                  </a:lnTo>
                  <a:lnTo>
                    <a:pt x="109" y="18"/>
                  </a:lnTo>
                  <a:lnTo>
                    <a:pt x="97" y="39"/>
                  </a:lnTo>
                  <a:lnTo>
                    <a:pt x="83" y="57"/>
                  </a:lnTo>
                  <a:lnTo>
                    <a:pt x="75" y="75"/>
                  </a:lnTo>
                  <a:lnTo>
                    <a:pt x="68" y="75"/>
                  </a:lnTo>
                  <a:lnTo>
                    <a:pt x="58" y="83"/>
                  </a:lnTo>
                  <a:lnTo>
                    <a:pt x="53" y="90"/>
                  </a:lnTo>
                  <a:lnTo>
                    <a:pt x="28" y="92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7" name="Freeform 31"/>
            <p:cNvSpPr>
              <a:spLocks/>
            </p:cNvSpPr>
            <p:nvPr/>
          </p:nvSpPr>
          <p:spPr bwMode="auto">
            <a:xfrm>
              <a:off x="2633" y="775"/>
              <a:ext cx="2140" cy="1422"/>
            </a:xfrm>
            <a:custGeom>
              <a:avLst/>
              <a:gdLst>
                <a:gd name="T0" fmla="*/ 126 w 2140"/>
                <a:gd name="T1" fmla="*/ 591 h 1422"/>
                <a:gd name="T2" fmla="*/ 145 w 2140"/>
                <a:gd name="T3" fmla="*/ 489 h 1422"/>
                <a:gd name="T4" fmla="*/ 214 w 2140"/>
                <a:gd name="T5" fmla="*/ 430 h 1422"/>
                <a:gd name="T6" fmla="*/ 289 w 2140"/>
                <a:gd name="T7" fmla="*/ 377 h 1422"/>
                <a:gd name="T8" fmla="*/ 329 w 2140"/>
                <a:gd name="T9" fmla="*/ 357 h 1422"/>
                <a:gd name="T10" fmla="*/ 438 w 2140"/>
                <a:gd name="T11" fmla="*/ 269 h 1422"/>
                <a:gd name="T12" fmla="*/ 469 w 2140"/>
                <a:gd name="T13" fmla="*/ 247 h 1422"/>
                <a:gd name="T14" fmla="*/ 474 w 2140"/>
                <a:gd name="T15" fmla="*/ 173 h 1422"/>
                <a:gd name="T16" fmla="*/ 458 w 2140"/>
                <a:gd name="T17" fmla="*/ 143 h 1422"/>
                <a:gd name="T18" fmla="*/ 397 w 2140"/>
                <a:gd name="T19" fmla="*/ 206 h 1422"/>
                <a:gd name="T20" fmla="*/ 374 w 2140"/>
                <a:gd name="T21" fmla="*/ 316 h 1422"/>
                <a:gd name="T22" fmla="*/ 329 w 2140"/>
                <a:gd name="T23" fmla="*/ 304 h 1422"/>
                <a:gd name="T24" fmla="*/ 305 w 2140"/>
                <a:gd name="T25" fmla="*/ 269 h 1422"/>
                <a:gd name="T26" fmla="*/ 232 w 2140"/>
                <a:gd name="T27" fmla="*/ 292 h 1422"/>
                <a:gd name="T28" fmla="*/ 224 w 2140"/>
                <a:gd name="T29" fmla="*/ 245 h 1422"/>
                <a:gd name="T30" fmla="*/ 239 w 2140"/>
                <a:gd name="T31" fmla="*/ 206 h 1422"/>
                <a:gd name="T32" fmla="*/ 307 w 2140"/>
                <a:gd name="T33" fmla="*/ 181 h 1422"/>
                <a:gd name="T34" fmla="*/ 357 w 2140"/>
                <a:gd name="T35" fmla="*/ 106 h 1422"/>
                <a:gd name="T36" fmla="*/ 442 w 2140"/>
                <a:gd name="T37" fmla="*/ 39 h 1422"/>
                <a:gd name="T38" fmla="*/ 553 w 2140"/>
                <a:gd name="T39" fmla="*/ 4 h 1422"/>
                <a:gd name="T40" fmla="*/ 623 w 2140"/>
                <a:gd name="T41" fmla="*/ 100 h 1422"/>
                <a:gd name="T42" fmla="*/ 609 w 2140"/>
                <a:gd name="T43" fmla="*/ 181 h 1422"/>
                <a:gd name="T44" fmla="*/ 652 w 2140"/>
                <a:gd name="T45" fmla="*/ 218 h 1422"/>
                <a:gd name="T46" fmla="*/ 690 w 2140"/>
                <a:gd name="T47" fmla="*/ 165 h 1422"/>
                <a:gd name="T48" fmla="*/ 875 w 2140"/>
                <a:gd name="T49" fmla="*/ 92 h 1422"/>
                <a:gd name="T50" fmla="*/ 1121 w 2140"/>
                <a:gd name="T51" fmla="*/ 24 h 1422"/>
                <a:gd name="T52" fmla="*/ 1469 w 2140"/>
                <a:gd name="T53" fmla="*/ 82 h 1422"/>
                <a:gd name="T54" fmla="*/ 2094 w 2140"/>
                <a:gd name="T55" fmla="*/ 202 h 1422"/>
                <a:gd name="T56" fmla="*/ 2062 w 2140"/>
                <a:gd name="T57" fmla="*/ 265 h 1422"/>
                <a:gd name="T58" fmla="*/ 2044 w 2140"/>
                <a:gd name="T59" fmla="*/ 414 h 1422"/>
                <a:gd name="T60" fmla="*/ 1898 w 2140"/>
                <a:gd name="T61" fmla="*/ 279 h 1422"/>
                <a:gd name="T62" fmla="*/ 1791 w 2140"/>
                <a:gd name="T63" fmla="*/ 369 h 1422"/>
                <a:gd name="T64" fmla="*/ 1950 w 2140"/>
                <a:gd name="T65" fmla="*/ 612 h 1422"/>
                <a:gd name="T66" fmla="*/ 1882 w 2140"/>
                <a:gd name="T67" fmla="*/ 779 h 1422"/>
                <a:gd name="T68" fmla="*/ 1979 w 2140"/>
                <a:gd name="T69" fmla="*/ 1019 h 1422"/>
                <a:gd name="T70" fmla="*/ 1931 w 2140"/>
                <a:gd name="T71" fmla="*/ 1160 h 1422"/>
                <a:gd name="T72" fmla="*/ 1818 w 2140"/>
                <a:gd name="T73" fmla="*/ 1219 h 1422"/>
                <a:gd name="T74" fmla="*/ 1837 w 2140"/>
                <a:gd name="T75" fmla="*/ 1364 h 1422"/>
                <a:gd name="T76" fmla="*/ 1794 w 2140"/>
                <a:gd name="T77" fmla="*/ 1299 h 1422"/>
                <a:gd name="T78" fmla="*/ 1654 w 2140"/>
                <a:gd name="T79" fmla="*/ 1099 h 1422"/>
                <a:gd name="T80" fmla="*/ 1457 w 2140"/>
                <a:gd name="T81" fmla="*/ 1158 h 1422"/>
                <a:gd name="T82" fmla="*/ 1340 w 2140"/>
                <a:gd name="T83" fmla="*/ 1193 h 1422"/>
                <a:gd name="T84" fmla="*/ 1090 w 2140"/>
                <a:gd name="T85" fmla="*/ 972 h 1422"/>
                <a:gd name="T86" fmla="*/ 857 w 2140"/>
                <a:gd name="T87" fmla="*/ 928 h 1422"/>
                <a:gd name="T88" fmla="*/ 1056 w 2140"/>
                <a:gd name="T89" fmla="*/ 1054 h 1422"/>
                <a:gd name="T90" fmla="*/ 787 w 2140"/>
                <a:gd name="T91" fmla="*/ 1166 h 1422"/>
                <a:gd name="T92" fmla="*/ 706 w 2140"/>
                <a:gd name="T93" fmla="*/ 1028 h 1422"/>
                <a:gd name="T94" fmla="*/ 591 w 2140"/>
                <a:gd name="T95" fmla="*/ 848 h 1422"/>
                <a:gd name="T96" fmla="*/ 532 w 2140"/>
                <a:gd name="T97" fmla="*/ 752 h 1422"/>
                <a:gd name="T98" fmla="*/ 501 w 2140"/>
                <a:gd name="T99" fmla="*/ 691 h 1422"/>
                <a:gd name="T100" fmla="*/ 462 w 2140"/>
                <a:gd name="T101" fmla="*/ 659 h 1422"/>
                <a:gd name="T102" fmla="*/ 444 w 2140"/>
                <a:gd name="T103" fmla="*/ 730 h 1422"/>
                <a:gd name="T104" fmla="*/ 379 w 2140"/>
                <a:gd name="T105" fmla="*/ 612 h 1422"/>
                <a:gd name="T106" fmla="*/ 321 w 2140"/>
                <a:gd name="T107" fmla="*/ 595 h 1422"/>
                <a:gd name="T108" fmla="*/ 390 w 2140"/>
                <a:gd name="T109" fmla="*/ 687 h 1422"/>
                <a:gd name="T110" fmla="*/ 366 w 2140"/>
                <a:gd name="T111" fmla="*/ 681 h 1422"/>
                <a:gd name="T112" fmla="*/ 305 w 2140"/>
                <a:gd name="T113" fmla="*/ 628 h 1422"/>
                <a:gd name="T114" fmla="*/ 239 w 2140"/>
                <a:gd name="T115" fmla="*/ 591 h 1422"/>
                <a:gd name="T116" fmla="*/ 165 w 2140"/>
                <a:gd name="T117" fmla="*/ 654 h 1422"/>
                <a:gd name="T118" fmla="*/ 149 w 2140"/>
                <a:gd name="T119" fmla="*/ 716 h 1422"/>
                <a:gd name="T120" fmla="*/ 84 w 2140"/>
                <a:gd name="T121" fmla="*/ 752 h 1422"/>
                <a:gd name="T122" fmla="*/ 11 w 2140"/>
                <a:gd name="T123" fmla="*/ 705 h 14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40"/>
                <a:gd name="T187" fmla="*/ 0 h 1422"/>
                <a:gd name="T188" fmla="*/ 2140 w 2140"/>
                <a:gd name="T189" fmla="*/ 1422 h 14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40" h="1422">
                  <a:moveTo>
                    <a:pt x="0" y="636"/>
                  </a:moveTo>
                  <a:lnTo>
                    <a:pt x="23" y="618"/>
                  </a:lnTo>
                  <a:lnTo>
                    <a:pt x="32" y="603"/>
                  </a:lnTo>
                  <a:lnTo>
                    <a:pt x="61" y="603"/>
                  </a:lnTo>
                  <a:lnTo>
                    <a:pt x="84" y="606"/>
                  </a:lnTo>
                  <a:lnTo>
                    <a:pt x="108" y="595"/>
                  </a:lnTo>
                  <a:lnTo>
                    <a:pt x="126" y="591"/>
                  </a:lnTo>
                  <a:lnTo>
                    <a:pt x="128" y="567"/>
                  </a:lnTo>
                  <a:lnTo>
                    <a:pt x="142" y="552"/>
                  </a:lnTo>
                  <a:lnTo>
                    <a:pt x="113" y="530"/>
                  </a:lnTo>
                  <a:lnTo>
                    <a:pt x="108" y="516"/>
                  </a:lnTo>
                  <a:lnTo>
                    <a:pt x="110" y="493"/>
                  </a:lnTo>
                  <a:lnTo>
                    <a:pt x="129" y="493"/>
                  </a:lnTo>
                  <a:lnTo>
                    <a:pt x="145" y="489"/>
                  </a:lnTo>
                  <a:lnTo>
                    <a:pt x="147" y="493"/>
                  </a:lnTo>
                  <a:lnTo>
                    <a:pt x="162" y="479"/>
                  </a:lnTo>
                  <a:lnTo>
                    <a:pt x="180" y="473"/>
                  </a:lnTo>
                  <a:lnTo>
                    <a:pt x="185" y="473"/>
                  </a:lnTo>
                  <a:lnTo>
                    <a:pt x="194" y="459"/>
                  </a:lnTo>
                  <a:lnTo>
                    <a:pt x="205" y="457"/>
                  </a:lnTo>
                  <a:lnTo>
                    <a:pt x="214" y="430"/>
                  </a:lnTo>
                  <a:lnTo>
                    <a:pt x="226" y="436"/>
                  </a:lnTo>
                  <a:lnTo>
                    <a:pt x="242" y="422"/>
                  </a:lnTo>
                  <a:lnTo>
                    <a:pt x="257" y="408"/>
                  </a:lnTo>
                  <a:lnTo>
                    <a:pt x="273" y="400"/>
                  </a:lnTo>
                  <a:lnTo>
                    <a:pt x="287" y="400"/>
                  </a:lnTo>
                  <a:lnTo>
                    <a:pt x="296" y="400"/>
                  </a:lnTo>
                  <a:lnTo>
                    <a:pt x="289" y="377"/>
                  </a:lnTo>
                  <a:lnTo>
                    <a:pt x="286" y="363"/>
                  </a:lnTo>
                  <a:lnTo>
                    <a:pt x="280" y="324"/>
                  </a:lnTo>
                  <a:lnTo>
                    <a:pt x="305" y="320"/>
                  </a:lnTo>
                  <a:lnTo>
                    <a:pt x="318" y="318"/>
                  </a:lnTo>
                  <a:lnTo>
                    <a:pt x="312" y="332"/>
                  </a:lnTo>
                  <a:lnTo>
                    <a:pt x="321" y="340"/>
                  </a:lnTo>
                  <a:lnTo>
                    <a:pt x="329" y="357"/>
                  </a:lnTo>
                  <a:lnTo>
                    <a:pt x="334" y="365"/>
                  </a:lnTo>
                  <a:lnTo>
                    <a:pt x="361" y="363"/>
                  </a:lnTo>
                  <a:lnTo>
                    <a:pt x="390" y="328"/>
                  </a:lnTo>
                  <a:lnTo>
                    <a:pt x="406" y="316"/>
                  </a:lnTo>
                  <a:lnTo>
                    <a:pt x="415" y="302"/>
                  </a:lnTo>
                  <a:lnTo>
                    <a:pt x="424" y="290"/>
                  </a:lnTo>
                  <a:lnTo>
                    <a:pt x="438" y="269"/>
                  </a:lnTo>
                  <a:lnTo>
                    <a:pt x="447" y="279"/>
                  </a:lnTo>
                  <a:lnTo>
                    <a:pt x="447" y="267"/>
                  </a:lnTo>
                  <a:lnTo>
                    <a:pt x="454" y="265"/>
                  </a:lnTo>
                  <a:lnTo>
                    <a:pt x="469" y="265"/>
                  </a:lnTo>
                  <a:lnTo>
                    <a:pt x="499" y="292"/>
                  </a:lnTo>
                  <a:lnTo>
                    <a:pt x="494" y="214"/>
                  </a:lnTo>
                  <a:lnTo>
                    <a:pt x="469" y="247"/>
                  </a:lnTo>
                  <a:lnTo>
                    <a:pt x="449" y="247"/>
                  </a:lnTo>
                  <a:lnTo>
                    <a:pt x="444" y="228"/>
                  </a:lnTo>
                  <a:lnTo>
                    <a:pt x="444" y="214"/>
                  </a:lnTo>
                  <a:lnTo>
                    <a:pt x="438" y="206"/>
                  </a:lnTo>
                  <a:lnTo>
                    <a:pt x="454" y="192"/>
                  </a:lnTo>
                  <a:lnTo>
                    <a:pt x="462" y="177"/>
                  </a:lnTo>
                  <a:lnTo>
                    <a:pt x="474" y="173"/>
                  </a:lnTo>
                  <a:lnTo>
                    <a:pt x="481" y="171"/>
                  </a:lnTo>
                  <a:lnTo>
                    <a:pt x="487" y="157"/>
                  </a:lnTo>
                  <a:lnTo>
                    <a:pt x="494" y="157"/>
                  </a:lnTo>
                  <a:lnTo>
                    <a:pt x="503" y="157"/>
                  </a:lnTo>
                  <a:lnTo>
                    <a:pt x="487" y="137"/>
                  </a:lnTo>
                  <a:lnTo>
                    <a:pt x="469" y="143"/>
                  </a:lnTo>
                  <a:lnTo>
                    <a:pt x="458" y="143"/>
                  </a:lnTo>
                  <a:lnTo>
                    <a:pt x="447" y="135"/>
                  </a:lnTo>
                  <a:lnTo>
                    <a:pt x="447" y="145"/>
                  </a:lnTo>
                  <a:lnTo>
                    <a:pt x="438" y="163"/>
                  </a:lnTo>
                  <a:lnTo>
                    <a:pt x="424" y="181"/>
                  </a:lnTo>
                  <a:lnTo>
                    <a:pt x="409" y="192"/>
                  </a:lnTo>
                  <a:lnTo>
                    <a:pt x="402" y="192"/>
                  </a:lnTo>
                  <a:lnTo>
                    <a:pt x="397" y="206"/>
                  </a:lnTo>
                  <a:lnTo>
                    <a:pt x="397" y="214"/>
                  </a:lnTo>
                  <a:lnTo>
                    <a:pt x="390" y="222"/>
                  </a:lnTo>
                  <a:lnTo>
                    <a:pt x="399" y="247"/>
                  </a:lnTo>
                  <a:lnTo>
                    <a:pt x="406" y="265"/>
                  </a:lnTo>
                  <a:lnTo>
                    <a:pt x="393" y="281"/>
                  </a:lnTo>
                  <a:lnTo>
                    <a:pt x="379" y="292"/>
                  </a:lnTo>
                  <a:lnTo>
                    <a:pt x="374" y="316"/>
                  </a:lnTo>
                  <a:lnTo>
                    <a:pt x="366" y="328"/>
                  </a:lnTo>
                  <a:lnTo>
                    <a:pt x="359" y="328"/>
                  </a:lnTo>
                  <a:lnTo>
                    <a:pt x="350" y="332"/>
                  </a:lnTo>
                  <a:lnTo>
                    <a:pt x="334" y="338"/>
                  </a:lnTo>
                  <a:lnTo>
                    <a:pt x="329" y="334"/>
                  </a:lnTo>
                  <a:lnTo>
                    <a:pt x="329" y="324"/>
                  </a:lnTo>
                  <a:lnTo>
                    <a:pt x="329" y="304"/>
                  </a:lnTo>
                  <a:lnTo>
                    <a:pt x="321" y="304"/>
                  </a:lnTo>
                  <a:lnTo>
                    <a:pt x="314" y="296"/>
                  </a:lnTo>
                  <a:lnTo>
                    <a:pt x="318" y="281"/>
                  </a:lnTo>
                  <a:lnTo>
                    <a:pt x="320" y="269"/>
                  </a:lnTo>
                  <a:lnTo>
                    <a:pt x="318" y="267"/>
                  </a:lnTo>
                  <a:lnTo>
                    <a:pt x="309" y="269"/>
                  </a:lnTo>
                  <a:lnTo>
                    <a:pt x="305" y="269"/>
                  </a:lnTo>
                  <a:lnTo>
                    <a:pt x="296" y="269"/>
                  </a:lnTo>
                  <a:lnTo>
                    <a:pt x="295" y="267"/>
                  </a:lnTo>
                  <a:lnTo>
                    <a:pt x="286" y="275"/>
                  </a:lnTo>
                  <a:lnTo>
                    <a:pt x="277" y="287"/>
                  </a:lnTo>
                  <a:lnTo>
                    <a:pt x="268" y="298"/>
                  </a:lnTo>
                  <a:lnTo>
                    <a:pt x="246" y="296"/>
                  </a:lnTo>
                  <a:lnTo>
                    <a:pt x="232" y="292"/>
                  </a:lnTo>
                  <a:lnTo>
                    <a:pt x="224" y="283"/>
                  </a:lnTo>
                  <a:lnTo>
                    <a:pt x="224" y="275"/>
                  </a:lnTo>
                  <a:lnTo>
                    <a:pt x="230" y="267"/>
                  </a:lnTo>
                  <a:lnTo>
                    <a:pt x="237" y="265"/>
                  </a:lnTo>
                  <a:lnTo>
                    <a:pt x="242" y="253"/>
                  </a:lnTo>
                  <a:lnTo>
                    <a:pt x="230" y="255"/>
                  </a:lnTo>
                  <a:lnTo>
                    <a:pt x="224" y="245"/>
                  </a:lnTo>
                  <a:lnTo>
                    <a:pt x="224" y="239"/>
                  </a:lnTo>
                  <a:lnTo>
                    <a:pt x="242" y="236"/>
                  </a:lnTo>
                  <a:lnTo>
                    <a:pt x="257" y="232"/>
                  </a:lnTo>
                  <a:lnTo>
                    <a:pt x="250" y="228"/>
                  </a:lnTo>
                  <a:lnTo>
                    <a:pt x="230" y="230"/>
                  </a:lnTo>
                  <a:lnTo>
                    <a:pt x="230" y="218"/>
                  </a:lnTo>
                  <a:lnTo>
                    <a:pt x="239" y="206"/>
                  </a:lnTo>
                  <a:lnTo>
                    <a:pt x="253" y="200"/>
                  </a:lnTo>
                  <a:lnTo>
                    <a:pt x="257" y="192"/>
                  </a:lnTo>
                  <a:lnTo>
                    <a:pt x="268" y="186"/>
                  </a:lnTo>
                  <a:lnTo>
                    <a:pt x="280" y="181"/>
                  </a:lnTo>
                  <a:lnTo>
                    <a:pt x="289" y="186"/>
                  </a:lnTo>
                  <a:lnTo>
                    <a:pt x="296" y="192"/>
                  </a:lnTo>
                  <a:lnTo>
                    <a:pt x="307" y="181"/>
                  </a:lnTo>
                  <a:lnTo>
                    <a:pt x="296" y="181"/>
                  </a:lnTo>
                  <a:lnTo>
                    <a:pt x="296" y="165"/>
                  </a:lnTo>
                  <a:lnTo>
                    <a:pt x="321" y="145"/>
                  </a:lnTo>
                  <a:lnTo>
                    <a:pt x="334" y="133"/>
                  </a:lnTo>
                  <a:lnTo>
                    <a:pt x="341" y="128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66" y="86"/>
                  </a:lnTo>
                  <a:lnTo>
                    <a:pt x="383" y="77"/>
                  </a:lnTo>
                  <a:lnTo>
                    <a:pt x="372" y="69"/>
                  </a:lnTo>
                  <a:lnTo>
                    <a:pt x="404" y="49"/>
                  </a:lnTo>
                  <a:lnTo>
                    <a:pt x="415" y="49"/>
                  </a:lnTo>
                  <a:lnTo>
                    <a:pt x="415" y="39"/>
                  </a:lnTo>
                  <a:lnTo>
                    <a:pt x="442" y="39"/>
                  </a:lnTo>
                  <a:lnTo>
                    <a:pt x="490" y="2"/>
                  </a:lnTo>
                  <a:lnTo>
                    <a:pt x="499" y="0"/>
                  </a:lnTo>
                  <a:lnTo>
                    <a:pt x="490" y="27"/>
                  </a:lnTo>
                  <a:lnTo>
                    <a:pt x="501" y="10"/>
                  </a:lnTo>
                  <a:lnTo>
                    <a:pt x="515" y="8"/>
                  </a:lnTo>
                  <a:lnTo>
                    <a:pt x="512" y="18"/>
                  </a:lnTo>
                  <a:lnTo>
                    <a:pt x="553" y="4"/>
                  </a:lnTo>
                  <a:lnTo>
                    <a:pt x="573" y="12"/>
                  </a:lnTo>
                  <a:lnTo>
                    <a:pt x="544" y="31"/>
                  </a:lnTo>
                  <a:lnTo>
                    <a:pt x="553" y="39"/>
                  </a:lnTo>
                  <a:lnTo>
                    <a:pt x="593" y="39"/>
                  </a:lnTo>
                  <a:lnTo>
                    <a:pt x="650" y="59"/>
                  </a:lnTo>
                  <a:lnTo>
                    <a:pt x="645" y="82"/>
                  </a:lnTo>
                  <a:lnTo>
                    <a:pt x="623" y="100"/>
                  </a:lnTo>
                  <a:lnTo>
                    <a:pt x="587" y="108"/>
                  </a:lnTo>
                  <a:lnTo>
                    <a:pt x="580" y="135"/>
                  </a:lnTo>
                  <a:lnTo>
                    <a:pt x="584" y="157"/>
                  </a:lnTo>
                  <a:lnTo>
                    <a:pt x="593" y="163"/>
                  </a:lnTo>
                  <a:lnTo>
                    <a:pt x="593" y="173"/>
                  </a:lnTo>
                  <a:lnTo>
                    <a:pt x="598" y="177"/>
                  </a:lnTo>
                  <a:lnTo>
                    <a:pt x="609" y="181"/>
                  </a:lnTo>
                  <a:lnTo>
                    <a:pt x="611" y="194"/>
                  </a:lnTo>
                  <a:lnTo>
                    <a:pt x="620" y="208"/>
                  </a:lnTo>
                  <a:lnTo>
                    <a:pt x="620" y="218"/>
                  </a:lnTo>
                  <a:lnTo>
                    <a:pt x="632" y="218"/>
                  </a:lnTo>
                  <a:lnTo>
                    <a:pt x="638" y="222"/>
                  </a:lnTo>
                  <a:lnTo>
                    <a:pt x="645" y="228"/>
                  </a:lnTo>
                  <a:lnTo>
                    <a:pt x="652" y="218"/>
                  </a:lnTo>
                  <a:lnTo>
                    <a:pt x="657" y="206"/>
                  </a:lnTo>
                  <a:lnTo>
                    <a:pt x="663" y="202"/>
                  </a:lnTo>
                  <a:lnTo>
                    <a:pt x="670" y="202"/>
                  </a:lnTo>
                  <a:lnTo>
                    <a:pt x="682" y="192"/>
                  </a:lnTo>
                  <a:lnTo>
                    <a:pt x="682" y="179"/>
                  </a:lnTo>
                  <a:lnTo>
                    <a:pt x="690" y="171"/>
                  </a:lnTo>
                  <a:lnTo>
                    <a:pt x="690" y="165"/>
                  </a:lnTo>
                  <a:lnTo>
                    <a:pt x="713" y="157"/>
                  </a:lnTo>
                  <a:lnTo>
                    <a:pt x="733" y="149"/>
                  </a:lnTo>
                  <a:lnTo>
                    <a:pt x="758" y="143"/>
                  </a:lnTo>
                  <a:lnTo>
                    <a:pt x="787" y="145"/>
                  </a:lnTo>
                  <a:lnTo>
                    <a:pt x="817" y="145"/>
                  </a:lnTo>
                  <a:lnTo>
                    <a:pt x="864" y="145"/>
                  </a:lnTo>
                  <a:lnTo>
                    <a:pt x="875" y="92"/>
                  </a:lnTo>
                  <a:lnTo>
                    <a:pt x="902" y="96"/>
                  </a:lnTo>
                  <a:lnTo>
                    <a:pt x="921" y="137"/>
                  </a:lnTo>
                  <a:lnTo>
                    <a:pt x="923" y="100"/>
                  </a:lnTo>
                  <a:lnTo>
                    <a:pt x="1011" y="4"/>
                  </a:lnTo>
                  <a:lnTo>
                    <a:pt x="1049" y="4"/>
                  </a:lnTo>
                  <a:lnTo>
                    <a:pt x="1081" y="27"/>
                  </a:lnTo>
                  <a:lnTo>
                    <a:pt x="1121" y="24"/>
                  </a:lnTo>
                  <a:lnTo>
                    <a:pt x="1175" y="59"/>
                  </a:lnTo>
                  <a:lnTo>
                    <a:pt x="1239" y="77"/>
                  </a:lnTo>
                  <a:lnTo>
                    <a:pt x="1282" y="75"/>
                  </a:lnTo>
                  <a:lnTo>
                    <a:pt x="1342" y="96"/>
                  </a:lnTo>
                  <a:lnTo>
                    <a:pt x="1388" y="96"/>
                  </a:lnTo>
                  <a:lnTo>
                    <a:pt x="1413" y="82"/>
                  </a:lnTo>
                  <a:lnTo>
                    <a:pt x="1469" y="82"/>
                  </a:lnTo>
                  <a:lnTo>
                    <a:pt x="1498" y="96"/>
                  </a:lnTo>
                  <a:lnTo>
                    <a:pt x="1570" y="96"/>
                  </a:lnTo>
                  <a:lnTo>
                    <a:pt x="1633" y="128"/>
                  </a:lnTo>
                  <a:lnTo>
                    <a:pt x="1749" y="122"/>
                  </a:lnTo>
                  <a:lnTo>
                    <a:pt x="1931" y="137"/>
                  </a:lnTo>
                  <a:lnTo>
                    <a:pt x="2017" y="179"/>
                  </a:lnTo>
                  <a:lnTo>
                    <a:pt x="2094" y="202"/>
                  </a:lnTo>
                  <a:lnTo>
                    <a:pt x="2139" y="228"/>
                  </a:lnTo>
                  <a:lnTo>
                    <a:pt x="2125" y="232"/>
                  </a:lnTo>
                  <a:lnTo>
                    <a:pt x="2094" y="218"/>
                  </a:lnTo>
                  <a:lnTo>
                    <a:pt x="2017" y="208"/>
                  </a:lnTo>
                  <a:lnTo>
                    <a:pt x="2035" y="228"/>
                  </a:lnTo>
                  <a:lnTo>
                    <a:pt x="2073" y="236"/>
                  </a:lnTo>
                  <a:lnTo>
                    <a:pt x="2062" y="265"/>
                  </a:lnTo>
                  <a:lnTo>
                    <a:pt x="2024" y="283"/>
                  </a:lnTo>
                  <a:lnTo>
                    <a:pt x="2015" y="312"/>
                  </a:lnTo>
                  <a:lnTo>
                    <a:pt x="2062" y="338"/>
                  </a:lnTo>
                  <a:lnTo>
                    <a:pt x="2094" y="375"/>
                  </a:lnTo>
                  <a:lnTo>
                    <a:pt x="2112" y="422"/>
                  </a:lnTo>
                  <a:lnTo>
                    <a:pt x="2092" y="428"/>
                  </a:lnTo>
                  <a:lnTo>
                    <a:pt x="2044" y="414"/>
                  </a:lnTo>
                  <a:lnTo>
                    <a:pt x="1995" y="377"/>
                  </a:lnTo>
                  <a:lnTo>
                    <a:pt x="1976" y="357"/>
                  </a:lnTo>
                  <a:lnTo>
                    <a:pt x="1965" y="328"/>
                  </a:lnTo>
                  <a:lnTo>
                    <a:pt x="1950" y="290"/>
                  </a:lnTo>
                  <a:lnTo>
                    <a:pt x="1932" y="275"/>
                  </a:lnTo>
                  <a:lnTo>
                    <a:pt x="1913" y="275"/>
                  </a:lnTo>
                  <a:lnTo>
                    <a:pt x="1898" y="279"/>
                  </a:lnTo>
                  <a:lnTo>
                    <a:pt x="1918" y="312"/>
                  </a:lnTo>
                  <a:lnTo>
                    <a:pt x="1868" y="316"/>
                  </a:lnTo>
                  <a:lnTo>
                    <a:pt x="1848" y="298"/>
                  </a:lnTo>
                  <a:lnTo>
                    <a:pt x="1809" y="304"/>
                  </a:lnTo>
                  <a:lnTo>
                    <a:pt x="1776" y="332"/>
                  </a:lnTo>
                  <a:lnTo>
                    <a:pt x="1776" y="343"/>
                  </a:lnTo>
                  <a:lnTo>
                    <a:pt x="1791" y="369"/>
                  </a:lnTo>
                  <a:lnTo>
                    <a:pt x="1837" y="375"/>
                  </a:lnTo>
                  <a:lnTo>
                    <a:pt x="1875" y="400"/>
                  </a:lnTo>
                  <a:lnTo>
                    <a:pt x="1943" y="473"/>
                  </a:lnTo>
                  <a:lnTo>
                    <a:pt x="1970" y="522"/>
                  </a:lnTo>
                  <a:lnTo>
                    <a:pt x="1972" y="571"/>
                  </a:lnTo>
                  <a:lnTo>
                    <a:pt x="1967" y="612"/>
                  </a:lnTo>
                  <a:lnTo>
                    <a:pt x="1950" y="612"/>
                  </a:lnTo>
                  <a:lnTo>
                    <a:pt x="1932" y="597"/>
                  </a:lnTo>
                  <a:lnTo>
                    <a:pt x="1907" y="618"/>
                  </a:lnTo>
                  <a:lnTo>
                    <a:pt x="1882" y="636"/>
                  </a:lnTo>
                  <a:lnTo>
                    <a:pt x="1880" y="669"/>
                  </a:lnTo>
                  <a:lnTo>
                    <a:pt x="1906" y="701"/>
                  </a:lnTo>
                  <a:lnTo>
                    <a:pt x="1891" y="730"/>
                  </a:lnTo>
                  <a:lnTo>
                    <a:pt x="1882" y="779"/>
                  </a:lnTo>
                  <a:lnTo>
                    <a:pt x="1918" y="811"/>
                  </a:lnTo>
                  <a:lnTo>
                    <a:pt x="1952" y="818"/>
                  </a:lnTo>
                  <a:lnTo>
                    <a:pt x="1992" y="852"/>
                  </a:lnTo>
                  <a:lnTo>
                    <a:pt x="2024" y="897"/>
                  </a:lnTo>
                  <a:lnTo>
                    <a:pt x="2028" y="964"/>
                  </a:lnTo>
                  <a:lnTo>
                    <a:pt x="2017" y="995"/>
                  </a:lnTo>
                  <a:lnTo>
                    <a:pt x="1979" y="1019"/>
                  </a:lnTo>
                  <a:lnTo>
                    <a:pt x="1938" y="1032"/>
                  </a:lnTo>
                  <a:lnTo>
                    <a:pt x="1911" y="1054"/>
                  </a:lnTo>
                  <a:lnTo>
                    <a:pt x="1893" y="1046"/>
                  </a:lnTo>
                  <a:lnTo>
                    <a:pt x="1882" y="1054"/>
                  </a:lnTo>
                  <a:lnTo>
                    <a:pt x="1879" y="1105"/>
                  </a:lnTo>
                  <a:lnTo>
                    <a:pt x="1888" y="1129"/>
                  </a:lnTo>
                  <a:lnTo>
                    <a:pt x="1931" y="1160"/>
                  </a:lnTo>
                  <a:lnTo>
                    <a:pt x="1945" y="1197"/>
                  </a:lnTo>
                  <a:lnTo>
                    <a:pt x="1963" y="1217"/>
                  </a:lnTo>
                  <a:lnTo>
                    <a:pt x="1959" y="1252"/>
                  </a:lnTo>
                  <a:lnTo>
                    <a:pt x="1931" y="1276"/>
                  </a:lnTo>
                  <a:lnTo>
                    <a:pt x="1900" y="1276"/>
                  </a:lnTo>
                  <a:lnTo>
                    <a:pt x="1853" y="1240"/>
                  </a:lnTo>
                  <a:lnTo>
                    <a:pt x="1818" y="1219"/>
                  </a:lnTo>
                  <a:lnTo>
                    <a:pt x="1809" y="1215"/>
                  </a:lnTo>
                  <a:lnTo>
                    <a:pt x="1794" y="1238"/>
                  </a:lnTo>
                  <a:lnTo>
                    <a:pt x="1798" y="1268"/>
                  </a:lnTo>
                  <a:lnTo>
                    <a:pt x="1810" y="1293"/>
                  </a:lnTo>
                  <a:lnTo>
                    <a:pt x="1816" y="1327"/>
                  </a:lnTo>
                  <a:lnTo>
                    <a:pt x="1846" y="1341"/>
                  </a:lnTo>
                  <a:lnTo>
                    <a:pt x="1837" y="1364"/>
                  </a:lnTo>
                  <a:lnTo>
                    <a:pt x="1841" y="1392"/>
                  </a:lnTo>
                  <a:lnTo>
                    <a:pt x="1848" y="1421"/>
                  </a:lnTo>
                  <a:lnTo>
                    <a:pt x="1828" y="1415"/>
                  </a:lnTo>
                  <a:lnTo>
                    <a:pt x="1809" y="1386"/>
                  </a:lnTo>
                  <a:lnTo>
                    <a:pt x="1810" y="1350"/>
                  </a:lnTo>
                  <a:lnTo>
                    <a:pt x="1801" y="1339"/>
                  </a:lnTo>
                  <a:lnTo>
                    <a:pt x="1794" y="1299"/>
                  </a:lnTo>
                  <a:lnTo>
                    <a:pt x="1783" y="1288"/>
                  </a:lnTo>
                  <a:lnTo>
                    <a:pt x="1778" y="1231"/>
                  </a:lnTo>
                  <a:lnTo>
                    <a:pt x="1765" y="1197"/>
                  </a:lnTo>
                  <a:lnTo>
                    <a:pt x="1740" y="1164"/>
                  </a:lnTo>
                  <a:lnTo>
                    <a:pt x="1699" y="1150"/>
                  </a:lnTo>
                  <a:lnTo>
                    <a:pt x="1667" y="1119"/>
                  </a:lnTo>
                  <a:lnTo>
                    <a:pt x="1654" y="1099"/>
                  </a:lnTo>
                  <a:lnTo>
                    <a:pt x="1633" y="1072"/>
                  </a:lnTo>
                  <a:lnTo>
                    <a:pt x="1600" y="1017"/>
                  </a:lnTo>
                  <a:lnTo>
                    <a:pt x="1570" y="1023"/>
                  </a:lnTo>
                  <a:lnTo>
                    <a:pt x="1530" y="1048"/>
                  </a:lnTo>
                  <a:lnTo>
                    <a:pt x="1514" y="1070"/>
                  </a:lnTo>
                  <a:lnTo>
                    <a:pt x="1478" y="1113"/>
                  </a:lnTo>
                  <a:lnTo>
                    <a:pt x="1457" y="1158"/>
                  </a:lnTo>
                  <a:lnTo>
                    <a:pt x="1444" y="1172"/>
                  </a:lnTo>
                  <a:lnTo>
                    <a:pt x="1457" y="1223"/>
                  </a:lnTo>
                  <a:lnTo>
                    <a:pt x="1451" y="1276"/>
                  </a:lnTo>
                  <a:lnTo>
                    <a:pt x="1424" y="1311"/>
                  </a:lnTo>
                  <a:lnTo>
                    <a:pt x="1401" y="1313"/>
                  </a:lnTo>
                  <a:lnTo>
                    <a:pt x="1367" y="1244"/>
                  </a:lnTo>
                  <a:lnTo>
                    <a:pt x="1340" y="1193"/>
                  </a:lnTo>
                  <a:lnTo>
                    <a:pt x="1279" y="1091"/>
                  </a:lnTo>
                  <a:lnTo>
                    <a:pt x="1275" y="1054"/>
                  </a:lnTo>
                  <a:lnTo>
                    <a:pt x="1263" y="1038"/>
                  </a:lnTo>
                  <a:lnTo>
                    <a:pt x="1255" y="1060"/>
                  </a:lnTo>
                  <a:lnTo>
                    <a:pt x="1205" y="1005"/>
                  </a:lnTo>
                  <a:lnTo>
                    <a:pt x="1135" y="964"/>
                  </a:lnTo>
                  <a:lnTo>
                    <a:pt x="1090" y="972"/>
                  </a:lnTo>
                  <a:lnTo>
                    <a:pt x="1031" y="966"/>
                  </a:lnTo>
                  <a:lnTo>
                    <a:pt x="999" y="936"/>
                  </a:lnTo>
                  <a:lnTo>
                    <a:pt x="966" y="944"/>
                  </a:lnTo>
                  <a:lnTo>
                    <a:pt x="921" y="930"/>
                  </a:lnTo>
                  <a:lnTo>
                    <a:pt x="824" y="820"/>
                  </a:lnTo>
                  <a:lnTo>
                    <a:pt x="826" y="864"/>
                  </a:lnTo>
                  <a:lnTo>
                    <a:pt x="857" y="928"/>
                  </a:lnTo>
                  <a:lnTo>
                    <a:pt x="889" y="966"/>
                  </a:lnTo>
                  <a:lnTo>
                    <a:pt x="927" y="987"/>
                  </a:lnTo>
                  <a:lnTo>
                    <a:pt x="964" y="972"/>
                  </a:lnTo>
                  <a:lnTo>
                    <a:pt x="997" y="972"/>
                  </a:lnTo>
                  <a:lnTo>
                    <a:pt x="1036" y="1011"/>
                  </a:lnTo>
                  <a:lnTo>
                    <a:pt x="1058" y="1038"/>
                  </a:lnTo>
                  <a:lnTo>
                    <a:pt x="1056" y="1054"/>
                  </a:lnTo>
                  <a:lnTo>
                    <a:pt x="986" y="1138"/>
                  </a:lnTo>
                  <a:lnTo>
                    <a:pt x="941" y="1166"/>
                  </a:lnTo>
                  <a:lnTo>
                    <a:pt x="842" y="1211"/>
                  </a:lnTo>
                  <a:lnTo>
                    <a:pt x="814" y="1219"/>
                  </a:lnTo>
                  <a:lnTo>
                    <a:pt x="794" y="1211"/>
                  </a:lnTo>
                  <a:lnTo>
                    <a:pt x="790" y="1193"/>
                  </a:lnTo>
                  <a:lnTo>
                    <a:pt x="787" y="1166"/>
                  </a:lnTo>
                  <a:lnTo>
                    <a:pt x="779" y="1144"/>
                  </a:lnTo>
                  <a:lnTo>
                    <a:pt x="765" y="1123"/>
                  </a:lnTo>
                  <a:lnTo>
                    <a:pt x="753" y="1105"/>
                  </a:lnTo>
                  <a:lnTo>
                    <a:pt x="738" y="1083"/>
                  </a:lnTo>
                  <a:lnTo>
                    <a:pt x="726" y="1068"/>
                  </a:lnTo>
                  <a:lnTo>
                    <a:pt x="720" y="1048"/>
                  </a:lnTo>
                  <a:lnTo>
                    <a:pt x="706" y="1028"/>
                  </a:lnTo>
                  <a:lnTo>
                    <a:pt x="682" y="987"/>
                  </a:lnTo>
                  <a:lnTo>
                    <a:pt x="670" y="966"/>
                  </a:lnTo>
                  <a:lnTo>
                    <a:pt x="657" y="946"/>
                  </a:lnTo>
                  <a:lnTo>
                    <a:pt x="630" y="907"/>
                  </a:lnTo>
                  <a:lnTo>
                    <a:pt x="616" y="889"/>
                  </a:lnTo>
                  <a:lnTo>
                    <a:pt x="605" y="875"/>
                  </a:lnTo>
                  <a:lnTo>
                    <a:pt x="591" y="848"/>
                  </a:lnTo>
                  <a:lnTo>
                    <a:pt x="632" y="820"/>
                  </a:lnTo>
                  <a:lnTo>
                    <a:pt x="650" y="765"/>
                  </a:lnTo>
                  <a:lnTo>
                    <a:pt x="612" y="750"/>
                  </a:lnTo>
                  <a:lnTo>
                    <a:pt x="559" y="754"/>
                  </a:lnTo>
                  <a:lnTo>
                    <a:pt x="544" y="752"/>
                  </a:lnTo>
                  <a:lnTo>
                    <a:pt x="539" y="752"/>
                  </a:lnTo>
                  <a:lnTo>
                    <a:pt x="532" y="752"/>
                  </a:lnTo>
                  <a:lnTo>
                    <a:pt x="526" y="752"/>
                  </a:lnTo>
                  <a:lnTo>
                    <a:pt x="523" y="738"/>
                  </a:lnTo>
                  <a:lnTo>
                    <a:pt x="521" y="730"/>
                  </a:lnTo>
                  <a:lnTo>
                    <a:pt x="521" y="714"/>
                  </a:lnTo>
                  <a:lnTo>
                    <a:pt x="508" y="705"/>
                  </a:lnTo>
                  <a:lnTo>
                    <a:pt x="508" y="693"/>
                  </a:lnTo>
                  <a:lnTo>
                    <a:pt x="501" y="691"/>
                  </a:lnTo>
                  <a:lnTo>
                    <a:pt x="496" y="681"/>
                  </a:lnTo>
                  <a:lnTo>
                    <a:pt x="494" y="673"/>
                  </a:lnTo>
                  <a:lnTo>
                    <a:pt x="490" y="665"/>
                  </a:lnTo>
                  <a:lnTo>
                    <a:pt x="487" y="659"/>
                  </a:lnTo>
                  <a:lnTo>
                    <a:pt x="476" y="659"/>
                  </a:lnTo>
                  <a:lnTo>
                    <a:pt x="463" y="659"/>
                  </a:lnTo>
                  <a:lnTo>
                    <a:pt x="462" y="659"/>
                  </a:lnTo>
                  <a:lnTo>
                    <a:pt x="458" y="669"/>
                  </a:lnTo>
                  <a:lnTo>
                    <a:pt x="458" y="681"/>
                  </a:lnTo>
                  <a:lnTo>
                    <a:pt x="458" y="693"/>
                  </a:lnTo>
                  <a:lnTo>
                    <a:pt x="458" y="707"/>
                  </a:lnTo>
                  <a:lnTo>
                    <a:pt x="458" y="718"/>
                  </a:lnTo>
                  <a:lnTo>
                    <a:pt x="451" y="722"/>
                  </a:lnTo>
                  <a:lnTo>
                    <a:pt x="444" y="730"/>
                  </a:lnTo>
                  <a:lnTo>
                    <a:pt x="435" y="718"/>
                  </a:lnTo>
                  <a:lnTo>
                    <a:pt x="424" y="699"/>
                  </a:lnTo>
                  <a:lnTo>
                    <a:pt x="424" y="679"/>
                  </a:lnTo>
                  <a:lnTo>
                    <a:pt x="415" y="650"/>
                  </a:lnTo>
                  <a:lnTo>
                    <a:pt x="406" y="632"/>
                  </a:lnTo>
                  <a:lnTo>
                    <a:pt x="393" y="622"/>
                  </a:lnTo>
                  <a:lnTo>
                    <a:pt x="379" y="612"/>
                  </a:lnTo>
                  <a:lnTo>
                    <a:pt x="372" y="595"/>
                  </a:lnTo>
                  <a:lnTo>
                    <a:pt x="365" y="583"/>
                  </a:lnTo>
                  <a:lnTo>
                    <a:pt x="354" y="581"/>
                  </a:lnTo>
                  <a:lnTo>
                    <a:pt x="350" y="577"/>
                  </a:lnTo>
                  <a:lnTo>
                    <a:pt x="338" y="577"/>
                  </a:lnTo>
                  <a:lnTo>
                    <a:pt x="329" y="585"/>
                  </a:lnTo>
                  <a:lnTo>
                    <a:pt x="321" y="595"/>
                  </a:lnTo>
                  <a:lnTo>
                    <a:pt x="339" y="608"/>
                  </a:lnTo>
                  <a:lnTo>
                    <a:pt x="352" y="622"/>
                  </a:lnTo>
                  <a:lnTo>
                    <a:pt x="366" y="640"/>
                  </a:lnTo>
                  <a:lnTo>
                    <a:pt x="374" y="650"/>
                  </a:lnTo>
                  <a:lnTo>
                    <a:pt x="390" y="659"/>
                  </a:lnTo>
                  <a:lnTo>
                    <a:pt x="399" y="673"/>
                  </a:lnTo>
                  <a:lnTo>
                    <a:pt x="390" y="687"/>
                  </a:lnTo>
                  <a:lnTo>
                    <a:pt x="383" y="681"/>
                  </a:lnTo>
                  <a:lnTo>
                    <a:pt x="383" y="673"/>
                  </a:lnTo>
                  <a:lnTo>
                    <a:pt x="379" y="693"/>
                  </a:lnTo>
                  <a:lnTo>
                    <a:pt x="377" y="709"/>
                  </a:lnTo>
                  <a:lnTo>
                    <a:pt x="365" y="716"/>
                  </a:lnTo>
                  <a:lnTo>
                    <a:pt x="370" y="693"/>
                  </a:lnTo>
                  <a:lnTo>
                    <a:pt x="366" y="681"/>
                  </a:lnTo>
                  <a:lnTo>
                    <a:pt x="357" y="673"/>
                  </a:lnTo>
                  <a:lnTo>
                    <a:pt x="350" y="669"/>
                  </a:lnTo>
                  <a:lnTo>
                    <a:pt x="341" y="663"/>
                  </a:lnTo>
                  <a:lnTo>
                    <a:pt x="329" y="656"/>
                  </a:lnTo>
                  <a:lnTo>
                    <a:pt x="321" y="644"/>
                  </a:lnTo>
                  <a:lnTo>
                    <a:pt x="314" y="636"/>
                  </a:lnTo>
                  <a:lnTo>
                    <a:pt x="305" y="628"/>
                  </a:lnTo>
                  <a:lnTo>
                    <a:pt x="296" y="618"/>
                  </a:lnTo>
                  <a:lnTo>
                    <a:pt x="296" y="606"/>
                  </a:lnTo>
                  <a:lnTo>
                    <a:pt x="289" y="603"/>
                  </a:lnTo>
                  <a:lnTo>
                    <a:pt x="280" y="591"/>
                  </a:lnTo>
                  <a:lnTo>
                    <a:pt x="268" y="591"/>
                  </a:lnTo>
                  <a:lnTo>
                    <a:pt x="251" y="595"/>
                  </a:lnTo>
                  <a:lnTo>
                    <a:pt x="239" y="591"/>
                  </a:lnTo>
                  <a:lnTo>
                    <a:pt x="210" y="595"/>
                  </a:lnTo>
                  <a:lnTo>
                    <a:pt x="192" y="597"/>
                  </a:lnTo>
                  <a:lnTo>
                    <a:pt x="185" y="603"/>
                  </a:lnTo>
                  <a:lnTo>
                    <a:pt x="185" y="618"/>
                  </a:lnTo>
                  <a:lnTo>
                    <a:pt x="185" y="632"/>
                  </a:lnTo>
                  <a:lnTo>
                    <a:pt x="172" y="644"/>
                  </a:lnTo>
                  <a:lnTo>
                    <a:pt x="165" y="654"/>
                  </a:lnTo>
                  <a:lnTo>
                    <a:pt x="160" y="659"/>
                  </a:lnTo>
                  <a:lnTo>
                    <a:pt x="153" y="669"/>
                  </a:lnTo>
                  <a:lnTo>
                    <a:pt x="149" y="679"/>
                  </a:lnTo>
                  <a:lnTo>
                    <a:pt x="158" y="685"/>
                  </a:lnTo>
                  <a:lnTo>
                    <a:pt x="158" y="699"/>
                  </a:lnTo>
                  <a:lnTo>
                    <a:pt x="153" y="705"/>
                  </a:lnTo>
                  <a:lnTo>
                    <a:pt x="149" y="716"/>
                  </a:lnTo>
                  <a:lnTo>
                    <a:pt x="142" y="730"/>
                  </a:lnTo>
                  <a:lnTo>
                    <a:pt x="133" y="724"/>
                  </a:lnTo>
                  <a:lnTo>
                    <a:pt x="128" y="728"/>
                  </a:lnTo>
                  <a:lnTo>
                    <a:pt x="122" y="732"/>
                  </a:lnTo>
                  <a:lnTo>
                    <a:pt x="110" y="736"/>
                  </a:lnTo>
                  <a:lnTo>
                    <a:pt x="97" y="750"/>
                  </a:lnTo>
                  <a:lnTo>
                    <a:pt x="84" y="752"/>
                  </a:lnTo>
                  <a:lnTo>
                    <a:pt x="74" y="752"/>
                  </a:lnTo>
                  <a:lnTo>
                    <a:pt x="63" y="752"/>
                  </a:lnTo>
                  <a:lnTo>
                    <a:pt x="38" y="754"/>
                  </a:lnTo>
                  <a:lnTo>
                    <a:pt x="25" y="754"/>
                  </a:lnTo>
                  <a:lnTo>
                    <a:pt x="18" y="738"/>
                  </a:lnTo>
                  <a:lnTo>
                    <a:pt x="16" y="722"/>
                  </a:lnTo>
                  <a:lnTo>
                    <a:pt x="11" y="705"/>
                  </a:lnTo>
                  <a:lnTo>
                    <a:pt x="11" y="685"/>
                  </a:lnTo>
                  <a:lnTo>
                    <a:pt x="11" y="665"/>
                  </a:lnTo>
                  <a:lnTo>
                    <a:pt x="0" y="636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8" name="Freeform 32"/>
            <p:cNvSpPr>
              <a:spLocks/>
            </p:cNvSpPr>
            <p:nvPr/>
          </p:nvSpPr>
          <p:spPr bwMode="auto">
            <a:xfrm>
              <a:off x="124" y="860"/>
              <a:ext cx="1260" cy="1227"/>
            </a:xfrm>
            <a:custGeom>
              <a:avLst/>
              <a:gdLst>
                <a:gd name="T0" fmla="*/ 98 w 1260"/>
                <a:gd name="T1" fmla="*/ 232 h 1227"/>
                <a:gd name="T2" fmla="*/ 79 w 1260"/>
                <a:gd name="T3" fmla="*/ 161 h 1227"/>
                <a:gd name="T4" fmla="*/ 177 w 1260"/>
                <a:gd name="T5" fmla="*/ 104 h 1227"/>
                <a:gd name="T6" fmla="*/ 222 w 1260"/>
                <a:gd name="T7" fmla="*/ 61 h 1227"/>
                <a:gd name="T8" fmla="*/ 302 w 1260"/>
                <a:gd name="T9" fmla="*/ 51 h 1227"/>
                <a:gd name="T10" fmla="*/ 540 w 1260"/>
                <a:gd name="T11" fmla="*/ 53 h 1227"/>
                <a:gd name="T12" fmla="*/ 663 w 1260"/>
                <a:gd name="T13" fmla="*/ 73 h 1227"/>
                <a:gd name="T14" fmla="*/ 615 w 1260"/>
                <a:gd name="T15" fmla="*/ 73 h 1227"/>
                <a:gd name="T16" fmla="*/ 583 w 1260"/>
                <a:gd name="T17" fmla="*/ 2 h 1227"/>
                <a:gd name="T18" fmla="*/ 647 w 1260"/>
                <a:gd name="T19" fmla="*/ 0 h 1227"/>
                <a:gd name="T20" fmla="*/ 692 w 1260"/>
                <a:gd name="T21" fmla="*/ 35 h 1227"/>
                <a:gd name="T22" fmla="*/ 765 w 1260"/>
                <a:gd name="T23" fmla="*/ 85 h 1227"/>
                <a:gd name="T24" fmla="*/ 749 w 1260"/>
                <a:gd name="T25" fmla="*/ 24 h 1227"/>
                <a:gd name="T26" fmla="*/ 883 w 1260"/>
                <a:gd name="T27" fmla="*/ 81 h 1227"/>
                <a:gd name="T28" fmla="*/ 883 w 1260"/>
                <a:gd name="T29" fmla="*/ 102 h 1227"/>
                <a:gd name="T30" fmla="*/ 846 w 1260"/>
                <a:gd name="T31" fmla="*/ 155 h 1227"/>
                <a:gd name="T32" fmla="*/ 814 w 1260"/>
                <a:gd name="T33" fmla="*/ 248 h 1227"/>
                <a:gd name="T34" fmla="*/ 935 w 1260"/>
                <a:gd name="T35" fmla="*/ 295 h 1227"/>
                <a:gd name="T36" fmla="*/ 937 w 1260"/>
                <a:gd name="T37" fmla="*/ 380 h 1227"/>
                <a:gd name="T38" fmla="*/ 955 w 1260"/>
                <a:gd name="T39" fmla="*/ 315 h 1227"/>
                <a:gd name="T40" fmla="*/ 955 w 1260"/>
                <a:gd name="T41" fmla="*/ 199 h 1227"/>
                <a:gd name="T42" fmla="*/ 1044 w 1260"/>
                <a:gd name="T43" fmla="*/ 234 h 1227"/>
                <a:gd name="T44" fmla="*/ 1098 w 1260"/>
                <a:gd name="T45" fmla="*/ 199 h 1227"/>
                <a:gd name="T46" fmla="*/ 1195 w 1260"/>
                <a:gd name="T47" fmla="*/ 285 h 1227"/>
                <a:gd name="T48" fmla="*/ 1259 w 1260"/>
                <a:gd name="T49" fmla="*/ 352 h 1227"/>
                <a:gd name="T50" fmla="*/ 1205 w 1260"/>
                <a:gd name="T51" fmla="*/ 382 h 1227"/>
                <a:gd name="T52" fmla="*/ 1116 w 1260"/>
                <a:gd name="T53" fmla="*/ 409 h 1227"/>
                <a:gd name="T54" fmla="*/ 1179 w 1260"/>
                <a:gd name="T55" fmla="*/ 425 h 1227"/>
                <a:gd name="T56" fmla="*/ 1205 w 1260"/>
                <a:gd name="T57" fmla="*/ 490 h 1227"/>
                <a:gd name="T58" fmla="*/ 1184 w 1260"/>
                <a:gd name="T59" fmla="*/ 496 h 1227"/>
                <a:gd name="T60" fmla="*/ 1148 w 1260"/>
                <a:gd name="T61" fmla="*/ 520 h 1227"/>
                <a:gd name="T62" fmla="*/ 1087 w 1260"/>
                <a:gd name="T63" fmla="*/ 579 h 1227"/>
                <a:gd name="T64" fmla="*/ 1082 w 1260"/>
                <a:gd name="T65" fmla="*/ 667 h 1227"/>
                <a:gd name="T66" fmla="*/ 1023 w 1260"/>
                <a:gd name="T67" fmla="*/ 791 h 1227"/>
                <a:gd name="T68" fmla="*/ 1037 w 1260"/>
                <a:gd name="T69" fmla="*/ 903 h 1227"/>
                <a:gd name="T70" fmla="*/ 1000 w 1260"/>
                <a:gd name="T71" fmla="*/ 827 h 1227"/>
                <a:gd name="T72" fmla="*/ 942 w 1260"/>
                <a:gd name="T73" fmla="*/ 797 h 1227"/>
                <a:gd name="T74" fmla="*/ 891 w 1260"/>
                <a:gd name="T75" fmla="*/ 819 h 1227"/>
                <a:gd name="T76" fmla="*/ 805 w 1260"/>
                <a:gd name="T77" fmla="*/ 827 h 1227"/>
                <a:gd name="T78" fmla="*/ 760 w 1260"/>
                <a:gd name="T79" fmla="*/ 911 h 1227"/>
                <a:gd name="T80" fmla="*/ 857 w 1260"/>
                <a:gd name="T81" fmla="*/ 1021 h 1227"/>
                <a:gd name="T82" fmla="*/ 873 w 1260"/>
                <a:gd name="T83" fmla="*/ 962 h 1227"/>
                <a:gd name="T84" fmla="*/ 930 w 1260"/>
                <a:gd name="T85" fmla="*/ 1004 h 1227"/>
                <a:gd name="T86" fmla="*/ 960 w 1260"/>
                <a:gd name="T87" fmla="*/ 1069 h 1227"/>
                <a:gd name="T88" fmla="*/ 987 w 1260"/>
                <a:gd name="T89" fmla="*/ 1124 h 1227"/>
                <a:gd name="T90" fmla="*/ 1044 w 1260"/>
                <a:gd name="T91" fmla="*/ 1206 h 1227"/>
                <a:gd name="T92" fmla="*/ 1130 w 1260"/>
                <a:gd name="T93" fmla="*/ 1206 h 1227"/>
                <a:gd name="T94" fmla="*/ 1078 w 1260"/>
                <a:gd name="T95" fmla="*/ 1218 h 1227"/>
                <a:gd name="T96" fmla="*/ 978 w 1260"/>
                <a:gd name="T97" fmla="*/ 1204 h 1227"/>
                <a:gd name="T98" fmla="*/ 905 w 1260"/>
                <a:gd name="T99" fmla="*/ 1128 h 1227"/>
                <a:gd name="T100" fmla="*/ 851 w 1260"/>
                <a:gd name="T101" fmla="*/ 1096 h 1227"/>
                <a:gd name="T102" fmla="*/ 767 w 1260"/>
                <a:gd name="T103" fmla="*/ 1063 h 1227"/>
                <a:gd name="T104" fmla="*/ 619 w 1260"/>
                <a:gd name="T105" fmla="*/ 941 h 1227"/>
                <a:gd name="T106" fmla="*/ 499 w 1260"/>
                <a:gd name="T107" fmla="*/ 769 h 1227"/>
                <a:gd name="T108" fmla="*/ 540 w 1260"/>
                <a:gd name="T109" fmla="*/ 925 h 1227"/>
                <a:gd name="T110" fmla="*/ 460 w 1260"/>
                <a:gd name="T111" fmla="*/ 815 h 1227"/>
                <a:gd name="T112" fmla="*/ 390 w 1260"/>
                <a:gd name="T113" fmla="*/ 606 h 1227"/>
                <a:gd name="T114" fmla="*/ 399 w 1260"/>
                <a:gd name="T115" fmla="*/ 447 h 1227"/>
                <a:gd name="T116" fmla="*/ 374 w 1260"/>
                <a:gd name="T117" fmla="*/ 329 h 1227"/>
                <a:gd name="T118" fmla="*/ 351 w 1260"/>
                <a:gd name="T119" fmla="*/ 258 h 1227"/>
                <a:gd name="T120" fmla="*/ 304 w 1260"/>
                <a:gd name="T121" fmla="*/ 218 h 1227"/>
                <a:gd name="T122" fmla="*/ 200 w 1260"/>
                <a:gd name="T123" fmla="*/ 232 h 1227"/>
                <a:gd name="T124" fmla="*/ 122 w 1260"/>
                <a:gd name="T125" fmla="*/ 272 h 122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60"/>
                <a:gd name="T190" fmla="*/ 0 h 1227"/>
                <a:gd name="T191" fmla="*/ 1260 w 1260"/>
                <a:gd name="T192" fmla="*/ 1227 h 122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60" h="1227">
                  <a:moveTo>
                    <a:pt x="0" y="315"/>
                  </a:moveTo>
                  <a:lnTo>
                    <a:pt x="59" y="272"/>
                  </a:lnTo>
                  <a:lnTo>
                    <a:pt x="93" y="256"/>
                  </a:lnTo>
                  <a:lnTo>
                    <a:pt x="98" y="232"/>
                  </a:lnTo>
                  <a:lnTo>
                    <a:pt x="72" y="213"/>
                  </a:lnTo>
                  <a:lnTo>
                    <a:pt x="68" y="183"/>
                  </a:lnTo>
                  <a:lnTo>
                    <a:pt x="80" y="177"/>
                  </a:lnTo>
                  <a:lnTo>
                    <a:pt x="79" y="161"/>
                  </a:lnTo>
                  <a:lnTo>
                    <a:pt x="123" y="155"/>
                  </a:lnTo>
                  <a:lnTo>
                    <a:pt x="138" y="134"/>
                  </a:lnTo>
                  <a:lnTo>
                    <a:pt x="141" y="110"/>
                  </a:lnTo>
                  <a:lnTo>
                    <a:pt x="177" y="104"/>
                  </a:lnTo>
                  <a:lnTo>
                    <a:pt x="182" y="85"/>
                  </a:lnTo>
                  <a:lnTo>
                    <a:pt x="143" y="73"/>
                  </a:lnTo>
                  <a:lnTo>
                    <a:pt x="163" y="61"/>
                  </a:lnTo>
                  <a:lnTo>
                    <a:pt x="222" y="61"/>
                  </a:lnTo>
                  <a:lnTo>
                    <a:pt x="240" y="43"/>
                  </a:lnTo>
                  <a:lnTo>
                    <a:pt x="266" y="39"/>
                  </a:lnTo>
                  <a:lnTo>
                    <a:pt x="283" y="24"/>
                  </a:lnTo>
                  <a:lnTo>
                    <a:pt x="302" y="51"/>
                  </a:lnTo>
                  <a:lnTo>
                    <a:pt x="374" y="49"/>
                  </a:lnTo>
                  <a:lnTo>
                    <a:pt x="411" y="73"/>
                  </a:lnTo>
                  <a:lnTo>
                    <a:pt x="524" y="65"/>
                  </a:lnTo>
                  <a:lnTo>
                    <a:pt x="540" y="53"/>
                  </a:lnTo>
                  <a:lnTo>
                    <a:pt x="583" y="73"/>
                  </a:lnTo>
                  <a:lnTo>
                    <a:pt x="628" y="96"/>
                  </a:lnTo>
                  <a:lnTo>
                    <a:pt x="651" y="87"/>
                  </a:lnTo>
                  <a:lnTo>
                    <a:pt x="663" y="73"/>
                  </a:lnTo>
                  <a:lnTo>
                    <a:pt x="701" y="85"/>
                  </a:lnTo>
                  <a:lnTo>
                    <a:pt x="676" y="65"/>
                  </a:lnTo>
                  <a:lnTo>
                    <a:pt x="653" y="67"/>
                  </a:lnTo>
                  <a:lnTo>
                    <a:pt x="615" y="73"/>
                  </a:lnTo>
                  <a:lnTo>
                    <a:pt x="601" y="51"/>
                  </a:lnTo>
                  <a:lnTo>
                    <a:pt x="581" y="39"/>
                  </a:lnTo>
                  <a:lnTo>
                    <a:pt x="581" y="20"/>
                  </a:lnTo>
                  <a:lnTo>
                    <a:pt x="583" y="2"/>
                  </a:lnTo>
                  <a:lnTo>
                    <a:pt x="604" y="0"/>
                  </a:lnTo>
                  <a:lnTo>
                    <a:pt x="624" y="16"/>
                  </a:lnTo>
                  <a:lnTo>
                    <a:pt x="628" y="6"/>
                  </a:lnTo>
                  <a:lnTo>
                    <a:pt x="647" y="0"/>
                  </a:lnTo>
                  <a:lnTo>
                    <a:pt x="669" y="12"/>
                  </a:lnTo>
                  <a:lnTo>
                    <a:pt x="680" y="2"/>
                  </a:lnTo>
                  <a:lnTo>
                    <a:pt x="690" y="16"/>
                  </a:lnTo>
                  <a:lnTo>
                    <a:pt x="692" y="35"/>
                  </a:lnTo>
                  <a:lnTo>
                    <a:pt x="724" y="49"/>
                  </a:lnTo>
                  <a:lnTo>
                    <a:pt x="710" y="61"/>
                  </a:lnTo>
                  <a:lnTo>
                    <a:pt x="710" y="79"/>
                  </a:lnTo>
                  <a:lnTo>
                    <a:pt x="765" y="85"/>
                  </a:lnTo>
                  <a:lnTo>
                    <a:pt x="780" y="61"/>
                  </a:lnTo>
                  <a:lnTo>
                    <a:pt x="769" y="49"/>
                  </a:lnTo>
                  <a:lnTo>
                    <a:pt x="744" y="51"/>
                  </a:lnTo>
                  <a:lnTo>
                    <a:pt x="749" y="24"/>
                  </a:lnTo>
                  <a:lnTo>
                    <a:pt x="798" y="39"/>
                  </a:lnTo>
                  <a:lnTo>
                    <a:pt x="808" y="59"/>
                  </a:lnTo>
                  <a:lnTo>
                    <a:pt x="849" y="59"/>
                  </a:lnTo>
                  <a:lnTo>
                    <a:pt x="883" y="81"/>
                  </a:lnTo>
                  <a:lnTo>
                    <a:pt x="903" y="73"/>
                  </a:lnTo>
                  <a:lnTo>
                    <a:pt x="923" y="96"/>
                  </a:lnTo>
                  <a:lnTo>
                    <a:pt x="903" y="118"/>
                  </a:lnTo>
                  <a:lnTo>
                    <a:pt x="883" y="102"/>
                  </a:lnTo>
                  <a:lnTo>
                    <a:pt x="873" y="108"/>
                  </a:lnTo>
                  <a:lnTo>
                    <a:pt x="857" y="122"/>
                  </a:lnTo>
                  <a:lnTo>
                    <a:pt x="832" y="138"/>
                  </a:lnTo>
                  <a:lnTo>
                    <a:pt x="846" y="155"/>
                  </a:lnTo>
                  <a:lnTo>
                    <a:pt x="821" y="159"/>
                  </a:lnTo>
                  <a:lnTo>
                    <a:pt x="805" y="185"/>
                  </a:lnTo>
                  <a:lnTo>
                    <a:pt x="782" y="218"/>
                  </a:lnTo>
                  <a:lnTo>
                    <a:pt x="814" y="248"/>
                  </a:lnTo>
                  <a:lnTo>
                    <a:pt x="833" y="281"/>
                  </a:lnTo>
                  <a:lnTo>
                    <a:pt x="878" y="287"/>
                  </a:lnTo>
                  <a:lnTo>
                    <a:pt x="917" y="281"/>
                  </a:lnTo>
                  <a:lnTo>
                    <a:pt x="935" y="295"/>
                  </a:lnTo>
                  <a:lnTo>
                    <a:pt x="923" y="307"/>
                  </a:lnTo>
                  <a:lnTo>
                    <a:pt x="916" y="323"/>
                  </a:lnTo>
                  <a:lnTo>
                    <a:pt x="934" y="352"/>
                  </a:lnTo>
                  <a:lnTo>
                    <a:pt x="937" y="380"/>
                  </a:lnTo>
                  <a:lnTo>
                    <a:pt x="960" y="388"/>
                  </a:lnTo>
                  <a:lnTo>
                    <a:pt x="991" y="366"/>
                  </a:lnTo>
                  <a:lnTo>
                    <a:pt x="982" y="338"/>
                  </a:lnTo>
                  <a:lnTo>
                    <a:pt x="955" y="315"/>
                  </a:lnTo>
                  <a:lnTo>
                    <a:pt x="985" y="287"/>
                  </a:lnTo>
                  <a:lnTo>
                    <a:pt x="960" y="236"/>
                  </a:lnTo>
                  <a:lnTo>
                    <a:pt x="937" y="218"/>
                  </a:lnTo>
                  <a:lnTo>
                    <a:pt x="955" y="199"/>
                  </a:lnTo>
                  <a:lnTo>
                    <a:pt x="950" y="177"/>
                  </a:lnTo>
                  <a:lnTo>
                    <a:pt x="966" y="159"/>
                  </a:lnTo>
                  <a:lnTo>
                    <a:pt x="991" y="177"/>
                  </a:lnTo>
                  <a:lnTo>
                    <a:pt x="1044" y="234"/>
                  </a:lnTo>
                  <a:lnTo>
                    <a:pt x="1077" y="240"/>
                  </a:lnTo>
                  <a:lnTo>
                    <a:pt x="1084" y="228"/>
                  </a:lnTo>
                  <a:lnTo>
                    <a:pt x="1077" y="195"/>
                  </a:lnTo>
                  <a:lnTo>
                    <a:pt x="1098" y="199"/>
                  </a:lnTo>
                  <a:lnTo>
                    <a:pt x="1128" y="236"/>
                  </a:lnTo>
                  <a:lnTo>
                    <a:pt x="1134" y="254"/>
                  </a:lnTo>
                  <a:lnTo>
                    <a:pt x="1155" y="264"/>
                  </a:lnTo>
                  <a:lnTo>
                    <a:pt x="1195" y="285"/>
                  </a:lnTo>
                  <a:lnTo>
                    <a:pt x="1213" y="309"/>
                  </a:lnTo>
                  <a:lnTo>
                    <a:pt x="1243" y="329"/>
                  </a:lnTo>
                  <a:lnTo>
                    <a:pt x="1257" y="338"/>
                  </a:lnTo>
                  <a:lnTo>
                    <a:pt x="1259" y="352"/>
                  </a:lnTo>
                  <a:lnTo>
                    <a:pt x="1238" y="364"/>
                  </a:lnTo>
                  <a:lnTo>
                    <a:pt x="1225" y="352"/>
                  </a:lnTo>
                  <a:lnTo>
                    <a:pt x="1211" y="352"/>
                  </a:lnTo>
                  <a:lnTo>
                    <a:pt x="1205" y="382"/>
                  </a:lnTo>
                  <a:lnTo>
                    <a:pt x="1187" y="388"/>
                  </a:lnTo>
                  <a:lnTo>
                    <a:pt x="1168" y="374"/>
                  </a:lnTo>
                  <a:lnTo>
                    <a:pt x="1123" y="374"/>
                  </a:lnTo>
                  <a:lnTo>
                    <a:pt x="1116" y="409"/>
                  </a:lnTo>
                  <a:lnTo>
                    <a:pt x="1128" y="427"/>
                  </a:lnTo>
                  <a:lnTo>
                    <a:pt x="1148" y="415"/>
                  </a:lnTo>
                  <a:lnTo>
                    <a:pt x="1162" y="409"/>
                  </a:lnTo>
                  <a:lnTo>
                    <a:pt x="1179" y="425"/>
                  </a:lnTo>
                  <a:lnTo>
                    <a:pt x="1155" y="445"/>
                  </a:lnTo>
                  <a:lnTo>
                    <a:pt x="1179" y="468"/>
                  </a:lnTo>
                  <a:lnTo>
                    <a:pt x="1211" y="476"/>
                  </a:lnTo>
                  <a:lnTo>
                    <a:pt x="1205" y="490"/>
                  </a:lnTo>
                  <a:lnTo>
                    <a:pt x="1198" y="492"/>
                  </a:lnTo>
                  <a:lnTo>
                    <a:pt x="1168" y="565"/>
                  </a:lnTo>
                  <a:lnTo>
                    <a:pt x="1168" y="518"/>
                  </a:lnTo>
                  <a:lnTo>
                    <a:pt x="1184" y="496"/>
                  </a:lnTo>
                  <a:lnTo>
                    <a:pt x="1168" y="482"/>
                  </a:lnTo>
                  <a:lnTo>
                    <a:pt x="1152" y="496"/>
                  </a:lnTo>
                  <a:lnTo>
                    <a:pt x="1161" y="510"/>
                  </a:lnTo>
                  <a:lnTo>
                    <a:pt x="1148" y="520"/>
                  </a:lnTo>
                  <a:lnTo>
                    <a:pt x="1130" y="533"/>
                  </a:lnTo>
                  <a:lnTo>
                    <a:pt x="1134" y="559"/>
                  </a:lnTo>
                  <a:lnTo>
                    <a:pt x="1116" y="573"/>
                  </a:lnTo>
                  <a:lnTo>
                    <a:pt x="1087" y="579"/>
                  </a:lnTo>
                  <a:lnTo>
                    <a:pt x="1098" y="596"/>
                  </a:lnTo>
                  <a:lnTo>
                    <a:pt x="1087" y="616"/>
                  </a:lnTo>
                  <a:lnTo>
                    <a:pt x="1098" y="632"/>
                  </a:lnTo>
                  <a:lnTo>
                    <a:pt x="1082" y="667"/>
                  </a:lnTo>
                  <a:lnTo>
                    <a:pt x="1077" y="695"/>
                  </a:lnTo>
                  <a:lnTo>
                    <a:pt x="1052" y="716"/>
                  </a:lnTo>
                  <a:lnTo>
                    <a:pt x="1023" y="762"/>
                  </a:lnTo>
                  <a:lnTo>
                    <a:pt x="1023" y="791"/>
                  </a:lnTo>
                  <a:lnTo>
                    <a:pt x="1030" y="821"/>
                  </a:lnTo>
                  <a:lnTo>
                    <a:pt x="1044" y="858"/>
                  </a:lnTo>
                  <a:lnTo>
                    <a:pt x="1050" y="888"/>
                  </a:lnTo>
                  <a:lnTo>
                    <a:pt x="1037" y="903"/>
                  </a:lnTo>
                  <a:lnTo>
                    <a:pt x="1023" y="895"/>
                  </a:lnTo>
                  <a:lnTo>
                    <a:pt x="1023" y="878"/>
                  </a:lnTo>
                  <a:lnTo>
                    <a:pt x="1014" y="836"/>
                  </a:lnTo>
                  <a:lnTo>
                    <a:pt x="1000" y="827"/>
                  </a:lnTo>
                  <a:lnTo>
                    <a:pt x="994" y="807"/>
                  </a:lnTo>
                  <a:lnTo>
                    <a:pt x="980" y="807"/>
                  </a:lnTo>
                  <a:lnTo>
                    <a:pt x="960" y="791"/>
                  </a:lnTo>
                  <a:lnTo>
                    <a:pt x="942" y="797"/>
                  </a:lnTo>
                  <a:lnTo>
                    <a:pt x="923" y="785"/>
                  </a:lnTo>
                  <a:lnTo>
                    <a:pt x="903" y="797"/>
                  </a:lnTo>
                  <a:lnTo>
                    <a:pt x="866" y="789"/>
                  </a:lnTo>
                  <a:lnTo>
                    <a:pt x="891" y="819"/>
                  </a:lnTo>
                  <a:lnTo>
                    <a:pt x="857" y="815"/>
                  </a:lnTo>
                  <a:lnTo>
                    <a:pt x="833" y="791"/>
                  </a:lnTo>
                  <a:lnTo>
                    <a:pt x="794" y="791"/>
                  </a:lnTo>
                  <a:lnTo>
                    <a:pt x="805" y="827"/>
                  </a:lnTo>
                  <a:lnTo>
                    <a:pt x="773" y="819"/>
                  </a:lnTo>
                  <a:lnTo>
                    <a:pt x="760" y="858"/>
                  </a:lnTo>
                  <a:lnTo>
                    <a:pt x="769" y="872"/>
                  </a:lnTo>
                  <a:lnTo>
                    <a:pt x="760" y="911"/>
                  </a:lnTo>
                  <a:lnTo>
                    <a:pt x="773" y="962"/>
                  </a:lnTo>
                  <a:lnTo>
                    <a:pt x="787" y="992"/>
                  </a:lnTo>
                  <a:lnTo>
                    <a:pt x="805" y="1023"/>
                  </a:lnTo>
                  <a:lnTo>
                    <a:pt x="857" y="1021"/>
                  </a:lnTo>
                  <a:lnTo>
                    <a:pt x="878" y="1019"/>
                  </a:lnTo>
                  <a:lnTo>
                    <a:pt x="883" y="992"/>
                  </a:lnTo>
                  <a:lnTo>
                    <a:pt x="871" y="976"/>
                  </a:lnTo>
                  <a:lnTo>
                    <a:pt x="873" y="962"/>
                  </a:lnTo>
                  <a:lnTo>
                    <a:pt x="905" y="964"/>
                  </a:lnTo>
                  <a:lnTo>
                    <a:pt x="941" y="960"/>
                  </a:lnTo>
                  <a:lnTo>
                    <a:pt x="941" y="976"/>
                  </a:lnTo>
                  <a:lnTo>
                    <a:pt x="930" y="1004"/>
                  </a:lnTo>
                  <a:lnTo>
                    <a:pt x="916" y="1027"/>
                  </a:lnTo>
                  <a:lnTo>
                    <a:pt x="910" y="1057"/>
                  </a:lnTo>
                  <a:lnTo>
                    <a:pt x="934" y="1071"/>
                  </a:lnTo>
                  <a:lnTo>
                    <a:pt x="960" y="1069"/>
                  </a:lnTo>
                  <a:lnTo>
                    <a:pt x="980" y="1074"/>
                  </a:lnTo>
                  <a:lnTo>
                    <a:pt x="994" y="1074"/>
                  </a:lnTo>
                  <a:lnTo>
                    <a:pt x="1000" y="1092"/>
                  </a:lnTo>
                  <a:lnTo>
                    <a:pt x="987" y="1124"/>
                  </a:lnTo>
                  <a:lnTo>
                    <a:pt x="998" y="1139"/>
                  </a:lnTo>
                  <a:lnTo>
                    <a:pt x="1000" y="1175"/>
                  </a:lnTo>
                  <a:lnTo>
                    <a:pt x="1023" y="1202"/>
                  </a:lnTo>
                  <a:lnTo>
                    <a:pt x="1044" y="1206"/>
                  </a:lnTo>
                  <a:lnTo>
                    <a:pt x="1064" y="1202"/>
                  </a:lnTo>
                  <a:lnTo>
                    <a:pt x="1071" y="1204"/>
                  </a:lnTo>
                  <a:lnTo>
                    <a:pt x="1103" y="1204"/>
                  </a:lnTo>
                  <a:lnTo>
                    <a:pt x="1130" y="1206"/>
                  </a:lnTo>
                  <a:lnTo>
                    <a:pt x="1141" y="1189"/>
                  </a:lnTo>
                  <a:lnTo>
                    <a:pt x="1116" y="1218"/>
                  </a:lnTo>
                  <a:lnTo>
                    <a:pt x="1098" y="1216"/>
                  </a:lnTo>
                  <a:lnTo>
                    <a:pt x="1078" y="1218"/>
                  </a:lnTo>
                  <a:lnTo>
                    <a:pt x="1044" y="1226"/>
                  </a:lnTo>
                  <a:lnTo>
                    <a:pt x="1018" y="1212"/>
                  </a:lnTo>
                  <a:lnTo>
                    <a:pt x="991" y="1202"/>
                  </a:lnTo>
                  <a:lnTo>
                    <a:pt x="978" y="1204"/>
                  </a:lnTo>
                  <a:lnTo>
                    <a:pt x="980" y="1187"/>
                  </a:lnTo>
                  <a:lnTo>
                    <a:pt x="978" y="1161"/>
                  </a:lnTo>
                  <a:lnTo>
                    <a:pt x="953" y="1139"/>
                  </a:lnTo>
                  <a:lnTo>
                    <a:pt x="905" y="1128"/>
                  </a:lnTo>
                  <a:lnTo>
                    <a:pt x="898" y="1116"/>
                  </a:lnTo>
                  <a:lnTo>
                    <a:pt x="883" y="1120"/>
                  </a:lnTo>
                  <a:lnTo>
                    <a:pt x="869" y="1108"/>
                  </a:lnTo>
                  <a:lnTo>
                    <a:pt x="851" y="1096"/>
                  </a:lnTo>
                  <a:lnTo>
                    <a:pt x="826" y="1069"/>
                  </a:lnTo>
                  <a:lnTo>
                    <a:pt x="799" y="1057"/>
                  </a:lnTo>
                  <a:lnTo>
                    <a:pt x="785" y="1074"/>
                  </a:lnTo>
                  <a:lnTo>
                    <a:pt x="767" y="1063"/>
                  </a:lnTo>
                  <a:lnTo>
                    <a:pt x="744" y="1063"/>
                  </a:lnTo>
                  <a:lnTo>
                    <a:pt x="703" y="1051"/>
                  </a:lnTo>
                  <a:lnTo>
                    <a:pt x="624" y="996"/>
                  </a:lnTo>
                  <a:lnTo>
                    <a:pt x="619" y="941"/>
                  </a:lnTo>
                  <a:lnTo>
                    <a:pt x="612" y="923"/>
                  </a:lnTo>
                  <a:lnTo>
                    <a:pt x="599" y="903"/>
                  </a:lnTo>
                  <a:lnTo>
                    <a:pt x="581" y="874"/>
                  </a:lnTo>
                  <a:lnTo>
                    <a:pt x="499" y="769"/>
                  </a:lnTo>
                  <a:lnTo>
                    <a:pt x="499" y="807"/>
                  </a:lnTo>
                  <a:lnTo>
                    <a:pt x="551" y="880"/>
                  </a:lnTo>
                  <a:lnTo>
                    <a:pt x="572" y="937"/>
                  </a:lnTo>
                  <a:lnTo>
                    <a:pt x="540" y="925"/>
                  </a:lnTo>
                  <a:lnTo>
                    <a:pt x="531" y="888"/>
                  </a:lnTo>
                  <a:lnTo>
                    <a:pt x="492" y="868"/>
                  </a:lnTo>
                  <a:lnTo>
                    <a:pt x="517" y="858"/>
                  </a:lnTo>
                  <a:lnTo>
                    <a:pt x="460" y="815"/>
                  </a:lnTo>
                  <a:lnTo>
                    <a:pt x="483" y="791"/>
                  </a:lnTo>
                  <a:lnTo>
                    <a:pt x="465" y="748"/>
                  </a:lnTo>
                  <a:lnTo>
                    <a:pt x="399" y="657"/>
                  </a:lnTo>
                  <a:lnTo>
                    <a:pt x="390" y="606"/>
                  </a:lnTo>
                  <a:lnTo>
                    <a:pt x="393" y="559"/>
                  </a:lnTo>
                  <a:lnTo>
                    <a:pt x="411" y="520"/>
                  </a:lnTo>
                  <a:lnTo>
                    <a:pt x="411" y="476"/>
                  </a:lnTo>
                  <a:lnTo>
                    <a:pt x="399" y="447"/>
                  </a:lnTo>
                  <a:lnTo>
                    <a:pt x="435" y="439"/>
                  </a:lnTo>
                  <a:lnTo>
                    <a:pt x="390" y="388"/>
                  </a:lnTo>
                  <a:lnTo>
                    <a:pt x="393" y="364"/>
                  </a:lnTo>
                  <a:lnTo>
                    <a:pt x="374" y="329"/>
                  </a:lnTo>
                  <a:lnTo>
                    <a:pt x="381" y="309"/>
                  </a:lnTo>
                  <a:lnTo>
                    <a:pt x="367" y="299"/>
                  </a:lnTo>
                  <a:lnTo>
                    <a:pt x="367" y="279"/>
                  </a:lnTo>
                  <a:lnTo>
                    <a:pt x="351" y="258"/>
                  </a:lnTo>
                  <a:lnTo>
                    <a:pt x="367" y="244"/>
                  </a:lnTo>
                  <a:lnTo>
                    <a:pt x="349" y="236"/>
                  </a:lnTo>
                  <a:lnTo>
                    <a:pt x="325" y="250"/>
                  </a:lnTo>
                  <a:lnTo>
                    <a:pt x="304" y="218"/>
                  </a:lnTo>
                  <a:lnTo>
                    <a:pt x="274" y="207"/>
                  </a:lnTo>
                  <a:lnTo>
                    <a:pt x="238" y="207"/>
                  </a:lnTo>
                  <a:lnTo>
                    <a:pt x="213" y="236"/>
                  </a:lnTo>
                  <a:lnTo>
                    <a:pt x="200" y="232"/>
                  </a:lnTo>
                  <a:lnTo>
                    <a:pt x="220" y="191"/>
                  </a:lnTo>
                  <a:lnTo>
                    <a:pt x="200" y="199"/>
                  </a:lnTo>
                  <a:lnTo>
                    <a:pt x="163" y="236"/>
                  </a:lnTo>
                  <a:lnTo>
                    <a:pt x="122" y="272"/>
                  </a:lnTo>
                  <a:lnTo>
                    <a:pt x="86" y="285"/>
                  </a:lnTo>
                  <a:lnTo>
                    <a:pt x="21" y="315"/>
                  </a:lnTo>
                  <a:lnTo>
                    <a:pt x="0" y="315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19" name="Freeform 33"/>
            <p:cNvSpPr>
              <a:spLocks/>
            </p:cNvSpPr>
            <p:nvPr/>
          </p:nvSpPr>
          <p:spPr bwMode="auto">
            <a:xfrm>
              <a:off x="1035" y="742"/>
              <a:ext cx="423" cy="309"/>
            </a:xfrm>
            <a:custGeom>
              <a:avLst/>
              <a:gdLst>
                <a:gd name="T0" fmla="*/ 0 w 423"/>
                <a:gd name="T1" fmla="*/ 60 h 309"/>
                <a:gd name="T2" fmla="*/ 9 w 423"/>
                <a:gd name="T3" fmla="*/ 39 h 309"/>
                <a:gd name="T4" fmla="*/ 9 w 423"/>
                <a:gd name="T5" fmla="*/ 21 h 309"/>
                <a:gd name="T6" fmla="*/ 21 w 423"/>
                <a:gd name="T7" fmla="*/ 0 h 309"/>
                <a:gd name="T8" fmla="*/ 98 w 423"/>
                <a:gd name="T9" fmla="*/ 12 h 309"/>
                <a:gd name="T10" fmla="*/ 228 w 423"/>
                <a:gd name="T11" fmla="*/ 39 h 309"/>
                <a:gd name="T12" fmla="*/ 282 w 423"/>
                <a:gd name="T13" fmla="*/ 62 h 309"/>
                <a:gd name="T14" fmla="*/ 349 w 423"/>
                <a:gd name="T15" fmla="*/ 84 h 309"/>
                <a:gd name="T16" fmla="*/ 385 w 423"/>
                <a:gd name="T17" fmla="*/ 123 h 309"/>
                <a:gd name="T18" fmla="*/ 422 w 423"/>
                <a:gd name="T19" fmla="*/ 146 h 309"/>
                <a:gd name="T20" fmla="*/ 406 w 423"/>
                <a:gd name="T21" fmla="*/ 160 h 309"/>
                <a:gd name="T22" fmla="*/ 406 w 423"/>
                <a:gd name="T23" fmla="*/ 179 h 309"/>
                <a:gd name="T24" fmla="*/ 392 w 423"/>
                <a:gd name="T25" fmla="*/ 181 h 309"/>
                <a:gd name="T26" fmla="*/ 382 w 423"/>
                <a:gd name="T27" fmla="*/ 201 h 309"/>
                <a:gd name="T28" fmla="*/ 392 w 423"/>
                <a:gd name="T29" fmla="*/ 216 h 309"/>
                <a:gd name="T30" fmla="*/ 392 w 423"/>
                <a:gd name="T31" fmla="*/ 228 h 309"/>
                <a:gd name="T32" fmla="*/ 378 w 423"/>
                <a:gd name="T33" fmla="*/ 250 h 309"/>
                <a:gd name="T34" fmla="*/ 380 w 423"/>
                <a:gd name="T35" fmla="*/ 263 h 309"/>
                <a:gd name="T36" fmla="*/ 405 w 423"/>
                <a:gd name="T37" fmla="*/ 285 h 309"/>
                <a:gd name="T38" fmla="*/ 405 w 423"/>
                <a:gd name="T39" fmla="*/ 298 h 309"/>
                <a:gd name="T40" fmla="*/ 399 w 423"/>
                <a:gd name="T41" fmla="*/ 306 h 309"/>
                <a:gd name="T42" fmla="*/ 373 w 423"/>
                <a:gd name="T43" fmla="*/ 308 h 309"/>
                <a:gd name="T44" fmla="*/ 359 w 423"/>
                <a:gd name="T45" fmla="*/ 300 h 309"/>
                <a:gd name="T46" fmla="*/ 340 w 423"/>
                <a:gd name="T47" fmla="*/ 281 h 309"/>
                <a:gd name="T48" fmla="*/ 333 w 423"/>
                <a:gd name="T49" fmla="*/ 281 h 309"/>
                <a:gd name="T50" fmla="*/ 323 w 423"/>
                <a:gd name="T51" fmla="*/ 267 h 309"/>
                <a:gd name="T52" fmla="*/ 310 w 423"/>
                <a:gd name="T53" fmla="*/ 246 h 309"/>
                <a:gd name="T54" fmla="*/ 302 w 423"/>
                <a:gd name="T55" fmla="*/ 236 h 309"/>
                <a:gd name="T56" fmla="*/ 277 w 423"/>
                <a:gd name="T57" fmla="*/ 224 h 309"/>
                <a:gd name="T58" fmla="*/ 255 w 423"/>
                <a:gd name="T59" fmla="*/ 214 h 309"/>
                <a:gd name="T60" fmla="*/ 223 w 423"/>
                <a:gd name="T61" fmla="*/ 193 h 309"/>
                <a:gd name="T62" fmla="*/ 213 w 423"/>
                <a:gd name="T63" fmla="*/ 173 h 309"/>
                <a:gd name="T64" fmla="*/ 214 w 423"/>
                <a:gd name="T65" fmla="*/ 162 h 309"/>
                <a:gd name="T66" fmla="*/ 227 w 423"/>
                <a:gd name="T67" fmla="*/ 152 h 309"/>
                <a:gd name="T68" fmla="*/ 216 w 423"/>
                <a:gd name="T69" fmla="*/ 135 h 309"/>
                <a:gd name="T70" fmla="*/ 204 w 423"/>
                <a:gd name="T71" fmla="*/ 146 h 309"/>
                <a:gd name="T72" fmla="*/ 185 w 423"/>
                <a:gd name="T73" fmla="*/ 123 h 309"/>
                <a:gd name="T74" fmla="*/ 181 w 423"/>
                <a:gd name="T75" fmla="*/ 135 h 309"/>
                <a:gd name="T76" fmla="*/ 166 w 423"/>
                <a:gd name="T77" fmla="*/ 135 h 309"/>
                <a:gd name="T78" fmla="*/ 160 w 423"/>
                <a:gd name="T79" fmla="*/ 127 h 309"/>
                <a:gd name="T80" fmla="*/ 160 w 423"/>
                <a:gd name="T81" fmla="*/ 113 h 309"/>
                <a:gd name="T82" fmla="*/ 153 w 423"/>
                <a:gd name="T83" fmla="*/ 103 h 309"/>
                <a:gd name="T84" fmla="*/ 141 w 423"/>
                <a:gd name="T85" fmla="*/ 105 h 309"/>
                <a:gd name="T86" fmla="*/ 127 w 423"/>
                <a:gd name="T87" fmla="*/ 82 h 309"/>
                <a:gd name="T88" fmla="*/ 119 w 423"/>
                <a:gd name="T89" fmla="*/ 78 h 309"/>
                <a:gd name="T90" fmla="*/ 96 w 423"/>
                <a:gd name="T91" fmla="*/ 68 h 309"/>
                <a:gd name="T92" fmla="*/ 63 w 423"/>
                <a:gd name="T93" fmla="*/ 74 h 309"/>
                <a:gd name="T94" fmla="*/ 28 w 423"/>
                <a:gd name="T95" fmla="*/ 68 h 309"/>
                <a:gd name="T96" fmla="*/ 0 w 423"/>
                <a:gd name="T97" fmla="*/ 60 h 3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3"/>
                <a:gd name="T148" fmla="*/ 0 h 309"/>
                <a:gd name="T149" fmla="*/ 423 w 423"/>
                <a:gd name="T150" fmla="*/ 309 h 30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3" h="309">
                  <a:moveTo>
                    <a:pt x="0" y="60"/>
                  </a:moveTo>
                  <a:lnTo>
                    <a:pt x="9" y="39"/>
                  </a:lnTo>
                  <a:lnTo>
                    <a:pt x="9" y="21"/>
                  </a:lnTo>
                  <a:lnTo>
                    <a:pt x="21" y="0"/>
                  </a:lnTo>
                  <a:lnTo>
                    <a:pt x="98" y="12"/>
                  </a:lnTo>
                  <a:lnTo>
                    <a:pt x="228" y="39"/>
                  </a:lnTo>
                  <a:lnTo>
                    <a:pt x="282" y="62"/>
                  </a:lnTo>
                  <a:lnTo>
                    <a:pt x="349" y="84"/>
                  </a:lnTo>
                  <a:lnTo>
                    <a:pt x="385" y="123"/>
                  </a:lnTo>
                  <a:lnTo>
                    <a:pt x="422" y="146"/>
                  </a:lnTo>
                  <a:lnTo>
                    <a:pt x="406" y="160"/>
                  </a:lnTo>
                  <a:lnTo>
                    <a:pt x="406" y="179"/>
                  </a:lnTo>
                  <a:lnTo>
                    <a:pt x="392" y="181"/>
                  </a:lnTo>
                  <a:lnTo>
                    <a:pt x="382" y="201"/>
                  </a:lnTo>
                  <a:lnTo>
                    <a:pt x="392" y="216"/>
                  </a:lnTo>
                  <a:lnTo>
                    <a:pt x="392" y="228"/>
                  </a:lnTo>
                  <a:lnTo>
                    <a:pt x="378" y="250"/>
                  </a:lnTo>
                  <a:lnTo>
                    <a:pt x="380" y="263"/>
                  </a:lnTo>
                  <a:lnTo>
                    <a:pt x="405" y="285"/>
                  </a:lnTo>
                  <a:lnTo>
                    <a:pt x="405" y="298"/>
                  </a:lnTo>
                  <a:lnTo>
                    <a:pt x="399" y="306"/>
                  </a:lnTo>
                  <a:lnTo>
                    <a:pt x="373" y="308"/>
                  </a:lnTo>
                  <a:lnTo>
                    <a:pt x="359" y="300"/>
                  </a:lnTo>
                  <a:lnTo>
                    <a:pt x="340" y="281"/>
                  </a:lnTo>
                  <a:lnTo>
                    <a:pt x="333" y="281"/>
                  </a:lnTo>
                  <a:lnTo>
                    <a:pt x="323" y="267"/>
                  </a:lnTo>
                  <a:lnTo>
                    <a:pt x="310" y="246"/>
                  </a:lnTo>
                  <a:lnTo>
                    <a:pt x="302" y="236"/>
                  </a:lnTo>
                  <a:lnTo>
                    <a:pt x="277" y="224"/>
                  </a:lnTo>
                  <a:lnTo>
                    <a:pt x="255" y="214"/>
                  </a:lnTo>
                  <a:lnTo>
                    <a:pt x="223" y="193"/>
                  </a:lnTo>
                  <a:lnTo>
                    <a:pt x="213" y="173"/>
                  </a:lnTo>
                  <a:lnTo>
                    <a:pt x="214" y="162"/>
                  </a:lnTo>
                  <a:lnTo>
                    <a:pt x="227" y="152"/>
                  </a:lnTo>
                  <a:lnTo>
                    <a:pt x="216" y="135"/>
                  </a:lnTo>
                  <a:lnTo>
                    <a:pt x="204" y="146"/>
                  </a:lnTo>
                  <a:lnTo>
                    <a:pt x="185" y="123"/>
                  </a:lnTo>
                  <a:lnTo>
                    <a:pt x="181" y="135"/>
                  </a:lnTo>
                  <a:lnTo>
                    <a:pt x="166" y="135"/>
                  </a:lnTo>
                  <a:lnTo>
                    <a:pt x="160" y="127"/>
                  </a:lnTo>
                  <a:lnTo>
                    <a:pt x="160" y="113"/>
                  </a:lnTo>
                  <a:lnTo>
                    <a:pt x="153" y="103"/>
                  </a:lnTo>
                  <a:lnTo>
                    <a:pt x="141" y="105"/>
                  </a:lnTo>
                  <a:lnTo>
                    <a:pt x="127" y="82"/>
                  </a:lnTo>
                  <a:lnTo>
                    <a:pt x="119" y="78"/>
                  </a:lnTo>
                  <a:lnTo>
                    <a:pt x="96" y="68"/>
                  </a:lnTo>
                  <a:lnTo>
                    <a:pt x="63" y="74"/>
                  </a:lnTo>
                  <a:lnTo>
                    <a:pt x="28" y="68"/>
                  </a:lnTo>
                  <a:lnTo>
                    <a:pt x="0" y="6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0" name="Freeform 34"/>
            <p:cNvSpPr>
              <a:spLocks/>
            </p:cNvSpPr>
            <p:nvPr/>
          </p:nvSpPr>
          <p:spPr bwMode="auto">
            <a:xfrm>
              <a:off x="945" y="856"/>
              <a:ext cx="265" cy="154"/>
            </a:xfrm>
            <a:custGeom>
              <a:avLst/>
              <a:gdLst>
                <a:gd name="T0" fmla="*/ 7 w 265"/>
                <a:gd name="T1" fmla="*/ 0 h 154"/>
                <a:gd name="T2" fmla="*/ 0 w 265"/>
                <a:gd name="T3" fmla="*/ 9 h 154"/>
                <a:gd name="T4" fmla="*/ 0 w 265"/>
                <a:gd name="T5" fmla="*/ 25 h 154"/>
                <a:gd name="T6" fmla="*/ 17 w 265"/>
                <a:gd name="T7" fmla="*/ 42 h 154"/>
                <a:gd name="T8" fmla="*/ 26 w 265"/>
                <a:gd name="T9" fmla="*/ 38 h 154"/>
                <a:gd name="T10" fmla="*/ 34 w 265"/>
                <a:gd name="T11" fmla="*/ 43 h 154"/>
                <a:gd name="T12" fmla="*/ 46 w 265"/>
                <a:gd name="T13" fmla="*/ 47 h 154"/>
                <a:gd name="T14" fmla="*/ 50 w 265"/>
                <a:gd name="T15" fmla="*/ 36 h 154"/>
                <a:gd name="T16" fmla="*/ 79 w 265"/>
                <a:gd name="T17" fmla="*/ 38 h 154"/>
                <a:gd name="T18" fmla="*/ 81 w 265"/>
                <a:gd name="T19" fmla="*/ 47 h 154"/>
                <a:gd name="T20" fmla="*/ 93 w 265"/>
                <a:gd name="T21" fmla="*/ 51 h 154"/>
                <a:gd name="T22" fmla="*/ 115 w 265"/>
                <a:gd name="T23" fmla="*/ 49 h 154"/>
                <a:gd name="T24" fmla="*/ 122 w 265"/>
                <a:gd name="T25" fmla="*/ 57 h 154"/>
                <a:gd name="T26" fmla="*/ 130 w 265"/>
                <a:gd name="T27" fmla="*/ 59 h 154"/>
                <a:gd name="T28" fmla="*/ 141 w 265"/>
                <a:gd name="T29" fmla="*/ 76 h 154"/>
                <a:gd name="T30" fmla="*/ 141 w 265"/>
                <a:gd name="T31" fmla="*/ 91 h 154"/>
                <a:gd name="T32" fmla="*/ 134 w 265"/>
                <a:gd name="T33" fmla="*/ 93 h 154"/>
                <a:gd name="T34" fmla="*/ 135 w 265"/>
                <a:gd name="T35" fmla="*/ 102 h 154"/>
                <a:gd name="T36" fmla="*/ 127 w 265"/>
                <a:gd name="T37" fmla="*/ 111 h 154"/>
                <a:gd name="T38" fmla="*/ 127 w 265"/>
                <a:gd name="T39" fmla="*/ 127 h 154"/>
                <a:gd name="T40" fmla="*/ 142 w 265"/>
                <a:gd name="T41" fmla="*/ 127 h 154"/>
                <a:gd name="T42" fmla="*/ 153 w 265"/>
                <a:gd name="T43" fmla="*/ 123 h 154"/>
                <a:gd name="T44" fmla="*/ 158 w 265"/>
                <a:gd name="T45" fmla="*/ 115 h 154"/>
                <a:gd name="T46" fmla="*/ 161 w 265"/>
                <a:gd name="T47" fmla="*/ 123 h 154"/>
                <a:gd name="T48" fmla="*/ 171 w 265"/>
                <a:gd name="T49" fmla="*/ 117 h 154"/>
                <a:gd name="T50" fmla="*/ 192 w 265"/>
                <a:gd name="T51" fmla="*/ 127 h 154"/>
                <a:gd name="T52" fmla="*/ 204 w 265"/>
                <a:gd name="T53" fmla="*/ 140 h 154"/>
                <a:gd name="T54" fmla="*/ 209 w 265"/>
                <a:gd name="T55" fmla="*/ 140 h 154"/>
                <a:gd name="T56" fmla="*/ 209 w 265"/>
                <a:gd name="T57" fmla="*/ 149 h 154"/>
                <a:gd name="T58" fmla="*/ 223 w 265"/>
                <a:gd name="T59" fmla="*/ 153 h 154"/>
                <a:gd name="T60" fmla="*/ 240 w 265"/>
                <a:gd name="T61" fmla="*/ 153 h 154"/>
                <a:gd name="T62" fmla="*/ 228 w 265"/>
                <a:gd name="T63" fmla="*/ 145 h 154"/>
                <a:gd name="T64" fmla="*/ 233 w 265"/>
                <a:gd name="T65" fmla="*/ 138 h 154"/>
                <a:gd name="T66" fmla="*/ 245 w 265"/>
                <a:gd name="T67" fmla="*/ 145 h 154"/>
                <a:gd name="T68" fmla="*/ 257 w 265"/>
                <a:gd name="T69" fmla="*/ 145 h 154"/>
                <a:gd name="T70" fmla="*/ 259 w 265"/>
                <a:gd name="T71" fmla="*/ 136 h 154"/>
                <a:gd name="T72" fmla="*/ 247 w 265"/>
                <a:gd name="T73" fmla="*/ 127 h 154"/>
                <a:gd name="T74" fmla="*/ 238 w 265"/>
                <a:gd name="T75" fmla="*/ 127 h 154"/>
                <a:gd name="T76" fmla="*/ 223 w 265"/>
                <a:gd name="T77" fmla="*/ 111 h 154"/>
                <a:gd name="T78" fmla="*/ 238 w 265"/>
                <a:gd name="T79" fmla="*/ 111 h 154"/>
                <a:gd name="T80" fmla="*/ 247 w 265"/>
                <a:gd name="T81" fmla="*/ 123 h 154"/>
                <a:gd name="T82" fmla="*/ 264 w 265"/>
                <a:gd name="T83" fmla="*/ 123 h 154"/>
                <a:gd name="T84" fmla="*/ 259 w 265"/>
                <a:gd name="T85" fmla="*/ 110 h 154"/>
                <a:gd name="T86" fmla="*/ 245 w 265"/>
                <a:gd name="T87" fmla="*/ 96 h 154"/>
                <a:gd name="T88" fmla="*/ 233 w 265"/>
                <a:gd name="T89" fmla="*/ 93 h 154"/>
                <a:gd name="T90" fmla="*/ 216 w 265"/>
                <a:gd name="T91" fmla="*/ 81 h 154"/>
                <a:gd name="T92" fmla="*/ 197 w 265"/>
                <a:gd name="T93" fmla="*/ 77 h 154"/>
                <a:gd name="T94" fmla="*/ 178 w 265"/>
                <a:gd name="T95" fmla="*/ 70 h 154"/>
                <a:gd name="T96" fmla="*/ 166 w 265"/>
                <a:gd name="T97" fmla="*/ 51 h 154"/>
                <a:gd name="T98" fmla="*/ 158 w 265"/>
                <a:gd name="T99" fmla="*/ 25 h 154"/>
                <a:gd name="T100" fmla="*/ 142 w 265"/>
                <a:gd name="T101" fmla="*/ 25 h 154"/>
                <a:gd name="T102" fmla="*/ 141 w 265"/>
                <a:gd name="T103" fmla="*/ 21 h 154"/>
                <a:gd name="T104" fmla="*/ 130 w 265"/>
                <a:gd name="T105" fmla="*/ 23 h 154"/>
                <a:gd name="T106" fmla="*/ 118 w 265"/>
                <a:gd name="T107" fmla="*/ 13 h 154"/>
                <a:gd name="T108" fmla="*/ 98 w 265"/>
                <a:gd name="T109" fmla="*/ 8 h 154"/>
                <a:gd name="T110" fmla="*/ 87 w 265"/>
                <a:gd name="T111" fmla="*/ 13 h 154"/>
                <a:gd name="T112" fmla="*/ 67 w 265"/>
                <a:gd name="T113" fmla="*/ 8 h 154"/>
                <a:gd name="T114" fmla="*/ 53 w 265"/>
                <a:gd name="T115" fmla="*/ 8 h 154"/>
                <a:gd name="T116" fmla="*/ 50 w 265"/>
                <a:gd name="T117" fmla="*/ 2 h 154"/>
                <a:gd name="T118" fmla="*/ 41 w 265"/>
                <a:gd name="T119" fmla="*/ 0 h 154"/>
                <a:gd name="T120" fmla="*/ 34 w 265"/>
                <a:gd name="T121" fmla="*/ 2 h 154"/>
                <a:gd name="T122" fmla="*/ 7 w 265"/>
                <a:gd name="T123" fmla="*/ 0 h 1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5"/>
                <a:gd name="T187" fmla="*/ 0 h 154"/>
                <a:gd name="T188" fmla="*/ 265 w 265"/>
                <a:gd name="T189" fmla="*/ 154 h 1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5" h="154">
                  <a:moveTo>
                    <a:pt x="7" y="0"/>
                  </a:moveTo>
                  <a:lnTo>
                    <a:pt x="0" y="9"/>
                  </a:lnTo>
                  <a:lnTo>
                    <a:pt x="0" y="25"/>
                  </a:lnTo>
                  <a:lnTo>
                    <a:pt x="17" y="42"/>
                  </a:lnTo>
                  <a:lnTo>
                    <a:pt x="26" y="38"/>
                  </a:lnTo>
                  <a:lnTo>
                    <a:pt x="34" y="43"/>
                  </a:lnTo>
                  <a:lnTo>
                    <a:pt x="46" y="47"/>
                  </a:lnTo>
                  <a:lnTo>
                    <a:pt x="50" y="36"/>
                  </a:lnTo>
                  <a:lnTo>
                    <a:pt x="79" y="38"/>
                  </a:lnTo>
                  <a:lnTo>
                    <a:pt x="81" y="47"/>
                  </a:lnTo>
                  <a:lnTo>
                    <a:pt x="93" y="51"/>
                  </a:lnTo>
                  <a:lnTo>
                    <a:pt x="115" y="49"/>
                  </a:lnTo>
                  <a:lnTo>
                    <a:pt x="122" y="57"/>
                  </a:lnTo>
                  <a:lnTo>
                    <a:pt x="130" y="59"/>
                  </a:lnTo>
                  <a:lnTo>
                    <a:pt x="141" y="76"/>
                  </a:lnTo>
                  <a:lnTo>
                    <a:pt x="141" y="91"/>
                  </a:lnTo>
                  <a:lnTo>
                    <a:pt x="134" y="93"/>
                  </a:lnTo>
                  <a:lnTo>
                    <a:pt x="135" y="102"/>
                  </a:lnTo>
                  <a:lnTo>
                    <a:pt x="127" y="111"/>
                  </a:lnTo>
                  <a:lnTo>
                    <a:pt x="127" y="127"/>
                  </a:lnTo>
                  <a:lnTo>
                    <a:pt x="142" y="127"/>
                  </a:lnTo>
                  <a:lnTo>
                    <a:pt x="153" y="123"/>
                  </a:lnTo>
                  <a:lnTo>
                    <a:pt x="158" y="115"/>
                  </a:lnTo>
                  <a:lnTo>
                    <a:pt x="161" y="123"/>
                  </a:lnTo>
                  <a:lnTo>
                    <a:pt x="171" y="117"/>
                  </a:lnTo>
                  <a:lnTo>
                    <a:pt x="192" y="127"/>
                  </a:lnTo>
                  <a:lnTo>
                    <a:pt x="204" y="140"/>
                  </a:lnTo>
                  <a:lnTo>
                    <a:pt x="209" y="140"/>
                  </a:lnTo>
                  <a:lnTo>
                    <a:pt x="209" y="149"/>
                  </a:lnTo>
                  <a:lnTo>
                    <a:pt x="223" y="153"/>
                  </a:lnTo>
                  <a:lnTo>
                    <a:pt x="240" y="153"/>
                  </a:lnTo>
                  <a:lnTo>
                    <a:pt x="228" y="145"/>
                  </a:lnTo>
                  <a:lnTo>
                    <a:pt x="233" y="138"/>
                  </a:lnTo>
                  <a:lnTo>
                    <a:pt x="245" y="145"/>
                  </a:lnTo>
                  <a:lnTo>
                    <a:pt x="257" y="145"/>
                  </a:lnTo>
                  <a:lnTo>
                    <a:pt x="259" y="136"/>
                  </a:lnTo>
                  <a:lnTo>
                    <a:pt x="247" y="127"/>
                  </a:lnTo>
                  <a:lnTo>
                    <a:pt x="238" y="127"/>
                  </a:lnTo>
                  <a:lnTo>
                    <a:pt x="223" y="111"/>
                  </a:lnTo>
                  <a:lnTo>
                    <a:pt x="238" y="111"/>
                  </a:lnTo>
                  <a:lnTo>
                    <a:pt x="247" y="123"/>
                  </a:lnTo>
                  <a:lnTo>
                    <a:pt x="264" y="123"/>
                  </a:lnTo>
                  <a:lnTo>
                    <a:pt x="259" y="110"/>
                  </a:lnTo>
                  <a:lnTo>
                    <a:pt x="245" y="96"/>
                  </a:lnTo>
                  <a:lnTo>
                    <a:pt x="233" y="93"/>
                  </a:lnTo>
                  <a:lnTo>
                    <a:pt x="216" y="81"/>
                  </a:lnTo>
                  <a:lnTo>
                    <a:pt x="197" y="77"/>
                  </a:lnTo>
                  <a:lnTo>
                    <a:pt x="178" y="70"/>
                  </a:lnTo>
                  <a:lnTo>
                    <a:pt x="166" y="51"/>
                  </a:lnTo>
                  <a:lnTo>
                    <a:pt x="158" y="25"/>
                  </a:lnTo>
                  <a:lnTo>
                    <a:pt x="142" y="25"/>
                  </a:lnTo>
                  <a:lnTo>
                    <a:pt x="141" y="21"/>
                  </a:lnTo>
                  <a:lnTo>
                    <a:pt x="130" y="23"/>
                  </a:lnTo>
                  <a:lnTo>
                    <a:pt x="118" y="13"/>
                  </a:lnTo>
                  <a:lnTo>
                    <a:pt x="98" y="8"/>
                  </a:lnTo>
                  <a:lnTo>
                    <a:pt x="87" y="13"/>
                  </a:lnTo>
                  <a:lnTo>
                    <a:pt x="67" y="8"/>
                  </a:lnTo>
                  <a:lnTo>
                    <a:pt x="53" y="8"/>
                  </a:lnTo>
                  <a:lnTo>
                    <a:pt x="50" y="2"/>
                  </a:lnTo>
                  <a:lnTo>
                    <a:pt x="41" y="0"/>
                  </a:lnTo>
                  <a:lnTo>
                    <a:pt x="34" y="2"/>
                  </a:lnTo>
                  <a:lnTo>
                    <a:pt x="7" y="0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1" name="Freeform 35"/>
            <p:cNvSpPr>
              <a:spLocks/>
            </p:cNvSpPr>
            <p:nvPr/>
          </p:nvSpPr>
          <p:spPr bwMode="auto">
            <a:xfrm>
              <a:off x="1102" y="1797"/>
              <a:ext cx="187" cy="56"/>
            </a:xfrm>
            <a:custGeom>
              <a:avLst/>
              <a:gdLst>
                <a:gd name="T0" fmla="*/ 0 w 187"/>
                <a:gd name="T1" fmla="*/ 28 h 56"/>
                <a:gd name="T2" fmla="*/ 18 w 187"/>
                <a:gd name="T3" fmla="*/ 9 h 56"/>
                <a:gd name="T4" fmla="*/ 25 w 187"/>
                <a:gd name="T5" fmla="*/ 9 h 56"/>
                <a:gd name="T6" fmla="*/ 37 w 187"/>
                <a:gd name="T7" fmla="*/ 2 h 56"/>
                <a:gd name="T8" fmla="*/ 52 w 187"/>
                <a:gd name="T9" fmla="*/ 2 h 56"/>
                <a:gd name="T10" fmla="*/ 55 w 187"/>
                <a:gd name="T11" fmla="*/ 0 h 56"/>
                <a:gd name="T12" fmla="*/ 60 w 187"/>
                <a:gd name="T13" fmla="*/ 0 h 56"/>
                <a:gd name="T14" fmla="*/ 79 w 187"/>
                <a:gd name="T15" fmla="*/ 9 h 56"/>
                <a:gd name="T16" fmla="*/ 85 w 187"/>
                <a:gd name="T17" fmla="*/ 16 h 56"/>
                <a:gd name="T18" fmla="*/ 90 w 187"/>
                <a:gd name="T19" fmla="*/ 11 h 56"/>
                <a:gd name="T20" fmla="*/ 102 w 187"/>
                <a:gd name="T21" fmla="*/ 20 h 56"/>
                <a:gd name="T22" fmla="*/ 112 w 187"/>
                <a:gd name="T23" fmla="*/ 20 h 56"/>
                <a:gd name="T24" fmla="*/ 122 w 187"/>
                <a:gd name="T25" fmla="*/ 27 h 56"/>
                <a:gd name="T26" fmla="*/ 132 w 187"/>
                <a:gd name="T27" fmla="*/ 28 h 56"/>
                <a:gd name="T28" fmla="*/ 132 w 187"/>
                <a:gd name="T29" fmla="*/ 38 h 56"/>
                <a:gd name="T30" fmla="*/ 156 w 187"/>
                <a:gd name="T31" fmla="*/ 38 h 56"/>
                <a:gd name="T32" fmla="*/ 163 w 187"/>
                <a:gd name="T33" fmla="*/ 44 h 56"/>
                <a:gd name="T34" fmla="*/ 176 w 187"/>
                <a:gd name="T35" fmla="*/ 44 h 56"/>
                <a:gd name="T36" fmla="*/ 186 w 187"/>
                <a:gd name="T37" fmla="*/ 55 h 56"/>
                <a:gd name="T38" fmla="*/ 181 w 187"/>
                <a:gd name="T39" fmla="*/ 55 h 56"/>
                <a:gd name="T40" fmla="*/ 176 w 187"/>
                <a:gd name="T41" fmla="*/ 52 h 56"/>
                <a:gd name="T42" fmla="*/ 174 w 187"/>
                <a:gd name="T43" fmla="*/ 50 h 56"/>
                <a:gd name="T44" fmla="*/ 163 w 187"/>
                <a:gd name="T45" fmla="*/ 52 h 56"/>
                <a:gd name="T46" fmla="*/ 156 w 187"/>
                <a:gd name="T47" fmla="*/ 55 h 56"/>
                <a:gd name="T48" fmla="*/ 149 w 187"/>
                <a:gd name="T49" fmla="*/ 55 h 56"/>
                <a:gd name="T50" fmla="*/ 131 w 187"/>
                <a:gd name="T51" fmla="*/ 55 h 56"/>
                <a:gd name="T52" fmla="*/ 122 w 187"/>
                <a:gd name="T53" fmla="*/ 55 h 56"/>
                <a:gd name="T54" fmla="*/ 122 w 187"/>
                <a:gd name="T55" fmla="*/ 50 h 56"/>
                <a:gd name="T56" fmla="*/ 102 w 187"/>
                <a:gd name="T57" fmla="*/ 38 h 56"/>
                <a:gd name="T58" fmla="*/ 102 w 187"/>
                <a:gd name="T59" fmla="*/ 28 h 56"/>
                <a:gd name="T60" fmla="*/ 85 w 187"/>
                <a:gd name="T61" fmla="*/ 28 h 56"/>
                <a:gd name="T62" fmla="*/ 77 w 187"/>
                <a:gd name="T63" fmla="*/ 27 h 56"/>
                <a:gd name="T64" fmla="*/ 72 w 187"/>
                <a:gd name="T65" fmla="*/ 28 h 56"/>
                <a:gd name="T66" fmla="*/ 67 w 187"/>
                <a:gd name="T67" fmla="*/ 24 h 56"/>
                <a:gd name="T68" fmla="*/ 60 w 187"/>
                <a:gd name="T69" fmla="*/ 24 h 56"/>
                <a:gd name="T70" fmla="*/ 60 w 187"/>
                <a:gd name="T71" fmla="*/ 13 h 56"/>
                <a:gd name="T72" fmla="*/ 55 w 187"/>
                <a:gd name="T73" fmla="*/ 9 h 56"/>
                <a:gd name="T74" fmla="*/ 40 w 187"/>
                <a:gd name="T75" fmla="*/ 11 h 56"/>
                <a:gd name="T76" fmla="*/ 28 w 187"/>
                <a:gd name="T77" fmla="*/ 24 h 56"/>
                <a:gd name="T78" fmla="*/ 17 w 187"/>
                <a:gd name="T79" fmla="*/ 27 h 56"/>
                <a:gd name="T80" fmla="*/ 0 w 187"/>
                <a:gd name="T81" fmla="*/ 28 h 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"/>
                <a:gd name="T124" fmla="*/ 0 h 56"/>
                <a:gd name="T125" fmla="*/ 187 w 187"/>
                <a:gd name="T126" fmla="*/ 56 h 5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" h="56">
                  <a:moveTo>
                    <a:pt x="0" y="28"/>
                  </a:moveTo>
                  <a:lnTo>
                    <a:pt x="18" y="9"/>
                  </a:lnTo>
                  <a:lnTo>
                    <a:pt x="25" y="9"/>
                  </a:lnTo>
                  <a:lnTo>
                    <a:pt x="37" y="2"/>
                  </a:lnTo>
                  <a:lnTo>
                    <a:pt x="52" y="2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79" y="9"/>
                  </a:lnTo>
                  <a:lnTo>
                    <a:pt x="85" y="16"/>
                  </a:lnTo>
                  <a:lnTo>
                    <a:pt x="90" y="11"/>
                  </a:lnTo>
                  <a:lnTo>
                    <a:pt x="102" y="20"/>
                  </a:lnTo>
                  <a:lnTo>
                    <a:pt x="112" y="20"/>
                  </a:lnTo>
                  <a:lnTo>
                    <a:pt x="122" y="27"/>
                  </a:lnTo>
                  <a:lnTo>
                    <a:pt x="132" y="28"/>
                  </a:lnTo>
                  <a:lnTo>
                    <a:pt x="132" y="38"/>
                  </a:lnTo>
                  <a:lnTo>
                    <a:pt x="156" y="38"/>
                  </a:lnTo>
                  <a:lnTo>
                    <a:pt x="163" y="44"/>
                  </a:lnTo>
                  <a:lnTo>
                    <a:pt x="176" y="44"/>
                  </a:lnTo>
                  <a:lnTo>
                    <a:pt x="186" y="55"/>
                  </a:lnTo>
                  <a:lnTo>
                    <a:pt x="181" y="55"/>
                  </a:lnTo>
                  <a:lnTo>
                    <a:pt x="176" y="52"/>
                  </a:lnTo>
                  <a:lnTo>
                    <a:pt x="174" y="50"/>
                  </a:lnTo>
                  <a:lnTo>
                    <a:pt x="163" y="52"/>
                  </a:lnTo>
                  <a:lnTo>
                    <a:pt x="156" y="55"/>
                  </a:lnTo>
                  <a:lnTo>
                    <a:pt x="149" y="55"/>
                  </a:lnTo>
                  <a:lnTo>
                    <a:pt x="131" y="55"/>
                  </a:lnTo>
                  <a:lnTo>
                    <a:pt x="122" y="55"/>
                  </a:lnTo>
                  <a:lnTo>
                    <a:pt x="122" y="50"/>
                  </a:lnTo>
                  <a:lnTo>
                    <a:pt x="102" y="38"/>
                  </a:lnTo>
                  <a:lnTo>
                    <a:pt x="102" y="28"/>
                  </a:lnTo>
                  <a:lnTo>
                    <a:pt x="85" y="28"/>
                  </a:lnTo>
                  <a:lnTo>
                    <a:pt x="77" y="27"/>
                  </a:lnTo>
                  <a:lnTo>
                    <a:pt x="72" y="28"/>
                  </a:lnTo>
                  <a:lnTo>
                    <a:pt x="67" y="24"/>
                  </a:lnTo>
                  <a:lnTo>
                    <a:pt x="60" y="24"/>
                  </a:lnTo>
                  <a:lnTo>
                    <a:pt x="60" y="13"/>
                  </a:lnTo>
                  <a:lnTo>
                    <a:pt x="55" y="9"/>
                  </a:lnTo>
                  <a:lnTo>
                    <a:pt x="40" y="11"/>
                  </a:lnTo>
                  <a:lnTo>
                    <a:pt x="28" y="24"/>
                  </a:lnTo>
                  <a:lnTo>
                    <a:pt x="17" y="27"/>
                  </a:lnTo>
                  <a:lnTo>
                    <a:pt x="0" y="28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2" name="Freeform 36"/>
            <p:cNvSpPr>
              <a:spLocks/>
            </p:cNvSpPr>
            <p:nvPr/>
          </p:nvSpPr>
          <p:spPr bwMode="auto">
            <a:xfrm>
              <a:off x="1279" y="1851"/>
              <a:ext cx="113" cy="48"/>
            </a:xfrm>
            <a:custGeom>
              <a:avLst/>
              <a:gdLst>
                <a:gd name="T0" fmla="*/ 0 w 113"/>
                <a:gd name="T1" fmla="*/ 36 h 48"/>
                <a:gd name="T2" fmla="*/ 10 w 113"/>
                <a:gd name="T3" fmla="*/ 38 h 48"/>
                <a:gd name="T4" fmla="*/ 32 w 113"/>
                <a:gd name="T5" fmla="*/ 36 h 48"/>
                <a:gd name="T6" fmla="*/ 45 w 113"/>
                <a:gd name="T7" fmla="*/ 44 h 48"/>
                <a:gd name="T8" fmla="*/ 56 w 113"/>
                <a:gd name="T9" fmla="*/ 47 h 48"/>
                <a:gd name="T10" fmla="*/ 66 w 113"/>
                <a:gd name="T11" fmla="*/ 36 h 48"/>
                <a:gd name="T12" fmla="*/ 61 w 113"/>
                <a:gd name="T13" fmla="*/ 32 h 48"/>
                <a:gd name="T14" fmla="*/ 67 w 113"/>
                <a:gd name="T15" fmla="*/ 30 h 48"/>
                <a:gd name="T16" fmla="*/ 83 w 113"/>
                <a:gd name="T17" fmla="*/ 36 h 48"/>
                <a:gd name="T18" fmla="*/ 94 w 113"/>
                <a:gd name="T19" fmla="*/ 36 h 48"/>
                <a:gd name="T20" fmla="*/ 94 w 113"/>
                <a:gd name="T21" fmla="*/ 30 h 48"/>
                <a:gd name="T22" fmla="*/ 101 w 113"/>
                <a:gd name="T23" fmla="*/ 30 h 48"/>
                <a:gd name="T24" fmla="*/ 112 w 113"/>
                <a:gd name="T25" fmla="*/ 24 h 48"/>
                <a:gd name="T26" fmla="*/ 102 w 113"/>
                <a:gd name="T27" fmla="*/ 24 h 48"/>
                <a:gd name="T28" fmla="*/ 102 w 113"/>
                <a:gd name="T29" fmla="*/ 14 h 48"/>
                <a:gd name="T30" fmla="*/ 102 w 113"/>
                <a:gd name="T31" fmla="*/ 6 h 48"/>
                <a:gd name="T32" fmla="*/ 90 w 113"/>
                <a:gd name="T33" fmla="*/ 5 h 48"/>
                <a:gd name="T34" fmla="*/ 78 w 113"/>
                <a:gd name="T35" fmla="*/ 6 h 48"/>
                <a:gd name="T36" fmla="*/ 66 w 113"/>
                <a:gd name="T37" fmla="*/ 6 h 48"/>
                <a:gd name="T38" fmla="*/ 51 w 113"/>
                <a:gd name="T39" fmla="*/ 5 h 48"/>
                <a:gd name="T40" fmla="*/ 38 w 113"/>
                <a:gd name="T41" fmla="*/ 0 h 48"/>
                <a:gd name="T42" fmla="*/ 32 w 113"/>
                <a:gd name="T43" fmla="*/ 5 h 48"/>
                <a:gd name="T44" fmla="*/ 32 w 113"/>
                <a:gd name="T45" fmla="*/ 14 h 48"/>
                <a:gd name="T46" fmla="*/ 21 w 113"/>
                <a:gd name="T47" fmla="*/ 14 h 48"/>
                <a:gd name="T48" fmla="*/ 16 w 113"/>
                <a:gd name="T49" fmla="*/ 24 h 48"/>
                <a:gd name="T50" fmla="*/ 10 w 113"/>
                <a:gd name="T51" fmla="*/ 27 h 48"/>
                <a:gd name="T52" fmla="*/ 0 w 113"/>
                <a:gd name="T53" fmla="*/ 36 h 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3"/>
                <a:gd name="T82" fmla="*/ 0 h 48"/>
                <a:gd name="T83" fmla="*/ 113 w 113"/>
                <a:gd name="T84" fmla="*/ 48 h 4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3" h="48">
                  <a:moveTo>
                    <a:pt x="0" y="36"/>
                  </a:moveTo>
                  <a:lnTo>
                    <a:pt x="10" y="38"/>
                  </a:lnTo>
                  <a:lnTo>
                    <a:pt x="32" y="36"/>
                  </a:lnTo>
                  <a:lnTo>
                    <a:pt x="45" y="44"/>
                  </a:lnTo>
                  <a:lnTo>
                    <a:pt x="56" y="47"/>
                  </a:lnTo>
                  <a:lnTo>
                    <a:pt x="66" y="36"/>
                  </a:lnTo>
                  <a:lnTo>
                    <a:pt x="61" y="32"/>
                  </a:lnTo>
                  <a:lnTo>
                    <a:pt x="67" y="30"/>
                  </a:lnTo>
                  <a:lnTo>
                    <a:pt x="83" y="36"/>
                  </a:lnTo>
                  <a:lnTo>
                    <a:pt x="94" y="36"/>
                  </a:lnTo>
                  <a:lnTo>
                    <a:pt x="94" y="30"/>
                  </a:lnTo>
                  <a:lnTo>
                    <a:pt x="101" y="30"/>
                  </a:lnTo>
                  <a:lnTo>
                    <a:pt x="112" y="24"/>
                  </a:lnTo>
                  <a:lnTo>
                    <a:pt x="102" y="24"/>
                  </a:lnTo>
                  <a:lnTo>
                    <a:pt x="102" y="14"/>
                  </a:lnTo>
                  <a:lnTo>
                    <a:pt x="102" y="6"/>
                  </a:lnTo>
                  <a:lnTo>
                    <a:pt x="90" y="5"/>
                  </a:lnTo>
                  <a:lnTo>
                    <a:pt x="78" y="6"/>
                  </a:lnTo>
                  <a:lnTo>
                    <a:pt x="66" y="6"/>
                  </a:lnTo>
                  <a:lnTo>
                    <a:pt x="51" y="5"/>
                  </a:lnTo>
                  <a:lnTo>
                    <a:pt x="38" y="0"/>
                  </a:lnTo>
                  <a:lnTo>
                    <a:pt x="32" y="5"/>
                  </a:lnTo>
                  <a:lnTo>
                    <a:pt x="32" y="14"/>
                  </a:lnTo>
                  <a:lnTo>
                    <a:pt x="21" y="14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0" y="36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21523" name="Freeform 37"/>
            <p:cNvSpPr>
              <a:spLocks/>
            </p:cNvSpPr>
            <p:nvPr/>
          </p:nvSpPr>
          <p:spPr bwMode="auto">
            <a:xfrm>
              <a:off x="1198" y="2040"/>
              <a:ext cx="796" cy="1343"/>
            </a:xfrm>
            <a:custGeom>
              <a:avLst/>
              <a:gdLst>
                <a:gd name="T0" fmla="*/ 89 w 796"/>
                <a:gd name="T1" fmla="*/ 22 h 1343"/>
                <a:gd name="T2" fmla="*/ 148 w 796"/>
                <a:gd name="T3" fmla="*/ 2 h 1343"/>
                <a:gd name="T4" fmla="*/ 123 w 796"/>
                <a:gd name="T5" fmla="*/ 47 h 1343"/>
                <a:gd name="T6" fmla="*/ 148 w 796"/>
                <a:gd name="T7" fmla="*/ 45 h 1343"/>
                <a:gd name="T8" fmla="*/ 174 w 796"/>
                <a:gd name="T9" fmla="*/ 41 h 1343"/>
                <a:gd name="T10" fmla="*/ 212 w 796"/>
                <a:gd name="T11" fmla="*/ 55 h 1343"/>
                <a:gd name="T12" fmla="*/ 320 w 796"/>
                <a:gd name="T13" fmla="*/ 84 h 1343"/>
                <a:gd name="T14" fmla="*/ 372 w 796"/>
                <a:gd name="T15" fmla="*/ 106 h 1343"/>
                <a:gd name="T16" fmla="*/ 432 w 796"/>
                <a:gd name="T17" fmla="*/ 118 h 1343"/>
                <a:gd name="T18" fmla="*/ 526 w 796"/>
                <a:gd name="T19" fmla="*/ 186 h 1343"/>
                <a:gd name="T20" fmla="*/ 576 w 796"/>
                <a:gd name="T21" fmla="*/ 265 h 1343"/>
                <a:gd name="T22" fmla="*/ 772 w 796"/>
                <a:gd name="T23" fmla="*/ 334 h 1343"/>
                <a:gd name="T24" fmla="*/ 775 w 796"/>
                <a:gd name="T25" fmla="*/ 445 h 1343"/>
                <a:gd name="T26" fmla="*/ 726 w 796"/>
                <a:gd name="T27" fmla="*/ 510 h 1343"/>
                <a:gd name="T28" fmla="*/ 717 w 796"/>
                <a:gd name="T29" fmla="*/ 596 h 1343"/>
                <a:gd name="T30" fmla="*/ 687 w 796"/>
                <a:gd name="T31" fmla="*/ 634 h 1343"/>
                <a:gd name="T32" fmla="*/ 642 w 796"/>
                <a:gd name="T33" fmla="*/ 693 h 1343"/>
                <a:gd name="T34" fmla="*/ 573 w 796"/>
                <a:gd name="T35" fmla="*/ 722 h 1343"/>
                <a:gd name="T36" fmla="*/ 535 w 796"/>
                <a:gd name="T37" fmla="*/ 783 h 1343"/>
                <a:gd name="T38" fmla="*/ 528 w 796"/>
                <a:gd name="T39" fmla="*/ 838 h 1343"/>
                <a:gd name="T40" fmla="*/ 477 w 796"/>
                <a:gd name="T41" fmla="*/ 889 h 1343"/>
                <a:gd name="T42" fmla="*/ 445 w 796"/>
                <a:gd name="T43" fmla="*/ 930 h 1343"/>
                <a:gd name="T44" fmla="*/ 423 w 796"/>
                <a:gd name="T45" fmla="*/ 950 h 1343"/>
                <a:gd name="T46" fmla="*/ 413 w 796"/>
                <a:gd name="T47" fmla="*/ 1001 h 1343"/>
                <a:gd name="T48" fmla="*/ 356 w 796"/>
                <a:gd name="T49" fmla="*/ 1022 h 1343"/>
                <a:gd name="T50" fmla="*/ 315 w 796"/>
                <a:gd name="T51" fmla="*/ 1044 h 1343"/>
                <a:gd name="T52" fmla="*/ 315 w 796"/>
                <a:gd name="T53" fmla="*/ 1095 h 1343"/>
                <a:gd name="T54" fmla="*/ 270 w 796"/>
                <a:gd name="T55" fmla="*/ 1138 h 1343"/>
                <a:gd name="T56" fmla="*/ 297 w 796"/>
                <a:gd name="T57" fmla="*/ 1173 h 1343"/>
                <a:gd name="T58" fmla="*/ 258 w 796"/>
                <a:gd name="T59" fmla="*/ 1205 h 1343"/>
                <a:gd name="T60" fmla="*/ 237 w 796"/>
                <a:gd name="T61" fmla="*/ 1262 h 1343"/>
                <a:gd name="T62" fmla="*/ 290 w 796"/>
                <a:gd name="T63" fmla="*/ 1342 h 1343"/>
                <a:gd name="T64" fmla="*/ 226 w 796"/>
                <a:gd name="T65" fmla="*/ 1301 h 1343"/>
                <a:gd name="T66" fmla="*/ 185 w 796"/>
                <a:gd name="T67" fmla="*/ 1232 h 1343"/>
                <a:gd name="T68" fmla="*/ 180 w 796"/>
                <a:gd name="T69" fmla="*/ 1044 h 1343"/>
                <a:gd name="T70" fmla="*/ 174 w 796"/>
                <a:gd name="T71" fmla="*/ 967 h 1343"/>
                <a:gd name="T72" fmla="*/ 178 w 796"/>
                <a:gd name="T73" fmla="*/ 881 h 1343"/>
                <a:gd name="T74" fmla="*/ 185 w 796"/>
                <a:gd name="T75" fmla="*/ 812 h 1343"/>
                <a:gd name="T76" fmla="*/ 183 w 796"/>
                <a:gd name="T77" fmla="*/ 702 h 1343"/>
                <a:gd name="T78" fmla="*/ 187 w 796"/>
                <a:gd name="T79" fmla="*/ 612 h 1343"/>
                <a:gd name="T80" fmla="*/ 141 w 796"/>
                <a:gd name="T81" fmla="*/ 551 h 1343"/>
                <a:gd name="T82" fmla="*/ 69 w 796"/>
                <a:gd name="T83" fmla="*/ 500 h 1343"/>
                <a:gd name="T84" fmla="*/ 44 w 796"/>
                <a:gd name="T85" fmla="*/ 426 h 1343"/>
                <a:gd name="T86" fmla="*/ 12 w 796"/>
                <a:gd name="T87" fmla="*/ 383 h 1343"/>
                <a:gd name="T88" fmla="*/ 12 w 796"/>
                <a:gd name="T89" fmla="*/ 312 h 1343"/>
                <a:gd name="T90" fmla="*/ 7 w 796"/>
                <a:gd name="T91" fmla="*/ 245 h 1343"/>
                <a:gd name="T92" fmla="*/ 57 w 796"/>
                <a:gd name="T93" fmla="*/ 112 h 134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6"/>
                <a:gd name="T142" fmla="*/ 0 h 1343"/>
                <a:gd name="T143" fmla="*/ 796 w 796"/>
                <a:gd name="T144" fmla="*/ 1343 h 134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6" h="1343">
                  <a:moveTo>
                    <a:pt x="62" y="59"/>
                  </a:moveTo>
                  <a:lnTo>
                    <a:pt x="69" y="45"/>
                  </a:lnTo>
                  <a:lnTo>
                    <a:pt x="89" y="22"/>
                  </a:lnTo>
                  <a:lnTo>
                    <a:pt x="119" y="8"/>
                  </a:lnTo>
                  <a:lnTo>
                    <a:pt x="135" y="0"/>
                  </a:lnTo>
                  <a:lnTo>
                    <a:pt x="148" y="2"/>
                  </a:lnTo>
                  <a:lnTo>
                    <a:pt x="146" y="14"/>
                  </a:lnTo>
                  <a:lnTo>
                    <a:pt x="128" y="24"/>
                  </a:lnTo>
                  <a:lnTo>
                    <a:pt x="123" y="47"/>
                  </a:lnTo>
                  <a:lnTo>
                    <a:pt x="128" y="61"/>
                  </a:lnTo>
                  <a:lnTo>
                    <a:pt x="141" y="61"/>
                  </a:lnTo>
                  <a:lnTo>
                    <a:pt x="148" y="45"/>
                  </a:lnTo>
                  <a:lnTo>
                    <a:pt x="153" y="24"/>
                  </a:lnTo>
                  <a:lnTo>
                    <a:pt x="165" y="29"/>
                  </a:lnTo>
                  <a:lnTo>
                    <a:pt x="174" y="41"/>
                  </a:lnTo>
                  <a:lnTo>
                    <a:pt x="192" y="39"/>
                  </a:lnTo>
                  <a:lnTo>
                    <a:pt x="206" y="47"/>
                  </a:lnTo>
                  <a:lnTo>
                    <a:pt x="212" y="55"/>
                  </a:lnTo>
                  <a:lnTo>
                    <a:pt x="238" y="53"/>
                  </a:lnTo>
                  <a:lnTo>
                    <a:pt x="297" y="47"/>
                  </a:lnTo>
                  <a:lnTo>
                    <a:pt x="320" y="84"/>
                  </a:lnTo>
                  <a:lnTo>
                    <a:pt x="354" y="98"/>
                  </a:lnTo>
                  <a:lnTo>
                    <a:pt x="352" y="112"/>
                  </a:lnTo>
                  <a:lnTo>
                    <a:pt x="372" y="106"/>
                  </a:lnTo>
                  <a:lnTo>
                    <a:pt x="386" y="106"/>
                  </a:lnTo>
                  <a:lnTo>
                    <a:pt x="406" y="120"/>
                  </a:lnTo>
                  <a:lnTo>
                    <a:pt x="432" y="118"/>
                  </a:lnTo>
                  <a:lnTo>
                    <a:pt x="455" y="120"/>
                  </a:lnTo>
                  <a:lnTo>
                    <a:pt x="487" y="149"/>
                  </a:lnTo>
                  <a:lnTo>
                    <a:pt x="526" y="186"/>
                  </a:lnTo>
                  <a:lnTo>
                    <a:pt x="544" y="228"/>
                  </a:lnTo>
                  <a:lnTo>
                    <a:pt x="528" y="257"/>
                  </a:lnTo>
                  <a:lnTo>
                    <a:pt x="576" y="265"/>
                  </a:lnTo>
                  <a:lnTo>
                    <a:pt x="649" y="283"/>
                  </a:lnTo>
                  <a:lnTo>
                    <a:pt x="726" y="298"/>
                  </a:lnTo>
                  <a:lnTo>
                    <a:pt x="772" y="334"/>
                  </a:lnTo>
                  <a:lnTo>
                    <a:pt x="795" y="367"/>
                  </a:lnTo>
                  <a:lnTo>
                    <a:pt x="795" y="408"/>
                  </a:lnTo>
                  <a:lnTo>
                    <a:pt x="775" y="445"/>
                  </a:lnTo>
                  <a:lnTo>
                    <a:pt x="756" y="465"/>
                  </a:lnTo>
                  <a:lnTo>
                    <a:pt x="740" y="481"/>
                  </a:lnTo>
                  <a:lnTo>
                    <a:pt x="726" y="510"/>
                  </a:lnTo>
                  <a:lnTo>
                    <a:pt x="724" y="532"/>
                  </a:lnTo>
                  <a:lnTo>
                    <a:pt x="726" y="561"/>
                  </a:lnTo>
                  <a:lnTo>
                    <a:pt x="717" y="596"/>
                  </a:lnTo>
                  <a:lnTo>
                    <a:pt x="708" y="602"/>
                  </a:lnTo>
                  <a:lnTo>
                    <a:pt x="701" y="620"/>
                  </a:lnTo>
                  <a:lnTo>
                    <a:pt x="687" y="634"/>
                  </a:lnTo>
                  <a:lnTo>
                    <a:pt x="685" y="649"/>
                  </a:lnTo>
                  <a:lnTo>
                    <a:pt x="669" y="665"/>
                  </a:lnTo>
                  <a:lnTo>
                    <a:pt x="642" y="693"/>
                  </a:lnTo>
                  <a:lnTo>
                    <a:pt x="617" y="706"/>
                  </a:lnTo>
                  <a:lnTo>
                    <a:pt x="603" y="702"/>
                  </a:lnTo>
                  <a:lnTo>
                    <a:pt x="573" y="722"/>
                  </a:lnTo>
                  <a:lnTo>
                    <a:pt x="546" y="751"/>
                  </a:lnTo>
                  <a:lnTo>
                    <a:pt x="535" y="767"/>
                  </a:lnTo>
                  <a:lnTo>
                    <a:pt x="535" y="783"/>
                  </a:lnTo>
                  <a:lnTo>
                    <a:pt x="546" y="804"/>
                  </a:lnTo>
                  <a:lnTo>
                    <a:pt x="528" y="824"/>
                  </a:lnTo>
                  <a:lnTo>
                    <a:pt x="528" y="838"/>
                  </a:lnTo>
                  <a:lnTo>
                    <a:pt x="507" y="861"/>
                  </a:lnTo>
                  <a:lnTo>
                    <a:pt x="493" y="869"/>
                  </a:lnTo>
                  <a:lnTo>
                    <a:pt x="477" y="889"/>
                  </a:lnTo>
                  <a:lnTo>
                    <a:pt x="471" y="912"/>
                  </a:lnTo>
                  <a:lnTo>
                    <a:pt x="450" y="934"/>
                  </a:lnTo>
                  <a:lnTo>
                    <a:pt x="445" y="930"/>
                  </a:lnTo>
                  <a:lnTo>
                    <a:pt x="429" y="930"/>
                  </a:lnTo>
                  <a:lnTo>
                    <a:pt x="407" y="940"/>
                  </a:lnTo>
                  <a:lnTo>
                    <a:pt x="423" y="950"/>
                  </a:lnTo>
                  <a:lnTo>
                    <a:pt x="423" y="973"/>
                  </a:lnTo>
                  <a:lnTo>
                    <a:pt x="423" y="987"/>
                  </a:lnTo>
                  <a:lnTo>
                    <a:pt x="413" y="1001"/>
                  </a:lnTo>
                  <a:lnTo>
                    <a:pt x="386" y="1008"/>
                  </a:lnTo>
                  <a:lnTo>
                    <a:pt x="366" y="1014"/>
                  </a:lnTo>
                  <a:lnTo>
                    <a:pt x="356" y="1022"/>
                  </a:lnTo>
                  <a:lnTo>
                    <a:pt x="356" y="1044"/>
                  </a:lnTo>
                  <a:lnTo>
                    <a:pt x="334" y="1048"/>
                  </a:lnTo>
                  <a:lnTo>
                    <a:pt x="315" y="1044"/>
                  </a:lnTo>
                  <a:lnTo>
                    <a:pt x="309" y="1056"/>
                  </a:lnTo>
                  <a:lnTo>
                    <a:pt x="320" y="1067"/>
                  </a:lnTo>
                  <a:lnTo>
                    <a:pt x="315" y="1095"/>
                  </a:lnTo>
                  <a:lnTo>
                    <a:pt x="304" y="1124"/>
                  </a:lnTo>
                  <a:lnTo>
                    <a:pt x="279" y="1124"/>
                  </a:lnTo>
                  <a:lnTo>
                    <a:pt x="270" y="1138"/>
                  </a:lnTo>
                  <a:lnTo>
                    <a:pt x="272" y="1160"/>
                  </a:lnTo>
                  <a:lnTo>
                    <a:pt x="290" y="1160"/>
                  </a:lnTo>
                  <a:lnTo>
                    <a:pt x="297" y="1173"/>
                  </a:lnTo>
                  <a:lnTo>
                    <a:pt x="292" y="1195"/>
                  </a:lnTo>
                  <a:lnTo>
                    <a:pt x="277" y="1195"/>
                  </a:lnTo>
                  <a:lnTo>
                    <a:pt x="258" y="1205"/>
                  </a:lnTo>
                  <a:lnTo>
                    <a:pt x="251" y="1222"/>
                  </a:lnTo>
                  <a:lnTo>
                    <a:pt x="251" y="1250"/>
                  </a:lnTo>
                  <a:lnTo>
                    <a:pt x="237" y="1262"/>
                  </a:lnTo>
                  <a:lnTo>
                    <a:pt x="283" y="1307"/>
                  </a:lnTo>
                  <a:lnTo>
                    <a:pt x="297" y="1328"/>
                  </a:lnTo>
                  <a:lnTo>
                    <a:pt x="290" y="1342"/>
                  </a:lnTo>
                  <a:lnTo>
                    <a:pt x="270" y="1332"/>
                  </a:lnTo>
                  <a:lnTo>
                    <a:pt x="251" y="1315"/>
                  </a:lnTo>
                  <a:lnTo>
                    <a:pt x="226" y="1301"/>
                  </a:lnTo>
                  <a:lnTo>
                    <a:pt x="203" y="1279"/>
                  </a:lnTo>
                  <a:lnTo>
                    <a:pt x="185" y="1256"/>
                  </a:lnTo>
                  <a:lnTo>
                    <a:pt x="185" y="1232"/>
                  </a:lnTo>
                  <a:lnTo>
                    <a:pt x="187" y="1214"/>
                  </a:lnTo>
                  <a:lnTo>
                    <a:pt x="185" y="1071"/>
                  </a:lnTo>
                  <a:lnTo>
                    <a:pt x="180" y="1044"/>
                  </a:lnTo>
                  <a:lnTo>
                    <a:pt x="165" y="1018"/>
                  </a:lnTo>
                  <a:lnTo>
                    <a:pt x="165" y="995"/>
                  </a:lnTo>
                  <a:lnTo>
                    <a:pt x="174" y="967"/>
                  </a:lnTo>
                  <a:lnTo>
                    <a:pt x="185" y="930"/>
                  </a:lnTo>
                  <a:lnTo>
                    <a:pt x="180" y="893"/>
                  </a:lnTo>
                  <a:lnTo>
                    <a:pt x="178" y="881"/>
                  </a:lnTo>
                  <a:lnTo>
                    <a:pt x="178" y="863"/>
                  </a:lnTo>
                  <a:lnTo>
                    <a:pt x="183" y="853"/>
                  </a:lnTo>
                  <a:lnTo>
                    <a:pt x="185" y="812"/>
                  </a:lnTo>
                  <a:lnTo>
                    <a:pt x="183" y="793"/>
                  </a:lnTo>
                  <a:lnTo>
                    <a:pt x="190" y="744"/>
                  </a:lnTo>
                  <a:lnTo>
                    <a:pt x="183" y="702"/>
                  </a:lnTo>
                  <a:lnTo>
                    <a:pt x="187" y="683"/>
                  </a:lnTo>
                  <a:lnTo>
                    <a:pt x="197" y="638"/>
                  </a:lnTo>
                  <a:lnTo>
                    <a:pt x="187" y="612"/>
                  </a:lnTo>
                  <a:lnTo>
                    <a:pt x="167" y="591"/>
                  </a:lnTo>
                  <a:lnTo>
                    <a:pt x="165" y="573"/>
                  </a:lnTo>
                  <a:lnTo>
                    <a:pt x="141" y="551"/>
                  </a:lnTo>
                  <a:lnTo>
                    <a:pt x="119" y="538"/>
                  </a:lnTo>
                  <a:lnTo>
                    <a:pt x="87" y="532"/>
                  </a:lnTo>
                  <a:lnTo>
                    <a:pt x="69" y="500"/>
                  </a:lnTo>
                  <a:lnTo>
                    <a:pt x="50" y="473"/>
                  </a:lnTo>
                  <a:lnTo>
                    <a:pt x="46" y="445"/>
                  </a:lnTo>
                  <a:lnTo>
                    <a:pt x="44" y="426"/>
                  </a:lnTo>
                  <a:lnTo>
                    <a:pt x="39" y="408"/>
                  </a:lnTo>
                  <a:lnTo>
                    <a:pt x="27" y="392"/>
                  </a:lnTo>
                  <a:lnTo>
                    <a:pt x="12" y="383"/>
                  </a:lnTo>
                  <a:lnTo>
                    <a:pt x="0" y="367"/>
                  </a:lnTo>
                  <a:lnTo>
                    <a:pt x="12" y="349"/>
                  </a:lnTo>
                  <a:lnTo>
                    <a:pt x="12" y="312"/>
                  </a:lnTo>
                  <a:lnTo>
                    <a:pt x="7" y="294"/>
                  </a:lnTo>
                  <a:lnTo>
                    <a:pt x="0" y="271"/>
                  </a:lnTo>
                  <a:lnTo>
                    <a:pt x="7" y="245"/>
                  </a:lnTo>
                  <a:lnTo>
                    <a:pt x="37" y="171"/>
                  </a:lnTo>
                  <a:lnTo>
                    <a:pt x="39" y="143"/>
                  </a:lnTo>
                  <a:lnTo>
                    <a:pt x="57" y="112"/>
                  </a:lnTo>
                  <a:lnTo>
                    <a:pt x="57" y="92"/>
                  </a:lnTo>
                  <a:lnTo>
                    <a:pt x="62" y="59"/>
                  </a:ln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21507" name="Picture 43" descr="http://www.lonelyplanet.com/maps/asia/indonesia/map_of_indonesia.jpg"/>
          <p:cNvSpPr>
            <a:spLocks noChangeAspect="1" noChangeArrowheads="1"/>
          </p:cNvSpPr>
          <p:nvPr/>
        </p:nvSpPr>
        <p:spPr bwMode="auto">
          <a:xfrm>
            <a:off x="1828800" y="1371600"/>
            <a:ext cx="8382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2400" i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42" name="Picture 1" descr="http://www.lonelyplanet.com/maps/asia/indonesia/map_of_indone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3868"/>
            <a:ext cx="9144000" cy="682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6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Nor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50123</TotalTime>
  <Words>909</Words>
  <Application>Microsoft Office PowerPoint</Application>
  <PresentationFormat>Widescreen</PresentationFormat>
  <Paragraphs>168</Paragraphs>
  <Slides>47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47</vt:i4>
      </vt:variant>
    </vt:vector>
  </HeadingPairs>
  <TitlesOfParts>
    <vt:vector size="75" baseType="lpstr">
      <vt:lpstr>MS PGothic</vt:lpstr>
      <vt:lpstr>MS PGothic</vt:lpstr>
      <vt:lpstr>Arial</vt:lpstr>
      <vt:lpstr>Calibri</vt:lpstr>
      <vt:lpstr>Calibri Light</vt:lpstr>
      <vt:lpstr>Candara</vt:lpstr>
      <vt:lpstr>Constantia</vt:lpstr>
      <vt:lpstr>Eras Bold ITC</vt:lpstr>
      <vt:lpstr>Eras Medium ITC</vt:lpstr>
      <vt:lpstr>Times New Roman</vt:lpstr>
      <vt:lpstr>Wingdings</vt:lpstr>
      <vt:lpstr>Wingdings 2</vt:lpstr>
      <vt:lpstr>나눔명조 Bold</vt:lpstr>
      <vt:lpstr>나눔명조 ExtraBold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2_Office Theme</vt:lpstr>
      <vt:lpstr>6_Default Design</vt:lpstr>
      <vt:lpstr>9_Default Design</vt:lpstr>
      <vt:lpstr>15_Default Design</vt:lpstr>
      <vt:lpstr>19_Default Design</vt:lpstr>
      <vt:lpstr>7_Default Design</vt:lpstr>
      <vt:lpstr>2_Normal</vt:lpstr>
      <vt:lpstr>Flow</vt:lpstr>
      <vt:lpstr>PowerPoint Presentation</vt:lpstr>
      <vt:lpstr>To the Ends of the Earth</vt:lpstr>
      <vt:lpstr>To the Ends of the Earth…</vt:lpstr>
      <vt:lpstr>PowerPoint Presentation</vt:lpstr>
      <vt:lpstr>PowerPoint Presentation</vt:lpstr>
      <vt:lpstr>PowerPoint Presentation</vt:lpstr>
      <vt:lpstr>PowerPoint Presentation</vt:lpstr>
      <vt:lpstr>Holistic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School &amp; Dorm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Discipleship Center</vt:lpstr>
      <vt:lpstr>Through the Bible</vt:lpstr>
      <vt:lpstr> Doa Pagi Morning Prayer</vt:lpstr>
      <vt:lpstr>PowerPoint Presentation</vt:lpstr>
      <vt:lpstr>PowerPoint Presentation</vt:lpstr>
      <vt:lpstr>PowerPoint Presentation</vt:lpstr>
      <vt:lpstr>THREE PRACTICAL QUESTIONS  FOR OUR EVERYDAY LIFE</vt:lpstr>
      <vt:lpstr>PowerPoint Presentation</vt:lpstr>
    </vt:vector>
  </TitlesOfParts>
  <Manager/>
  <Company>UFP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Paul K. Kim</dc:creator>
  <cp:keywords/>
  <dc:description/>
  <cp:lastModifiedBy>Steven Kim</cp:lastModifiedBy>
  <cp:revision>3239</cp:revision>
  <cp:lastPrinted>2016-10-16T14:21:14Z</cp:lastPrinted>
  <dcterms:created xsi:type="dcterms:W3CDTF">2007-10-20T20:09:35Z</dcterms:created>
  <dcterms:modified xsi:type="dcterms:W3CDTF">2018-03-28T03:38:30Z</dcterms:modified>
  <cp:category/>
</cp:coreProperties>
</file>