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95" r:id="rId14"/>
    <p:sldMasterId id="2147484207" r:id="rId15"/>
    <p:sldMasterId id="2147484231" r:id="rId16"/>
    <p:sldMasterId id="2147484267" r:id="rId17"/>
    <p:sldMasterId id="2147484327" r:id="rId18"/>
    <p:sldMasterId id="2147484339" r:id="rId19"/>
    <p:sldMasterId id="2147484351" r:id="rId20"/>
    <p:sldMasterId id="2147484363" r:id="rId21"/>
    <p:sldMasterId id="2147484375" r:id="rId22"/>
    <p:sldMasterId id="2147484387" r:id="rId23"/>
    <p:sldMasterId id="2147484399" r:id="rId24"/>
  </p:sldMasterIdLst>
  <p:notesMasterIdLst>
    <p:notesMasterId r:id="rId33"/>
  </p:notesMasterIdLst>
  <p:handoutMasterIdLst>
    <p:handoutMasterId r:id="rId34"/>
  </p:handoutMasterIdLst>
  <p:sldIdLst>
    <p:sldId id="281" r:id="rId25"/>
    <p:sldId id="694" r:id="rId26"/>
    <p:sldId id="741" r:id="rId27"/>
    <p:sldId id="718" r:id="rId28"/>
    <p:sldId id="719" r:id="rId29"/>
    <p:sldId id="742" r:id="rId30"/>
    <p:sldId id="730" r:id="rId31"/>
    <p:sldId id="283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1" autoAdjust="0"/>
    <p:restoredTop sz="92760"/>
  </p:normalViewPr>
  <p:slideViewPr>
    <p:cSldViewPr>
      <p:cViewPr>
        <p:scale>
          <a:sx n="68" d="100"/>
          <a:sy n="68" d="100"/>
        </p:scale>
        <p:origin x="-1856" y="-93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0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0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5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5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6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5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5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65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38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314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27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78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34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246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493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7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20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046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199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72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82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86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778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4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34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762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81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49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276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71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58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6154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68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74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177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567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0896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091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0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3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3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9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8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89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9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8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89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8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8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11263149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Living a God-Guided Life</a:t>
            </a:r>
            <a:endParaRPr lang="en-US" sz="4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2" y="2895600"/>
            <a:ext cx="10417359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New Year’s Day Message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Proverbs 3:5-8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1, 2017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</p:txBody>
      </p:sp>
    </p:spTree>
    <p:extLst>
      <p:ext uri="{BB962C8B-B14F-4D97-AF65-F5344CB8AC3E}">
        <p14:creationId xmlns:p14="http://schemas.microsoft.com/office/powerpoint/2010/main" val="212999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1982765" cy="568869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baseline="30000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5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Trust in the 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L</a:t>
            </a:r>
            <a:r>
              <a:rPr lang="en-US" b="1" i="1" cap="small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ord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with all your heart, 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and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do not lean on your own understanding.</a:t>
            </a:r>
            <a:b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baseline="30000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6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In all your ways acknowledge him, 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and 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he will make straight your paths.</a:t>
            </a:r>
            <a:b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baseline="30000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7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Be not wise in your own eyes; 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fear 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the Lord, and turn away from evil.</a:t>
            </a:r>
            <a:b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baseline="30000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8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It will be healing to your flesh 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and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 refreshment to your bones.</a:t>
            </a:r>
            <a:b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Proverbs 3:5-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8 [ESV]</a:t>
            </a:r>
            <a:endParaRPr lang="en-US" b="1" i="1" dirty="0">
              <a:solidFill>
                <a:srgbClr val="000000"/>
              </a:solidFill>
              <a:latin typeface="Candara"/>
              <a:ea typeface="MS PGothic" pitchFamily="34" charset="-128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087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11582400" cy="6096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WHY LIVE A GOD-GUIDED LIFE IN NEW YEAR 2017?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600200"/>
            <a:ext cx="11658559" cy="523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ts val="3000"/>
              </a:spcBef>
            </a:pP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</a:t>
            </a:r>
            <a:r>
              <a:rPr lang="en-US" sz="30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protects us from </a:t>
            </a: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our own imprudence and blind spots (vs. 5, 7a).</a:t>
            </a:r>
          </a:p>
          <a:p>
            <a:pPr marL="458788" indent="-458788">
              <a:spcBef>
                <a:spcPts val="3000"/>
              </a:spcBef>
            </a:pP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</a:t>
            </a:r>
            <a:r>
              <a:rPr lang="en-US" sz="30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leads us to a fruitful life </a:t>
            </a:r>
            <a:r>
              <a:rPr lang="en-US" sz="30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</a:t>
            </a: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long run (v. 6).</a:t>
            </a:r>
          </a:p>
          <a:p>
            <a:pPr marL="458788" indent="-458788">
              <a:spcBef>
                <a:spcPts val="3000"/>
              </a:spcBef>
            </a:pP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is </a:t>
            </a:r>
            <a:r>
              <a:rPr lang="en-US" sz="30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life-giving </a:t>
            </a: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our entire being (v. 8)</a:t>
            </a:r>
          </a:p>
          <a:p>
            <a:pPr marL="458788" indent="-458788">
              <a:spcBef>
                <a:spcPts val="3000"/>
              </a:spcBef>
            </a:pP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is </a:t>
            </a:r>
            <a:r>
              <a:rPr lang="en-US" sz="30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wisest way </a:t>
            </a:r>
            <a:r>
              <a:rPr lang="en-US" sz="3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of living (v. 7b).</a:t>
            </a:r>
          </a:p>
        </p:txBody>
      </p:sp>
    </p:spTree>
    <p:extLst>
      <p:ext uri="{BB962C8B-B14F-4D97-AF65-F5344CB8AC3E}">
        <p14:creationId xmlns:p14="http://schemas.microsoft.com/office/powerpoint/2010/main" val="369667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HOW DO WE LIVE A GOD-GUIDED LIFE IN NEW YEAR 2017?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i="1" baseline="30000" dirty="0" smtClean="0">
                <a:latin typeface="Candara"/>
                <a:cs typeface="Candara"/>
              </a:rPr>
              <a:t>5</a:t>
            </a:r>
            <a:r>
              <a:rPr lang="en-US" sz="2600" i="1" dirty="0">
                <a:latin typeface="Candara"/>
                <a:cs typeface="Candara"/>
              </a:rPr>
              <a:t> Trust in the </a:t>
            </a:r>
            <a:r>
              <a:rPr lang="en-US" sz="2600" i="1" dirty="0" smtClean="0">
                <a:latin typeface="Candara"/>
                <a:cs typeface="Candara"/>
              </a:rPr>
              <a:t>L</a:t>
            </a:r>
            <a:r>
              <a:rPr lang="en-US" sz="2600" i="1" cap="small" dirty="0" smtClean="0">
                <a:latin typeface="Candara"/>
                <a:cs typeface="Candara"/>
              </a:rPr>
              <a:t>ord</a:t>
            </a:r>
            <a:r>
              <a:rPr lang="en-US" sz="2600" i="1" dirty="0">
                <a:latin typeface="Candara"/>
                <a:cs typeface="Candara"/>
              </a:rPr>
              <a:t> with all your heart</a:t>
            </a:r>
            <a:r>
              <a:rPr lang="en-US" sz="2600" i="1" dirty="0" smtClean="0">
                <a:latin typeface="Candara"/>
                <a:cs typeface="Candara"/>
              </a:rPr>
              <a:t>,</a:t>
            </a:r>
            <a:r>
              <a:rPr lang="en-US" sz="2600" i="1" dirty="0">
                <a:latin typeface="Candara"/>
                <a:cs typeface="Candara"/>
              </a:rPr>
              <a:t> and do not lean on your own understanding.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baseline="30000" dirty="0">
                <a:latin typeface="Candara"/>
                <a:cs typeface="Candara"/>
              </a:rPr>
              <a:t>6</a:t>
            </a:r>
            <a:r>
              <a:rPr lang="en-US" sz="2600" i="1" dirty="0">
                <a:latin typeface="Candara"/>
                <a:cs typeface="Candara"/>
              </a:rPr>
              <a:t> In all your ways acknowledge him</a:t>
            </a:r>
            <a:r>
              <a:rPr lang="en-US" sz="2600" i="1" dirty="0" smtClean="0">
                <a:latin typeface="Candara"/>
                <a:cs typeface="Candara"/>
              </a:rPr>
              <a:t>,</a:t>
            </a:r>
            <a:r>
              <a:rPr lang="en-US" sz="2600" i="1" dirty="0">
                <a:latin typeface="Candara"/>
                <a:cs typeface="Candara"/>
              </a:rPr>
              <a:t> and he will make straight your paths.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baseline="30000" dirty="0">
                <a:latin typeface="Candara"/>
                <a:cs typeface="Candara"/>
              </a:rPr>
              <a:t>7</a:t>
            </a:r>
            <a:r>
              <a:rPr lang="en-US" sz="2600" i="1" dirty="0">
                <a:latin typeface="Candara"/>
                <a:cs typeface="Candara"/>
              </a:rPr>
              <a:t> Be not wise in your own eyes</a:t>
            </a:r>
            <a:r>
              <a:rPr lang="en-US" sz="2600" i="1" dirty="0" smtClean="0">
                <a:latin typeface="Candara"/>
                <a:cs typeface="Candara"/>
              </a:rPr>
              <a:t>;</a:t>
            </a:r>
            <a:r>
              <a:rPr lang="en-US" sz="2600" i="1" dirty="0">
                <a:latin typeface="Candara"/>
                <a:cs typeface="Candara"/>
              </a:rPr>
              <a:t> fear the Lord, and turn away from evil.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baseline="30000" dirty="0">
                <a:latin typeface="Candara"/>
                <a:cs typeface="Candara"/>
              </a:rPr>
              <a:t>8</a:t>
            </a:r>
            <a:r>
              <a:rPr lang="en-US" sz="2600" i="1" dirty="0">
                <a:latin typeface="Candara"/>
                <a:cs typeface="Candara"/>
              </a:rPr>
              <a:t> It will be healing to your </a:t>
            </a:r>
            <a:r>
              <a:rPr lang="en-US" sz="2600" i="1" dirty="0" smtClean="0">
                <a:latin typeface="Candara"/>
                <a:cs typeface="Candara"/>
              </a:rPr>
              <a:t>flesh</a:t>
            </a:r>
            <a:r>
              <a:rPr lang="en-US" sz="2600" i="1" dirty="0">
                <a:latin typeface="Candara"/>
                <a:cs typeface="Candara"/>
              </a:rPr>
              <a:t> and refreshment to your bones.</a:t>
            </a:r>
            <a:br>
              <a:rPr lang="en-US" sz="2600" i="1" dirty="0">
                <a:latin typeface="Candara"/>
                <a:cs typeface="Candara"/>
              </a:rPr>
            </a:br>
            <a:r>
              <a:rPr lang="en-US" sz="2600" i="1" dirty="0">
                <a:latin typeface="Candara"/>
                <a:cs typeface="Candara"/>
              </a:rPr>
              <a:t>Proverbs 3:5-8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 Living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God-guided life requires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DECISIVELY WHOLEHEARTED trust in God, turning away from self-reliance. </a:t>
            </a:r>
            <a:endParaRPr lang="en-US" sz="28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lvl="0" indent="-517525">
              <a:spcBef>
                <a:spcPts val="0"/>
              </a:spcBef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 Living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God-guided life requires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acknowledging GOD AS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GUIDE in all aspects of our lives, turning away from self-wisdom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517525" lvl="0" indent="-517525">
              <a:spcBef>
                <a:spcPts val="0"/>
              </a:spcBef>
              <a:buNone/>
              <a:defRPr/>
            </a:pPr>
            <a:endParaRPr lang="en-US" sz="12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lvl="0" indent="-517525"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 Living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God-guided life requires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cultivating an ASTONISHED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REVERENT RESPECT for the L</a:t>
            </a:r>
            <a:r>
              <a:rPr lang="en-US" sz="2800" b="1" cap="small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turning away from evil.</a:t>
            </a:r>
          </a:p>
          <a:p>
            <a:pPr marL="517525" lvl="0" indent="-517525">
              <a:spcBef>
                <a:spcPts val="0"/>
              </a:spcBef>
              <a:buNone/>
              <a:defRPr/>
            </a:pP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i="1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11982765" cy="561249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baseline="30000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5-8</a:t>
            </a: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 Trust God from the bottom of your heart;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    don’t try to figure out everything on your own.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Listen for God’s voice in everything you do, everywhere you go;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    he’s the one who will keep you on track.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Don’t assume that you know it all.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    Run to God! Run from evil!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Your body will glow with health,</a:t>
            </a:r>
            <a:b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b="1" i="1" dirty="0">
                <a:solidFill>
                  <a:srgbClr val="000000"/>
                </a:solidFill>
                <a:latin typeface="Candara"/>
                <a:cs typeface="Candara"/>
              </a:rPr>
              <a:t>    your very bones will vibrate with life!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Proverbs </a:t>
            </a:r>
            <a:r>
              <a:rPr lang="en-US" b="1" i="1" dirty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3:5-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ea typeface="MS PGothic" pitchFamily="34" charset="-128"/>
                <a:cs typeface="Candara"/>
              </a:rPr>
              <a:t>8 [MSG]</a:t>
            </a:r>
            <a:endParaRPr lang="en-US" b="1" i="1" dirty="0">
              <a:solidFill>
                <a:srgbClr val="000000"/>
              </a:solidFill>
              <a:latin typeface="Candara"/>
              <a:ea typeface="MS PGothic" pitchFamily="34" charset="-128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5363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How would you start New Year 2017 with a decisively wholehearted trust in God, turning away from self-reliance?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will you acknowledge God as your Guide in all aspects of your life, turning away from self-wisdom?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cultivate an astonished reverence/respect for the LORD, turning away from evil?</a:t>
            </a:r>
          </a:p>
        </p:txBody>
      </p:sp>
    </p:spTree>
    <p:extLst>
      <p:ext uri="{BB962C8B-B14F-4D97-AF65-F5344CB8AC3E}">
        <p14:creationId xmlns:p14="http://schemas.microsoft.com/office/powerpoint/2010/main" val="17214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53882</TotalTime>
  <Words>193</Words>
  <Application>Microsoft Macintosh PowerPoint</Application>
  <PresentationFormat>Custom</PresentationFormat>
  <Paragraphs>29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8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2_Normal</vt:lpstr>
      <vt:lpstr>20_Default Design</vt:lpstr>
      <vt:lpstr>PowerPoint Presentation</vt:lpstr>
      <vt:lpstr>Living a God-Guided Life</vt:lpstr>
      <vt:lpstr>PowerPoint Presentation</vt:lpstr>
      <vt:lpstr>WHY LIVE A GOD-GUIDED LIFE IN NEW YEAR 2017?</vt:lpstr>
      <vt:lpstr>HOW DO WE LIVE A GOD-GUIDED LIFE IN NEW YEAR 2017?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3233</cp:revision>
  <cp:lastPrinted>2016-07-24T15:50:28Z</cp:lastPrinted>
  <dcterms:created xsi:type="dcterms:W3CDTF">2007-10-20T20:09:35Z</dcterms:created>
  <dcterms:modified xsi:type="dcterms:W3CDTF">2017-01-01T21:33:25Z</dcterms:modified>
  <cp:category/>
</cp:coreProperties>
</file>