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6.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27.xml" ContentType="application/vnd.openxmlformats-officedocument.theme+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28.xml" ContentType="application/vnd.openxmlformats-officedocument.theme+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theme/theme29.xml" ContentType="application/vnd.openxmlformats-officedocument.theme+xml"/>
  <Override PartName="/ppt/theme/theme30.xml" ContentType="application/vnd.openxmlformats-officedocument.theme+xml"/>
  <Override PartName="/ppt/theme/theme3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5" r:id="rId3"/>
    <p:sldMasterId id="2147483729" r:id="rId4"/>
    <p:sldMasterId id="2147483774" r:id="rId5"/>
    <p:sldMasterId id="2147483830" r:id="rId6"/>
    <p:sldMasterId id="2147483909" r:id="rId7"/>
    <p:sldMasterId id="2147484111" r:id="rId8"/>
    <p:sldMasterId id="2147484123" r:id="rId9"/>
    <p:sldMasterId id="2147484135" r:id="rId10"/>
    <p:sldMasterId id="2147484159" r:id="rId11"/>
    <p:sldMasterId id="2147484171" r:id="rId12"/>
    <p:sldMasterId id="2147484195" r:id="rId13"/>
    <p:sldMasterId id="2147484207" r:id="rId14"/>
    <p:sldMasterId id="2147484231" r:id="rId15"/>
    <p:sldMasterId id="2147484267" r:id="rId16"/>
    <p:sldMasterId id="2147484327" r:id="rId17"/>
    <p:sldMasterId id="2147484339" r:id="rId18"/>
    <p:sldMasterId id="2147484351" r:id="rId19"/>
    <p:sldMasterId id="2147484363" r:id="rId20"/>
    <p:sldMasterId id="2147484399" r:id="rId21"/>
    <p:sldMasterId id="2147484447" r:id="rId22"/>
    <p:sldMasterId id="2147484495" r:id="rId23"/>
    <p:sldMasterId id="2147484507" r:id="rId24"/>
    <p:sldMasterId id="2147484531" r:id="rId25"/>
    <p:sldMasterId id="2147484555" r:id="rId26"/>
    <p:sldMasterId id="2147484567" r:id="rId27"/>
    <p:sldMasterId id="2147484615" r:id="rId28"/>
    <p:sldMasterId id="2147484627" r:id="rId29"/>
  </p:sldMasterIdLst>
  <p:notesMasterIdLst>
    <p:notesMasterId r:id="rId83"/>
  </p:notesMasterIdLst>
  <p:handoutMasterIdLst>
    <p:handoutMasterId r:id="rId84"/>
  </p:handoutMasterIdLst>
  <p:sldIdLst>
    <p:sldId id="281" r:id="rId30"/>
    <p:sldId id="1217" r:id="rId31"/>
    <p:sldId id="1210" r:id="rId32"/>
    <p:sldId id="1211" r:id="rId33"/>
    <p:sldId id="1212" r:id="rId34"/>
    <p:sldId id="1213" r:id="rId35"/>
    <p:sldId id="1214" r:id="rId36"/>
    <p:sldId id="1230" r:id="rId37"/>
    <p:sldId id="1216" r:id="rId38"/>
    <p:sldId id="1215" r:id="rId39"/>
    <p:sldId id="1197" r:id="rId40"/>
    <p:sldId id="1208" r:id="rId41"/>
    <p:sldId id="1209" r:id="rId42"/>
    <p:sldId id="1218" r:id="rId43"/>
    <p:sldId id="1198" r:id="rId44"/>
    <p:sldId id="1223" r:id="rId45"/>
    <p:sldId id="1224" r:id="rId46"/>
    <p:sldId id="1231" r:id="rId47"/>
    <p:sldId id="1238" r:id="rId48"/>
    <p:sldId id="1239" r:id="rId49"/>
    <p:sldId id="1240" r:id="rId50"/>
    <p:sldId id="1241" r:id="rId51"/>
    <p:sldId id="1242" r:id="rId52"/>
    <p:sldId id="1243" r:id="rId53"/>
    <p:sldId id="1232" r:id="rId54"/>
    <p:sldId id="1244" r:id="rId55"/>
    <p:sldId id="1245" r:id="rId56"/>
    <p:sldId id="1246" r:id="rId57"/>
    <p:sldId id="1247" r:id="rId58"/>
    <p:sldId id="1248" r:id="rId59"/>
    <p:sldId id="1249" r:id="rId60"/>
    <p:sldId id="1199" r:id="rId61"/>
    <p:sldId id="1227" r:id="rId62"/>
    <p:sldId id="1226" r:id="rId63"/>
    <p:sldId id="1225" r:id="rId64"/>
    <p:sldId id="1228" r:id="rId65"/>
    <p:sldId id="1250" r:id="rId66"/>
    <p:sldId id="1251" r:id="rId67"/>
    <p:sldId id="1252" r:id="rId68"/>
    <p:sldId id="1253" r:id="rId69"/>
    <p:sldId id="1254" r:id="rId70"/>
    <p:sldId id="1200" r:id="rId71"/>
    <p:sldId id="1256" r:id="rId72"/>
    <p:sldId id="1257" r:id="rId73"/>
    <p:sldId id="1258" r:id="rId74"/>
    <p:sldId id="1259" r:id="rId75"/>
    <p:sldId id="1260" r:id="rId76"/>
    <p:sldId id="1201" r:id="rId77"/>
    <p:sldId id="1262" r:id="rId78"/>
    <p:sldId id="1263" r:id="rId79"/>
    <p:sldId id="1261" r:id="rId80"/>
    <p:sldId id="1229" r:id="rId81"/>
    <p:sldId id="1067" r:id="rId82"/>
  </p:sldIdLst>
  <p:sldSz cx="12192000" cy="6858000"/>
  <p:notesSz cx="6858000" cy="9144000"/>
  <p:defaultTextStyle>
    <a:defPPr>
      <a:defRPr lang="en-US"/>
    </a:defPPr>
    <a:lvl1pPr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1pPr>
    <a:lvl2pPr marL="4572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2pPr>
    <a:lvl3pPr marL="9144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3pPr>
    <a:lvl4pPr marL="13716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4pPr>
    <a:lvl5pPr marL="18288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5pPr>
    <a:lvl6pPr marL="2286000" algn="l" defTabSz="457200" rtl="0" eaLnBrk="1" latinLnBrk="0" hangingPunct="1">
      <a:defRPr sz="2000" i="1" kern="1200">
        <a:solidFill>
          <a:schemeClr val="tx1"/>
        </a:solidFill>
        <a:latin typeface="Eras Medium ITC" charset="0"/>
        <a:ea typeface="ＭＳ Ｐゴシック" charset="0"/>
        <a:cs typeface="ＭＳ Ｐゴシック" charset="0"/>
      </a:defRPr>
    </a:lvl6pPr>
    <a:lvl7pPr marL="2743200" algn="l" defTabSz="457200" rtl="0" eaLnBrk="1" latinLnBrk="0" hangingPunct="1">
      <a:defRPr sz="2000" i="1" kern="1200">
        <a:solidFill>
          <a:schemeClr val="tx1"/>
        </a:solidFill>
        <a:latin typeface="Eras Medium ITC" charset="0"/>
        <a:ea typeface="ＭＳ Ｐゴシック" charset="0"/>
        <a:cs typeface="ＭＳ Ｐゴシック" charset="0"/>
      </a:defRPr>
    </a:lvl7pPr>
    <a:lvl8pPr marL="3200400" algn="l" defTabSz="457200" rtl="0" eaLnBrk="1" latinLnBrk="0" hangingPunct="1">
      <a:defRPr sz="2000" i="1" kern="1200">
        <a:solidFill>
          <a:schemeClr val="tx1"/>
        </a:solidFill>
        <a:latin typeface="Eras Medium ITC" charset="0"/>
        <a:ea typeface="ＭＳ Ｐゴシック" charset="0"/>
        <a:cs typeface="ＭＳ Ｐゴシック" charset="0"/>
      </a:defRPr>
    </a:lvl8pPr>
    <a:lvl9pPr marL="3657600" algn="l" defTabSz="457200" rtl="0" eaLnBrk="1" latinLnBrk="0" hangingPunct="1">
      <a:defRPr sz="2000" i="1" kern="1200">
        <a:solidFill>
          <a:schemeClr val="tx1"/>
        </a:solidFill>
        <a:latin typeface="Eras Medium ITC"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96">
          <p15:clr>
            <a:srgbClr val="A4A3A4"/>
          </p15:clr>
        </p15:guide>
        <p15:guide id="2" pos="3840">
          <p15:clr>
            <a:srgbClr val="A4A3A4"/>
          </p15:clr>
        </p15:guide>
        <p15:guide id="3" pos="7152">
          <p15:clr>
            <a:srgbClr val="A4A3A4"/>
          </p15:clr>
        </p15:guide>
        <p15:guide id="4" pos="52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800000"/>
    <a:srgbClr val="006600"/>
    <a:srgbClr val="FFFF00"/>
    <a:srgbClr val="CC3300"/>
    <a:srgbClr val="CC9900"/>
    <a:srgbClr val="6600FF"/>
    <a:srgbClr val="FFCC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63" autoAdjust="0"/>
    <p:restoredTop sz="87224"/>
  </p:normalViewPr>
  <p:slideViewPr>
    <p:cSldViewPr>
      <p:cViewPr>
        <p:scale>
          <a:sx n="73" d="100"/>
          <a:sy n="73" d="100"/>
        </p:scale>
        <p:origin x="656" y="864"/>
      </p:cViewPr>
      <p:guideLst>
        <p:guide orient="horz" pos="96"/>
        <p:guide pos="3840"/>
        <p:guide pos="7152"/>
        <p:guide pos="528"/>
      </p:guideLst>
    </p:cSldViewPr>
  </p:slideViewPr>
  <p:outlineViewPr>
    <p:cViewPr>
      <p:scale>
        <a:sx n="33" d="100"/>
        <a:sy n="33" d="100"/>
      </p:scale>
      <p:origin x="0" y="-14592"/>
    </p:cViewPr>
  </p:outlineViewPr>
  <p:notesTextViewPr>
    <p:cViewPr>
      <p:scale>
        <a:sx n="114" d="100"/>
        <a:sy n="114" d="100"/>
      </p:scale>
      <p:origin x="0" y="0"/>
    </p:cViewPr>
  </p:notesTextViewPr>
  <p:sorterViewPr>
    <p:cViewPr>
      <p:scale>
        <a:sx n="66" d="100"/>
        <a:sy n="66" d="100"/>
      </p:scale>
      <p:origin x="0" y="0"/>
    </p:cViewPr>
  </p:sorterViewPr>
  <p:notesViewPr>
    <p:cSldViewPr>
      <p:cViewPr varScale="1">
        <p:scale>
          <a:sx n="77" d="100"/>
          <a:sy n="77" d="100"/>
        </p:scale>
        <p:origin x="2592" y="200"/>
      </p:cViewPr>
      <p:guideLst/>
    </p:cSldViewPr>
  </p:notes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30" Type="http://schemas.openxmlformats.org/officeDocument/2006/relationships/slide" Target="slides/slide1.xml"/><Relationship Id="rId31" Type="http://schemas.openxmlformats.org/officeDocument/2006/relationships/slide" Target="slides/slide2.xml"/><Relationship Id="rId32" Type="http://schemas.openxmlformats.org/officeDocument/2006/relationships/slide" Target="slides/slide3.xml"/><Relationship Id="rId33" Type="http://schemas.openxmlformats.org/officeDocument/2006/relationships/slide" Target="slides/slide4.xml"/><Relationship Id="rId34" Type="http://schemas.openxmlformats.org/officeDocument/2006/relationships/slide" Target="slides/slide5.xml"/><Relationship Id="rId35" Type="http://schemas.openxmlformats.org/officeDocument/2006/relationships/slide" Target="slides/slide6.xml"/><Relationship Id="rId36" Type="http://schemas.openxmlformats.org/officeDocument/2006/relationships/slide" Target="slides/slide7.xml"/><Relationship Id="rId37" Type="http://schemas.openxmlformats.org/officeDocument/2006/relationships/slide" Target="slides/slide8.xml"/><Relationship Id="rId38" Type="http://schemas.openxmlformats.org/officeDocument/2006/relationships/slide" Target="slides/slide9.xml"/><Relationship Id="rId39" Type="http://schemas.openxmlformats.org/officeDocument/2006/relationships/slide" Target="slides/slide10.xml"/><Relationship Id="rId50" Type="http://schemas.openxmlformats.org/officeDocument/2006/relationships/slide" Target="slides/slide21.xml"/><Relationship Id="rId51" Type="http://schemas.openxmlformats.org/officeDocument/2006/relationships/slide" Target="slides/slide22.xml"/><Relationship Id="rId52" Type="http://schemas.openxmlformats.org/officeDocument/2006/relationships/slide" Target="slides/slide23.xml"/><Relationship Id="rId53" Type="http://schemas.openxmlformats.org/officeDocument/2006/relationships/slide" Target="slides/slide24.xml"/><Relationship Id="rId54" Type="http://schemas.openxmlformats.org/officeDocument/2006/relationships/slide" Target="slides/slide25.xml"/><Relationship Id="rId55" Type="http://schemas.openxmlformats.org/officeDocument/2006/relationships/slide" Target="slides/slide26.xml"/><Relationship Id="rId56" Type="http://schemas.openxmlformats.org/officeDocument/2006/relationships/slide" Target="slides/slide27.xml"/><Relationship Id="rId57" Type="http://schemas.openxmlformats.org/officeDocument/2006/relationships/slide" Target="slides/slide28.xml"/><Relationship Id="rId58" Type="http://schemas.openxmlformats.org/officeDocument/2006/relationships/slide" Target="slides/slide29.xml"/><Relationship Id="rId59" Type="http://schemas.openxmlformats.org/officeDocument/2006/relationships/slide" Target="slides/slide30.xml"/><Relationship Id="rId70" Type="http://schemas.openxmlformats.org/officeDocument/2006/relationships/slide" Target="slides/slide41.xml"/><Relationship Id="rId71" Type="http://schemas.openxmlformats.org/officeDocument/2006/relationships/slide" Target="slides/slide42.xml"/><Relationship Id="rId72" Type="http://schemas.openxmlformats.org/officeDocument/2006/relationships/slide" Target="slides/slide43.xml"/><Relationship Id="rId73" Type="http://schemas.openxmlformats.org/officeDocument/2006/relationships/slide" Target="slides/slide44.xml"/><Relationship Id="rId74" Type="http://schemas.openxmlformats.org/officeDocument/2006/relationships/slide" Target="slides/slide45.xml"/><Relationship Id="rId75" Type="http://schemas.openxmlformats.org/officeDocument/2006/relationships/slide" Target="slides/slide46.xml"/><Relationship Id="rId76" Type="http://schemas.openxmlformats.org/officeDocument/2006/relationships/slide" Target="slides/slide47.xml"/><Relationship Id="rId77" Type="http://schemas.openxmlformats.org/officeDocument/2006/relationships/slide" Target="slides/slide48.xml"/><Relationship Id="rId78" Type="http://schemas.openxmlformats.org/officeDocument/2006/relationships/slide" Target="slides/slide49.xml"/><Relationship Id="rId79" Type="http://schemas.openxmlformats.org/officeDocument/2006/relationships/slide" Target="slides/slide50.xml"/><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Master" Target="slideMasters/slideMaster22.xml"/><Relationship Id="rId23" Type="http://schemas.openxmlformats.org/officeDocument/2006/relationships/slideMaster" Target="slideMasters/slideMaster23.xml"/><Relationship Id="rId24" Type="http://schemas.openxmlformats.org/officeDocument/2006/relationships/slideMaster" Target="slideMasters/slideMaster24.xml"/><Relationship Id="rId25" Type="http://schemas.openxmlformats.org/officeDocument/2006/relationships/slideMaster" Target="slideMasters/slideMaster25.xml"/><Relationship Id="rId26" Type="http://schemas.openxmlformats.org/officeDocument/2006/relationships/slideMaster" Target="slideMasters/slideMaster26.xml"/><Relationship Id="rId27" Type="http://schemas.openxmlformats.org/officeDocument/2006/relationships/slideMaster" Target="slideMasters/slideMaster27.xml"/><Relationship Id="rId28" Type="http://schemas.openxmlformats.org/officeDocument/2006/relationships/slideMaster" Target="slideMasters/slideMaster28.xml"/><Relationship Id="rId29" Type="http://schemas.openxmlformats.org/officeDocument/2006/relationships/slideMaster" Target="slideMasters/slideMaster29.xml"/><Relationship Id="rId40" Type="http://schemas.openxmlformats.org/officeDocument/2006/relationships/slide" Target="slides/slide11.xml"/><Relationship Id="rId41" Type="http://schemas.openxmlformats.org/officeDocument/2006/relationships/slide" Target="slides/slide12.xml"/><Relationship Id="rId42" Type="http://schemas.openxmlformats.org/officeDocument/2006/relationships/slide" Target="slides/slide13.xml"/><Relationship Id="rId43" Type="http://schemas.openxmlformats.org/officeDocument/2006/relationships/slide" Target="slides/slide14.xml"/><Relationship Id="rId44" Type="http://schemas.openxmlformats.org/officeDocument/2006/relationships/slide" Target="slides/slide15.xml"/><Relationship Id="rId45" Type="http://schemas.openxmlformats.org/officeDocument/2006/relationships/slide" Target="slides/slide16.xml"/><Relationship Id="rId46" Type="http://schemas.openxmlformats.org/officeDocument/2006/relationships/slide" Target="slides/slide17.xml"/><Relationship Id="rId47" Type="http://schemas.openxmlformats.org/officeDocument/2006/relationships/slide" Target="slides/slide18.xml"/><Relationship Id="rId48" Type="http://schemas.openxmlformats.org/officeDocument/2006/relationships/slide" Target="slides/slide19.xml"/><Relationship Id="rId49" Type="http://schemas.openxmlformats.org/officeDocument/2006/relationships/slide" Target="slides/slide20.xml"/><Relationship Id="rId60" Type="http://schemas.openxmlformats.org/officeDocument/2006/relationships/slide" Target="slides/slide31.xml"/><Relationship Id="rId61" Type="http://schemas.openxmlformats.org/officeDocument/2006/relationships/slide" Target="slides/slide32.xml"/><Relationship Id="rId62" Type="http://schemas.openxmlformats.org/officeDocument/2006/relationships/slide" Target="slides/slide33.xml"/><Relationship Id="rId63" Type="http://schemas.openxmlformats.org/officeDocument/2006/relationships/slide" Target="slides/slide34.xml"/><Relationship Id="rId64" Type="http://schemas.openxmlformats.org/officeDocument/2006/relationships/slide" Target="slides/slide35.xml"/><Relationship Id="rId65" Type="http://schemas.openxmlformats.org/officeDocument/2006/relationships/slide" Target="slides/slide36.xml"/><Relationship Id="rId66" Type="http://schemas.openxmlformats.org/officeDocument/2006/relationships/slide" Target="slides/slide37.xml"/><Relationship Id="rId67" Type="http://schemas.openxmlformats.org/officeDocument/2006/relationships/slide" Target="slides/slide38.xml"/><Relationship Id="rId68" Type="http://schemas.openxmlformats.org/officeDocument/2006/relationships/slide" Target="slides/slide39.xml"/><Relationship Id="rId69" Type="http://schemas.openxmlformats.org/officeDocument/2006/relationships/slide" Target="slides/slide40.xml"/><Relationship Id="rId80" Type="http://schemas.openxmlformats.org/officeDocument/2006/relationships/slide" Target="slides/slide51.xml"/><Relationship Id="rId81" Type="http://schemas.openxmlformats.org/officeDocument/2006/relationships/slide" Target="slides/slide52.xml"/><Relationship Id="rId82" Type="http://schemas.openxmlformats.org/officeDocument/2006/relationships/slide" Target="slides/slide53.xml"/><Relationship Id="rId83" Type="http://schemas.openxmlformats.org/officeDocument/2006/relationships/notesMaster" Target="notesMasters/notesMaster1.xml"/><Relationship Id="rId84" Type="http://schemas.openxmlformats.org/officeDocument/2006/relationships/handoutMaster" Target="handoutMasters/handoutMaster1.xml"/><Relationship Id="rId85" Type="http://schemas.openxmlformats.org/officeDocument/2006/relationships/presProps" Target="presProps.xml"/><Relationship Id="rId86" Type="http://schemas.openxmlformats.org/officeDocument/2006/relationships/viewProps" Target="viewProps.xml"/><Relationship Id="rId87" Type="http://schemas.openxmlformats.org/officeDocument/2006/relationships/theme" Target="theme/theme1.xml"/><Relationship Id="rId8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AC2EF3-51A9-D542-91AF-5422724EA014}" type="datetimeFigureOut">
              <a:rPr lang="en-US" smtClean="0"/>
              <a:t>1/16/18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616A8E7-26BB-1040-8CEC-F6AFDC0149A1}" type="slidenum">
              <a:rPr lang="en-US" smtClean="0"/>
              <a:t>‹#›</a:t>
            </a:fld>
            <a:endParaRPr lang="en-US"/>
          </a:p>
        </p:txBody>
      </p:sp>
    </p:spTree>
    <p:extLst>
      <p:ext uri="{BB962C8B-B14F-4D97-AF65-F5344CB8AC3E}">
        <p14:creationId xmlns:p14="http://schemas.microsoft.com/office/powerpoint/2010/main" val="4274204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357A5021-1D04-5942-BCFC-430264A0ACD4}" type="datetimeFigureOut">
              <a:rPr lang="en-US"/>
              <a:pPr>
                <a:defRPr/>
              </a:pPr>
              <a:t>1/16/18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EEAC54AA-3861-DE46-9F53-BEFEE89E58D7}" type="slidenum">
              <a:rPr lang="en-US"/>
              <a:pPr>
                <a:defRPr/>
              </a:pPr>
              <a:t>‹#›</a:t>
            </a:fld>
            <a:endParaRPr lang="en-US"/>
          </a:p>
        </p:txBody>
      </p:sp>
    </p:spTree>
    <p:extLst>
      <p:ext uri="{BB962C8B-B14F-4D97-AF65-F5344CB8AC3E}">
        <p14:creationId xmlns:p14="http://schemas.microsoft.com/office/powerpoint/2010/main" val="26239848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 Id="rId3" Type="http://schemas.openxmlformats.org/officeDocument/2006/relationships/hyperlink" Target="http://lifewayresearch.com/2017/12/06/many-evangelicals-dont-hold-evangelical-beliefs/"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EAC54AA-3861-DE46-9F53-BEFEE89E58D7}" type="slidenum">
              <a:rPr lang="en-US" smtClean="0"/>
              <a:pPr>
                <a:defRPr/>
              </a:pPr>
              <a:t>1</a:t>
            </a:fld>
            <a:endParaRPr lang="en-US"/>
          </a:p>
        </p:txBody>
      </p:sp>
    </p:spTree>
    <p:extLst>
      <p:ext uri="{BB962C8B-B14F-4D97-AF65-F5344CB8AC3E}">
        <p14:creationId xmlns:p14="http://schemas.microsoft.com/office/powerpoint/2010/main" val="1297231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ts val="0"/>
              </a:spcBef>
              <a:spcAft>
                <a:spcPct val="0"/>
              </a:spcAft>
              <a:buClrTx/>
              <a:buSzTx/>
              <a:buFontTx/>
              <a:buNone/>
              <a:tabLst/>
              <a:defRPr/>
            </a:pPr>
            <a:endParaRPr lang="en-US" sz="2000" dirty="0">
              <a:solidFill>
                <a:srgbClr val="FF0000"/>
              </a:solidFill>
              <a:latin typeface="Candara" charset="0"/>
              <a:ea typeface="Candara" charset="0"/>
              <a:cs typeface="Candara" charset="0"/>
            </a:endParaRPr>
          </a:p>
        </p:txBody>
      </p:sp>
    </p:spTree>
    <p:extLst>
      <p:ext uri="{BB962C8B-B14F-4D97-AF65-F5344CB8AC3E}">
        <p14:creationId xmlns:p14="http://schemas.microsoft.com/office/powerpoint/2010/main" val="95792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62818"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2124978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62818"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Calibri" charset="0"/>
              </a:rPr>
              <a:t>He was always</a:t>
            </a:r>
            <a:r>
              <a:rPr lang="en-US" baseline="0" dirty="0" smtClean="0">
                <a:latin typeface="Calibri" charset="0"/>
              </a:rPr>
              <a:t> surrounded himself and was partnering with other people.  Timothy, </a:t>
            </a:r>
            <a:r>
              <a:rPr lang="en-US" baseline="0" dirty="0" err="1" smtClean="0">
                <a:latin typeface="Calibri" charset="0"/>
              </a:rPr>
              <a:t>Epaphroditus</a:t>
            </a:r>
            <a:r>
              <a:rPr lang="en-US" baseline="0" dirty="0" smtClean="0">
                <a:latin typeface="Calibri" charset="0"/>
              </a:rPr>
              <a:t>, </a:t>
            </a:r>
            <a:r>
              <a:rPr lang="en-US" baseline="0" dirty="0" err="1" smtClean="0">
                <a:latin typeface="Calibri" charset="0"/>
              </a:rPr>
              <a:t>Euodia</a:t>
            </a:r>
            <a:r>
              <a:rPr lang="en-US" baseline="0" dirty="0" smtClean="0">
                <a:latin typeface="Calibri" charset="0"/>
              </a:rPr>
              <a:t> and I entreat </a:t>
            </a:r>
            <a:r>
              <a:rPr lang="en-US" baseline="0" dirty="0" err="1" smtClean="0">
                <a:latin typeface="Calibri" charset="0"/>
              </a:rPr>
              <a:t>Syntyche</a:t>
            </a:r>
            <a:r>
              <a:rPr lang="en-US" baseline="0" dirty="0" smtClean="0">
                <a:latin typeface="Calibri" charset="0"/>
              </a:rPr>
              <a:t> to agree in the Lord </a:t>
            </a:r>
            <a:r>
              <a:rPr lang="is-IS" baseline="0" dirty="0" smtClean="0">
                <a:latin typeface="Calibri" charset="0"/>
              </a:rPr>
              <a:t>…. </a:t>
            </a:r>
            <a:r>
              <a:rPr lang="en-US" baseline="0" dirty="0" smtClean="0">
                <a:latin typeface="Calibri" charset="0"/>
              </a:rPr>
              <a:t>T</a:t>
            </a:r>
            <a:r>
              <a:rPr lang="is-IS" baseline="0" dirty="0" smtClean="0">
                <a:latin typeface="Calibri" charset="0"/>
              </a:rPr>
              <a:t>hese women </a:t>
            </a:r>
            <a:r>
              <a:rPr lang="en-US" baseline="0" dirty="0" smtClean="0">
                <a:latin typeface="Calibri" charset="0"/>
              </a:rPr>
              <a:t>labored side by side with me in the gospel together with Clement and the rest of my fellow workers,</a:t>
            </a:r>
          </a:p>
          <a:p>
            <a:r>
              <a:rPr lang="en-US" baseline="0" dirty="0" smtClean="0">
                <a:latin typeface="Calibri" charset="0"/>
              </a:rPr>
              <a:t>Why he had some much JOY. Seeing people find and use their </a:t>
            </a:r>
            <a:r>
              <a:rPr lang="en-US" baseline="0" dirty="0" err="1" smtClean="0">
                <a:latin typeface="Calibri" charset="0"/>
              </a:rPr>
              <a:t>giftings</a:t>
            </a:r>
            <a:r>
              <a:rPr lang="en-US" baseline="0" dirty="0" smtClean="0">
                <a:latin typeface="Calibri" charset="0"/>
              </a:rPr>
              <a:t>.</a:t>
            </a:r>
          </a:p>
          <a:p>
            <a:r>
              <a:rPr lang="en-US" baseline="0" dirty="0" smtClean="0">
                <a:latin typeface="Calibri" charset="0"/>
              </a:rPr>
              <a:t>Paul’s joy was in people, not in his circumstances. His circumstances would have caused him to be repulsed and reject them –the place where he was stripped and beaten. Yet it</a:t>
            </a:r>
          </a:p>
          <a:p>
            <a:r>
              <a:rPr lang="en-US" baseline="0" dirty="0" smtClean="0">
                <a:latin typeface="Calibri" charset="0"/>
              </a:rPr>
              <a:t>DISS is it.  Death Illness Sickness Significant events. </a:t>
            </a:r>
            <a:endParaRPr lang="en-US" dirty="0">
              <a:latin typeface="Calibri" charset="0"/>
            </a:endParaRPr>
          </a:p>
        </p:txBody>
      </p:sp>
    </p:spTree>
    <p:extLst>
      <p:ext uri="{BB962C8B-B14F-4D97-AF65-F5344CB8AC3E}">
        <p14:creationId xmlns:p14="http://schemas.microsoft.com/office/powerpoint/2010/main" val="20456228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62818"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Calibri" charset="0"/>
              </a:rPr>
              <a:t>God</a:t>
            </a:r>
            <a:r>
              <a:rPr lang="en-US" baseline="0" dirty="0" smtClean="0">
                <a:latin typeface="Calibri" charset="0"/>
              </a:rPr>
              <a:t> what are you interested in doing in the lives of the people in my men’s group/ men’s team gathering (Not men’s team meeting)?</a:t>
            </a:r>
          </a:p>
        </p:txBody>
      </p:sp>
    </p:spTree>
    <p:extLst>
      <p:ext uri="{BB962C8B-B14F-4D97-AF65-F5344CB8AC3E}">
        <p14:creationId xmlns:p14="http://schemas.microsoft.com/office/powerpoint/2010/main" val="15500727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62818"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20000"/>
          </a:bodyPr>
          <a:lstStyle/>
          <a:p>
            <a:r>
              <a:rPr lang="en-US" sz="1200" kern="1200" dirty="0" smtClean="0">
                <a:solidFill>
                  <a:schemeClr val="tx1"/>
                </a:solidFill>
                <a:effectLst/>
                <a:latin typeface="+mn-lt"/>
                <a:ea typeface="ＭＳ Ｐゴシック" charset="0"/>
                <a:cs typeface="ＭＳ Ｐゴシック" charset="0"/>
              </a:rPr>
              <a:t>Amy Sullivan ,Christian</a:t>
            </a:r>
            <a:r>
              <a:rPr lang="en-US" sz="1200" kern="1200" baseline="0" dirty="0" smtClean="0">
                <a:solidFill>
                  <a:schemeClr val="tx1"/>
                </a:solidFill>
                <a:effectLst/>
                <a:latin typeface="+mn-lt"/>
                <a:ea typeface="ＭＳ Ｐゴシック" charset="0"/>
                <a:cs typeface="ＭＳ Ｐゴシック" charset="0"/>
              </a:rPr>
              <a:t> journalist </a:t>
            </a:r>
            <a:r>
              <a:rPr lang="en-US" sz="1200" kern="1200" dirty="0" smtClean="0">
                <a:solidFill>
                  <a:schemeClr val="tx1"/>
                </a:solidFill>
                <a:effectLst/>
                <a:latin typeface="+mn-lt"/>
                <a:ea typeface="ＭＳ Ｐゴシック" charset="0"/>
                <a:cs typeface="ＭＳ Ｐゴシック" charset="0"/>
              </a:rPr>
              <a:t>in her</a:t>
            </a:r>
            <a:r>
              <a:rPr lang="en-US" sz="1200" kern="1200" baseline="0" dirty="0" smtClean="0">
                <a:solidFill>
                  <a:schemeClr val="tx1"/>
                </a:solidFill>
                <a:effectLst/>
                <a:latin typeface="+mn-lt"/>
                <a:ea typeface="ＭＳ Ｐゴシック" charset="0"/>
                <a:cs typeface="ＭＳ Ｐゴシック" charset="0"/>
              </a:rPr>
              <a:t> recent NY Times article about Evangelicals role in the recent election said this  “</a:t>
            </a:r>
            <a:r>
              <a:rPr lang="en-US" sz="1200" kern="1200" dirty="0" smtClean="0">
                <a:solidFill>
                  <a:schemeClr val="tx1"/>
                </a:solidFill>
                <a:effectLst/>
                <a:latin typeface="+mn-lt"/>
                <a:ea typeface="ＭＳ Ｐゴシック" charset="0"/>
                <a:cs typeface="ＭＳ Ｐゴシック" charset="0"/>
              </a:rPr>
              <a:t>Journalists and scholars have spent decades examining the influence of conservative religion on American politics, but we largely missed the impact conservative politics was having on religion itself. What researchers</a:t>
            </a:r>
            <a:r>
              <a:rPr lang="en-US" sz="1200" kern="1200" baseline="0" dirty="0" smtClean="0">
                <a:solidFill>
                  <a:schemeClr val="tx1"/>
                </a:solidFill>
                <a:effectLst/>
                <a:latin typeface="+mn-lt"/>
                <a:ea typeface="ＭＳ Ｐゴシック" charset="0"/>
                <a:cs typeface="ＭＳ Ｐゴシック" charset="0"/>
              </a:rPr>
              <a:t> recently</a:t>
            </a:r>
            <a:r>
              <a:rPr lang="en-US" sz="1200" kern="1200" dirty="0" smtClean="0">
                <a:solidFill>
                  <a:schemeClr val="tx1"/>
                </a:solidFill>
                <a:effectLst/>
                <a:latin typeface="+mn-lt"/>
                <a:ea typeface="ＭＳ Ｐゴシック" charset="0"/>
                <a:cs typeface="ＭＳ Ｐゴシック" charset="0"/>
              </a:rPr>
              <a:t> discovered was that while </a:t>
            </a:r>
            <a:r>
              <a:rPr lang="en-US" sz="1200" kern="1200" dirty="0" smtClean="0">
                <a:solidFill>
                  <a:schemeClr val="tx1"/>
                </a:solidFill>
                <a:effectLst/>
                <a:latin typeface="+mn-lt"/>
                <a:ea typeface="ＭＳ Ｐゴシック" charset="0"/>
                <a:cs typeface="ＭＳ Ｐゴシック" charset="0"/>
                <a:hlinkClick r:id="rId3"/>
              </a:rPr>
              <a:t>one-quarter of Americans</a:t>
            </a:r>
            <a:r>
              <a:rPr lang="en-US" sz="1200" kern="1200" dirty="0" smtClean="0">
                <a:solidFill>
                  <a:schemeClr val="tx1"/>
                </a:solidFill>
                <a:effectLst/>
                <a:latin typeface="+mn-lt"/>
                <a:ea typeface="ＭＳ Ｐゴシック" charset="0"/>
                <a:cs typeface="ＭＳ Ｐゴシック" charset="0"/>
              </a:rPr>
              <a:t> consider themselves to be “evangelical,” less than half of that group actually holds traditional evangelical beliefs. For others, “evangelical” effectively functions as a cultural label, unmoored from theological meaning.</a:t>
            </a:r>
            <a:r>
              <a:rPr lang="en-US" sz="1200" kern="1200" baseline="0" dirty="0" smtClean="0">
                <a:solidFill>
                  <a:schemeClr val="tx1"/>
                </a:solidFill>
                <a:effectLst/>
                <a:latin typeface="+mn-lt"/>
                <a:ea typeface="ＭＳ Ｐゴシック" charset="0"/>
                <a:cs typeface="ＭＳ Ｐゴシック" charset="0"/>
              </a:rPr>
              <a:t>   Amy Sullivan </a:t>
            </a:r>
            <a:r>
              <a:rPr lang="en-US" sz="1200" kern="1200" dirty="0" smtClean="0">
                <a:solidFill>
                  <a:schemeClr val="tx1"/>
                </a:solidFill>
                <a:effectLst/>
                <a:latin typeface="+mn-lt"/>
                <a:ea typeface="ＭＳ Ｐゴシック" charset="0"/>
                <a:cs typeface="ＭＳ Ｐゴシック" charset="0"/>
              </a:rPr>
              <a:t> followed a pastor on his quest to convince fellow evangelicals of his belief that pro-life values are incompatible with an embrace of total unrestricted gun access including</a:t>
            </a:r>
            <a:r>
              <a:rPr lang="en-US" sz="1200" kern="1200" baseline="0" dirty="0" smtClean="0">
                <a:solidFill>
                  <a:schemeClr val="tx1"/>
                </a:solidFill>
                <a:effectLst/>
                <a:latin typeface="+mn-lt"/>
                <a:ea typeface="ＭＳ Ｐゴシック" charset="0"/>
                <a:cs typeface="ＭＳ Ｐゴシック" charset="0"/>
              </a:rPr>
              <a:t> assault rifles, She</a:t>
            </a:r>
            <a:r>
              <a:rPr lang="en-US" sz="1200" kern="1200" dirty="0" smtClean="0">
                <a:solidFill>
                  <a:schemeClr val="tx1"/>
                </a:solidFill>
                <a:effectLst/>
                <a:latin typeface="+mn-lt"/>
                <a:ea typeface="ＭＳ Ｐゴシック" charset="0"/>
                <a:cs typeface="ＭＳ Ｐゴシック" charset="0"/>
              </a:rPr>
              <a:t> found</a:t>
            </a:r>
            <a:r>
              <a:rPr lang="en-US" sz="1200" kern="1200" baseline="0" dirty="0" smtClean="0">
                <a:solidFill>
                  <a:schemeClr val="tx1"/>
                </a:solidFill>
                <a:effectLst/>
                <a:latin typeface="+mn-lt"/>
                <a:ea typeface="ＭＳ Ｐゴシック" charset="0"/>
                <a:cs typeface="ＭＳ Ｐゴシック" charset="0"/>
              </a:rPr>
              <a:t> the pastor’s documentary</a:t>
            </a:r>
            <a:r>
              <a:rPr lang="en-US" sz="1200" kern="1200" dirty="0" smtClean="0">
                <a:solidFill>
                  <a:schemeClr val="tx1"/>
                </a:solidFill>
                <a:effectLst/>
                <a:latin typeface="+mn-lt"/>
                <a:ea typeface="ＭＳ Ｐゴシック" charset="0"/>
                <a:cs typeface="ＭＳ Ｐゴシック" charset="0"/>
              </a:rPr>
              <a:t> compelling, but was </a:t>
            </a:r>
            <a:r>
              <a:rPr lang="en-US" sz="1200" kern="1200" dirty="0" err="1" smtClean="0">
                <a:solidFill>
                  <a:schemeClr val="tx1"/>
                </a:solidFill>
                <a:effectLst/>
                <a:latin typeface="+mn-lt"/>
                <a:ea typeface="ＭＳ Ｐゴシック" charset="0"/>
                <a:cs typeface="ＭＳ Ｐゴシック" charset="0"/>
              </a:rPr>
              <a:t>surpirzed</a:t>
            </a:r>
            <a:r>
              <a:rPr lang="en-US" sz="1200" kern="1200" baseline="0" dirty="0" smtClean="0">
                <a:solidFill>
                  <a:schemeClr val="tx1"/>
                </a:solidFill>
                <a:effectLst/>
                <a:latin typeface="+mn-lt"/>
                <a:ea typeface="ＭＳ Ｐゴシック" charset="0"/>
                <a:cs typeface="ＭＳ Ｐゴシック" charset="0"/>
              </a:rPr>
              <a:t> by the response of the North Dakota audience. </a:t>
            </a:r>
            <a:r>
              <a:rPr lang="en-US" sz="1200" kern="1200" dirty="0" smtClean="0">
                <a:solidFill>
                  <a:schemeClr val="tx1"/>
                </a:solidFill>
                <a:effectLst/>
                <a:latin typeface="+mn-lt"/>
                <a:ea typeface="ＭＳ Ｐゴシック" charset="0"/>
                <a:cs typeface="ＭＳ Ｐゴシック" charset="0"/>
              </a:rPr>
              <a:t>As two dozen of us gathered for a post-screening discussion, I was both astonished and troubled, as a fellow evangelical, by the visceral sense of fear that gripped these young adults. As a child in the Baptist church, I had been taught to be vigilant about real threats to my faith. But these students in a town with a population of some 1,200 saw the idea of a home invasion or an Islamic State attack that would require them to take a human life in order to save others as a certainty they would face, not a hypothetical.</a:t>
            </a:r>
            <a:r>
              <a:rPr lang="en-US" sz="1200" kern="1200" baseline="0" dirty="0" smtClean="0">
                <a:solidFill>
                  <a:schemeClr val="tx1"/>
                </a:solidFill>
                <a:effectLst/>
                <a:latin typeface="+mn-lt"/>
                <a:ea typeface="ＭＳ Ｐゴシック" charset="0"/>
                <a:cs typeface="ＭＳ Ｐゴシック" charset="0"/>
              </a:rPr>
              <a:t> </a:t>
            </a:r>
            <a:r>
              <a:rPr lang="en-US" sz="1200" kern="1200" dirty="0" smtClean="0">
                <a:solidFill>
                  <a:schemeClr val="tx1"/>
                </a:solidFill>
                <a:effectLst/>
                <a:latin typeface="+mn-lt"/>
                <a:ea typeface="ＭＳ Ｐゴシック" charset="0"/>
                <a:cs typeface="ＭＳ Ｐゴシック" charset="0"/>
              </a:rPr>
              <a:t>These fears are far removed from the reality of life in North Dakota, a state that saw a total of 21 homicides in 2015. Of those deaths, seven were caused by firearms, and </a:t>
            </a:r>
            <a:r>
              <a:rPr lang="en-US" sz="1200" b="1" u="sng" kern="1200" dirty="0" smtClean="0">
                <a:solidFill>
                  <a:schemeClr val="tx1"/>
                </a:solidFill>
                <a:effectLst/>
                <a:latin typeface="+mn-lt"/>
                <a:ea typeface="ＭＳ Ｐゴシック" charset="0"/>
                <a:cs typeface="ＭＳ Ｐゴシック" charset="0"/>
              </a:rPr>
              <a:t>only three were committed by someone unknown to the victim</a:t>
            </a:r>
            <a:r>
              <a:rPr lang="en-US" sz="1200" kern="1200" dirty="0" smtClean="0">
                <a:solidFill>
                  <a:schemeClr val="tx1"/>
                </a:solidFill>
                <a:effectLst/>
                <a:latin typeface="+mn-lt"/>
                <a:ea typeface="ＭＳ Ｐゴシック" charset="0"/>
                <a:cs typeface="ＭＳ Ｐゴシック" charset="0"/>
              </a:rPr>
              <a:t>. Yet the students around me asserted that “in the world around us, there are terrorists, home invaders, drug cartels, carjackers, knockout gamers, </a:t>
            </a:r>
            <a:r>
              <a:rPr lang="en-US" sz="1200" kern="1200" dirty="0" err="1" smtClean="0">
                <a:solidFill>
                  <a:schemeClr val="tx1"/>
                </a:solidFill>
                <a:effectLst/>
                <a:latin typeface="+mn-lt"/>
                <a:ea typeface="ＭＳ Ｐゴシック" charset="0"/>
                <a:cs typeface="ＭＳ Ｐゴシック" charset="0"/>
              </a:rPr>
              <a:t>rapers</a:t>
            </a:r>
            <a:r>
              <a:rPr lang="en-US" sz="1200" kern="1200" dirty="0" smtClean="0">
                <a:solidFill>
                  <a:schemeClr val="tx1"/>
                </a:solidFill>
                <a:effectLst/>
                <a:latin typeface="+mn-lt"/>
                <a:ea typeface="ＭＳ Ｐゴシック" charset="0"/>
                <a:cs typeface="ＭＳ Ｐゴシック" charset="0"/>
              </a:rPr>
              <a:t>, haters, campus killers, airport killers, shopping mall killers.”</a:t>
            </a:r>
          </a:p>
          <a:p>
            <a:r>
              <a:rPr lang="en-US" sz="1200" kern="1200" dirty="0" smtClean="0">
                <a:solidFill>
                  <a:schemeClr val="tx1"/>
                </a:solidFill>
                <a:effectLst/>
                <a:latin typeface="+mn-lt"/>
                <a:ea typeface="ＭＳ Ｐゴシック" charset="0"/>
                <a:cs typeface="ＭＳ Ｐゴシック" charset="0"/>
              </a:rPr>
              <a:t>This worldview is familiar to anyone who has spent time watching the news broadcasts, where every day viewers are confronted with threats to their way of life. One of the most consistent messages of the Bible is the exhortation “Do not be afraid!” Before young evangelicals can read, we memorize verses reminding us to “be strong and courageous” and “trust in the Lord.” “Fear,” says the documentary, “should not be a controlling element in the life of a Christian.”</a:t>
            </a:r>
          </a:p>
          <a:p>
            <a:r>
              <a:rPr lang="en-US" sz="1200" kern="1200" dirty="0" smtClean="0">
                <a:solidFill>
                  <a:schemeClr val="tx1"/>
                </a:solidFill>
                <a:effectLst/>
                <a:latin typeface="+mn-lt"/>
                <a:ea typeface="ＭＳ Ｐゴシック" charset="0"/>
                <a:cs typeface="ＭＳ Ｐゴシック" charset="0"/>
              </a:rPr>
              <a:t>That disconnect underscores the challenge many pastors face in trying to shepherd congregants who are increasingly alienated from traditional Gospel teachings. “A pastor has about 30 to 40 minutes each week to teach about Scripture,” said Jonathan Martin, an Oklahoma pastor and popular evangelical writer. “but they’ve been exposed to secular News potentially three to four hours a day.”  My own watching</a:t>
            </a:r>
            <a:r>
              <a:rPr lang="en-US" sz="1200" kern="1200" baseline="0" dirty="0" smtClean="0">
                <a:solidFill>
                  <a:schemeClr val="tx1"/>
                </a:solidFill>
                <a:effectLst/>
                <a:latin typeface="+mn-lt"/>
                <a:ea typeface="ＭＳ Ｐゴシック" charset="0"/>
                <a:cs typeface="ＭＳ Ｐゴシック" charset="0"/>
              </a:rPr>
              <a:t> of late-night TV shows monologues – continually laughing at/mocking the President. “Pray for kings and all who are in high positions, that we may lead a peaceful and quiet life, godly and dignified in every way.  Changed hearts change the world.  </a:t>
            </a:r>
            <a:endParaRPr lang="en-US" sz="1200" kern="1200" dirty="0">
              <a:solidFill>
                <a:schemeClr val="tx1"/>
              </a:solidFill>
              <a:effectLst/>
              <a:latin typeface="+mn-lt"/>
              <a:ea typeface="ＭＳ Ｐゴシック" charset="0"/>
              <a:cs typeface="ＭＳ Ｐゴシック" charset="0"/>
            </a:endParaRPr>
          </a:p>
        </p:txBody>
      </p:sp>
    </p:spTree>
    <p:extLst>
      <p:ext uri="{BB962C8B-B14F-4D97-AF65-F5344CB8AC3E}">
        <p14:creationId xmlns:p14="http://schemas.microsoft.com/office/powerpoint/2010/main" val="9031489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62818"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Calibri" charset="0"/>
              </a:rPr>
              <a:t>Let’s look at it differently</a:t>
            </a:r>
            <a:r>
              <a:rPr lang="en-US" baseline="0" dirty="0" smtClean="0">
                <a:latin typeface="Calibri" charset="0"/>
              </a:rPr>
              <a:t> using a tool called scripture diagramming.</a:t>
            </a:r>
            <a:endParaRPr lang="en-US" dirty="0">
              <a:latin typeface="Calibri" charset="0"/>
            </a:endParaRPr>
          </a:p>
        </p:txBody>
      </p:sp>
    </p:spTree>
    <p:extLst>
      <p:ext uri="{BB962C8B-B14F-4D97-AF65-F5344CB8AC3E}">
        <p14:creationId xmlns:p14="http://schemas.microsoft.com/office/powerpoint/2010/main" val="3843412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62818"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Calibri" charset="0"/>
              </a:rPr>
              <a:t>Show</a:t>
            </a:r>
            <a:r>
              <a:rPr lang="en-US" baseline="0" dirty="0" smtClean="0">
                <a:latin typeface="Calibri" charset="0"/>
              </a:rPr>
              <a:t>s the structure of the argument.   </a:t>
            </a:r>
            <a:r>
              <a:rPr lang="en-US" dirty="0" smtClean="0">
                <a:latin typeface="Calibri" charset="0"/>
              </a:rPr>
              <a:t>NIV</a:t>
            </a:r>
          </a:p>
          <a:p>
            <a:r>
              <a:rPr lang="en-US" dirty="0" smtClean="0">
                <a:latin typeface="Calibri" charset="0"/>
              </a:rPr>
              <a:t>Every time I remember you.</a:t>
            </a:r>
          </a:p>
        </p:txBody>
      </p:sp>
    </p:spTree>
    <p:extLst>
      <p:ext uri="{BB962C8B-B14F-4D97-AF65-F5344CB8AC3E}">
        <p14:creationId xmlns:p14="http://schemas.microsoft.com/office/powerpoint/2010/main" val="10051090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62818"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u="sng" kern="1200" dirty="0" smtClean="0">
                <a:solidFill>
                  <a:schemeClr val="tx1"/>
                </a:solidFill>
                <a:effectLst/>
                <a:latin typeface="+mn-lt"/>
                <a:ea typeface="ＭＳ Ｐゴシック" charset="0"/>
                <a:cs typeface="ＭＳ Ｐゴシック" charset="0"/>
              </a:rPr>
              <a:t>In verses 3-11</a:t>
            </a:r>
            <a:r>
              <a:rPr lang="en-US" sz="1200" kern="1200" dirty="0" smtClean="0">
                <a:solidFill>
                  <a:schemeClr val="tx1"/>
                </a:solidFill>
                <a:effectLst/>
                <a:latin typeface="+mn-lt"/>
                <a:ea typeface="ＭＳ Ｐゴシック" charset="0"/>
                <a:cs typeface="ＭＳ Ｐゴシック" charset="0"/>
              </a:rPr>
              <a:t> what are the things that brought Paul joy? (giving, mutual encouraging, sending someone to care for and encourage),  like w/ Bo &amp; Cindy/us</a:t>
            </a:r>
          </a:p>
          <a:p>
            <a:r>
              <a:rPr lang="en-US" sz="1200" kern="1200" dirty="0" smtClean="0">
                <a:solidFill>
                  <a:schemeClr val="tx1"/>
                </a:solidFill>
                <a:effectLst/>
                <a:latin typeface="+mn-lt"/>
                <a:ea typeface="ＭＳ Ｐゴシック" charset="0"/>
                <a:cs typeface="ＭＳ Ｐゴシック" charset="0"/>
              </a:rPr>
              <a:t>- God and people</a:t>
            </a:r>
          </a:p>
          <a:p>
            <a:r>
              <a:rPr lang="en-US" sz="1200" kern="1200" dirty="0" smtClean="0">
                <a:solidFill>
                  <a:schemeClr val="tx1"/>
                </a:solidFill>
                <a:effectLst/>
                <a:latin typeface="+mn-lt"/>
                <a:ea typeface="ＭＳ Ｐゴシック" charset="0"/>
                <a:cs typeface="ＭＳ Ｐゴシック" charset="0"/>
              </a:rPr>
              <a:t>- partnering with people for the sake of God</a:t>
            </a:r>
            <a:r>
              <a:rPr lang="zh-CN" altLang="en-US" sz="1200" kern="1200" dirty="0" smtClean="0">
                <a:solidFill>
                  <a:schemeClr val="tx1"/>
                </a:solidFill>
                <a:effectLst/>
                <a:latin typeface="+mn-lt"/>
                <a:ea typeface="ＭＳ Ｐゴシック" charset="0"/>
                <a:cs typeface="ＭＳ Ｐゴシック" charset="0"/>
              </a:rPr>
              <a:t>’</a:t>
            </a:r>
            <a:r>
              <a:rPr lang="en-US" sz="1200" kern="1200" dirty="0" smtClean="0">
                <a:solidFill>
                  <a:schemeClr val="tx1"/>
                </a:solidFill>
                <a:effectLst/>
                <a:latin typeface="+mn-lt"/>
                <a:ea typeface="ＭＳ Ｐゴシック" charset="0"/>
                <a:cs typeface="ＭＳ Ｐゴシック" charset="0"/>
              </a:rPr>
              <a:t>s kingdom</a:t>
            </a:r>
          </a:p>
          <a:p>
            <a:r>
              <a:rPr lang="en-US" sz="1200" kern="1200" dirty="0" smtClean="0">
                <a:solidFill>
                  <a:schemeClr val="tx1"/>
                </a:solidFill>
                <a:effectLst/>
                <a:latin typeface="+mn-lt"/>
                <a:ea typeface="ＭＳ Ｐゴシック" charset="0"/>
                <a:cs typeface="ＭＳ Ｐゴシック" charset="0"/>
              </a:rPr>
              <a:t>	- thanksgiving, gratefulness &amp; prayer come </a:t>
            </a:r>
            <a:r>
              <a:rPr lang="en-US" sz="1200" kern="1200" dirty="0" err="1" smtClean="0">
                <a:solidFill>
                  <a:schemeClr val="tx1"/>
                </a:solidFill>
                <a:effectLst/>
                <a:latin typeface="+mn-lt"/>
                <a:ea typeface="ＭＳ Ｐゴシック" charset="0"/>
                <a:cs typeface="ＭＳ Ｐゴシック" charset="0"/>
              </a:rPr>
              <a:t>osut</a:t>
            </a:r>
            <a:r>
              <a:rPr lang="en-US" sz="1200" kern="1200" dirty="0" smtClean="0">
                <a:solidFill>
                  <a:schemeClr val="tx1"/>
                </a:solidFill>
                <a:effectLst/>
                <a:latin typeface="+mn-lt"/>
                <a:ea typeface="ＭＳ Ｐゴシック" charset="0"/>
                <a:cs typeface="ＭＳ Ｐゴシック" charset="0"/>
              </a:rPr>
              <a:t> of this</a:t>
            </a:r>
          </a:p>
          <a:p>
            <a:r>
              <a:rPr lang="en-US" sz="1200" kern="1200" dirty="0" smtClean="0">
                <a:solidFill>
                  <a:schemeClr val="tx1"/>
                </a:solidFill>
                <a:effectLst/>
                <a:latin typeface="+mn-lt"/>
                <a:ea typeface="ＭＳ Ｐゴシック" charset="0"/>
                <a:cs typeface="ＭＳ Ｐゴシック" charset="0"/>
              </a:rPr>
              <a:t>- partnering and prayer sprang out of and reflected this joy.</a:t>
            </a:r>
          </a:p>
          <a:p>
            <a:r>
              <a:rPr lang="en-US" sz="1200" kern="1200" dirty="0" smtClean="0">
                <a:solidFill>
                  <a:schemeClr val="tx1"/>
                </a:solidFill>
                <a:effectLst/>
                <a:latin typeface="+mn-lt"/>
                <a:ea typeface="ＭＳ Ｐゴシック" charset="0"/>
                <a:cs typeface="ＭＳ Ｐゴシック" charset="0"/>
              </a:rPr>
              <a:t> </a:t>
            </a:r>
          </a:p>
          <a:p>
            <a:r>
              <a:rPr lang="en-US" sz="1200" b="1" kern="1200" dirty="0" smtClean="0">
                <a:solidFill>
                  <a:schemeClr val="tx1"/>
                </a:solidFill>
                <a:effectLst/>
                <a:latin typeface="+mn-lt"/>
                <a:ea typeface="ＭＳ Ｐゴシック" charset="0"/>
                <a:cs typeface="ＭＳ Ｐゴシック" charset="0"/>
              </a:rPr>
              <a:t>Application: </a:t>
            </a:r>
            <a:endParaRPr lang="en-US" sz="1200" kern="1200" dirty="0" smtClean="0">
              <a:solidFill>
                <a:schemeClr val="tx1"/>
              </a:solidFill>
              <a:effectLst/>
              <a:latin typeface="+mn-lt"/>
              <a:ea typeface="ＭＳ Ｐゴシック" charset="0"/>
              <a:cs typeface="ＭＳ Ｐゴシック" charset="0"/>
            </a:endParaRPr>
          </a:p>
          <a:p>
            <a:r>
              <a:rPr lang="en-US" sz="1200" b="1" kern="1200" dirty="0" smtClean="0">
                <a:solidFill>
                  <a:schemeClr val="tx1"/>
                </a:solidFill>
                <a:effectLst/>
                <a:latin typeface="+mn-lt"/>
                <a:ea typeface="ＭＳ Ｐゴシック" charset="0"/>
                <a:cs typeface="ＭＳ Ｐゴシック" charset="0"/>
              </a:rPr>
              <a:t>	Where are we looking for and finding lasting deep-seated joy? Is it in partnering in ministry with people for the sake of God</a:t>
            </a:r>
            <a:r>
              <a:rPr lang="zh-CN" altLang="en-US" sz="1200" b="1" kern="1200" dirty="0" smtClean="0">
                <a:solidFill>
                  <a:schemeClr val="tx1"/>
                </a:solidFill>
                <a:effectLst/>
                <a:latin typeface="+mn-lt"/>
                <a:ea typeface="ＭＳ Ｐゴシック" charset="0"/>
                <a:cs typeface="ＭＳ Ｐゴシック" charset="0"/>
              </a:rPr>
              <a:t>’</a:t>
            </a:r>
            <a:r>
              <a:rPr lang="en-US" sz="1200" b="1" kern="1200" dirty="0" smtClean="0">
                <a:solidFill>
                  <a:schemeClr val="tx1"/>
                </a:solidFill>
                <a:effectLst/>
                <a:latin typeface="+mn-lt"/>
                <a:ea typeface="ＭＳ Ｐゴシック" charset="0"/>
                <a:cs typeface="ＭＳ Ｐゴシック" charset="0"/>
              </a:rPr>
              <a:t>s kingdom?</a:t>
            </a:r>
            <a:endParaRPr lang="en-US" sz="1200" kern="1200" dirty="0" smtClean="0">
              <a:solidFill>
                <a:schemeClr val="tx1"/>
              </a:solidFill>
              <a:effectLst/>
              <a:latin typeface="+mn-lt"/>
              <a:ea typeface="ＭＳ Ｐゴシック" charset="0"/>
              <a:cs typeface="ＭＳ Ｐゴシック" charset="0"/>
            </a:endParaRPr>
          </a:p>
          <a:p>
            <a:r>
              <a:rPr lang="en-US" sz="1200" b="1" kern="1200" dirty="0" smtClean="0">
                <a:solidFill>
                  <a:schemeClr val="tx1"/>
                </a:solidFill>
                <a:effectLst/>
                <a:latin typeface="+mn-lt"/>
                <a:ea typeface="ＭＳ Ｐゴシック" charset="0"/>
                <a:cs typeface="ＭＳ Ｐゴシック" charset="0"/>
              </a:rPr>
              <a:t>	- </a:t>
            </a:r>
            <a:r>
              <a:rPr lang="en-US" sz="1200" b="1" kern="1200" dirty="0" err="1" smtClean="0">
                <a:solidFill>
                  <a:schemeClr val="tx1"/>
                </a:solidFill>
                <a:effectLst/>
                <a:latin typeface="+mn-lt"/>
                <a:ea typeface="ＭＳ Ｐゴシック" charset="0"/>
                <a:cs typeface="ＭＳ Ｐゴシック" charset="0"/>
              </a:rPr>
              <a:t>Dr.Brownlee</a:t>
            </a:r>
            <a:r>
              <a:rPr lang="en-US" sz="1200" b="1" kern="1200" dirty="0" smtClean="0">
                <a:solidFill>
                  <a:schemeClr val="tx1"/>
                </a:solidFill>
                <a:effectLst/>
                <a:latin typeface="+mn-lt"/>
                <a:ea typeface="ＭＳ Ｐゴシック" charset="0"/>
                <a:cs typeface="ＭＳ Ｐゴシック" charset="0"/>
              </a:rPr>
              <a:t> and his wife – Starry Night – paint</a:t>
            </a:r>
            <a:endParaRPr lang="en-US" sz="1200" kern="1200" dirty="0">
              <a:solidFill>
                <a:schemeClr val="tx1"/>
              </a:solidFill>
              <a:effectLst/>
              <a:latin typeface="+mn-lt"/>
              <a:ea typeface="ＭＳ Ｐゴシック" charset="0"/>
              <a:cs typeface="ＭＳ Ｐゴシック" charset="0"/>
            </a:endParaRPr>
          </a:p>
        </p:txBody>
      </p:sp>
    </p:spTree>
    <p:extLst>
      <p:ext uri="{BB962C8B-B14F-4D97-AF65-F5344CB8AC3E}">
        <p14:creationId xmlns:p14="http://schemas.microsoft.com/office/powerpoint/2010/main" val="7148202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62818"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Calibri" charset="0"/>
              </a:rPr>
              <a:t>Show</a:t>
            </a:r>
            <a:r>
              <a:rPr lang="en-US" baseline="0" dirty="0" smtClean="0">
                <a:latin typeface="Calibri" charset="0"/>
              </a:rPr>
              <a:t>s the structure of the argument.   </a:t>
            </a:r>
            <a:r>
              <a:rPr lang="en-US" dirty="0" smtClean="0">
                <a:latin typeface="Calibri" charset="0"/>
              </a:rPr>
              <a:t>NIV</a:t>
            </a:r>
          </a:p>
          <a:p>
            <a:r>
              <a:rPr lang="en-US" dirty="0" smtClean="0">
                <a:latin typeface="Calibri" charset="0"/>
              </a:rPr>
              <a:t>Every time I remember you.</a:t>
            </a:r>
          </a:p>
        </p:txBody>
      </p:sp>
    </p:spTree>
    <p:extLst>
      <p:ext uri="{BB962C8B-B14F-4D97-AF65-F5344CB8AC3E}">
        <p14:creationId xmlns:p14="http://schemas.microsoft.com/office/powerpoint/2010/main" val="14155138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62818"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aseline="0" dirty="0" smtClean="0">
                <a:latin typeface="Calibri" charset="0"/>
              </a:rPr>
              <a:t>They bring him joy so he prays and as he prays &amp; gives thanks he’s filled with joy</a:t>
            </a:r>
            <a:endParaRPr lang="en-US" dirty="0" smtClean="0">
              <a:latin typeface="Calibri" charset="0"/>
            </a:endParaRPr>
          </a:p>
        </p:txBody>
      </p:sp>
    </p:spTree>
    <p:extLst>
      <p:ext uri="{BB962C8B-B14F-4D97-AF65-F5344CB8AC3E}">
        <p14:creationId xmlns:p14="http://schemas.microsoft.com/office/powerpoint/2010/main" val="341740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3538"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9353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000" i="1">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000" i="1">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000" i="1">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000" i="1">
                <a:solidFill>
                  <a:schemeClr val="tx1"/>
                </a:solidFill>
                <a:latin typeface="Eras Medium ITC" charset="0"/>
                <a:ea typeface="ＭＳ Ｐゴシック" charset="0"/>
              </a:defRPr>
            </a:lvl9pPr>
          </a:lstStyle>
          <a:p>
            <a:pPr algn="r" eaLnBrk="1" hangingPunct="1">
              <a:lnSpc>
                <a:spcPct val="90000"/>
              </a:lnSpc>
              <a:spcBef>
                <a:spcPct val="20000"/>
              </a:spcBef>
            </a:pPr>
            <a:fld id="{DA7BB0C5-7562-894C-AF30-61FF206C61BB}" type="slidenum">
              <a:rPr lang="en-US" sz="1200">
                <a:solidFill>
                  <a:srgbClr val="000000"/>
                </a:solidFill>
              </a:rPr>
              <a:pPr algn="r" eaLnBrk="1" hangingPunct="1">
                <a:lnSpc>
                  <a:spcPct val="90000"/>
                </a:lnSpc>
                <a:spcBef>
                  <a:spcPct val="20000"/>
                </a:spcBef>
              </a:pPr>
              <a:t>2</a:t>
            </a:fld>
            <a:endParaRPr lang="en-US" sz="1200">
              <a:solidFill>
                <a:srgbClr val="000000"/>
              </a:solidFill>
            </a:endParaRPr>
          </a:p>
        </p:txBody>
      </p:sp>
    </p:spTree>
    <p:extLst>
      <p:ext uri="{BB962C8B-B14F-4D97-AF65-F5344CB8AC3E}">
        <p14:creationId xmlns:p14="http://schemas.microsoft.com/office/powerpoint/2010/main" val="15242921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62818"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Calibri" charset="0"/>
              </a:rPr>
              <a:t>They partnered</a:t>
            </a:r>
            <a:r>
              <a:rPr lang="en-US" baseline="0" dirty="0" smtClean="0">
                <a:latin typeface="Calibri" charset="0"/>
              </a:rPr>
              <a:t> together – give and take of helping each other, they were bonded together.</a:t>
            </a:r>
            <a:endParaRPr lang="en-US" dirty="0" smtClean="0">
              <a:latin typeface="Calibri" charset="0"/>
            </a:endParaRPr>
          </a:p>
        </p:txBody>
      </p:sp>
    </p:spTree>
    <p:extLst>
      <p:ext uri="{BB962C8B-B14F-4D97-AF65-F5344CB8AC3E}">
        <p14:creationId xmlns:p14="http://schemas.microsoft.com/office/powerpoint/2010/main" val="5462368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62818"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Calibri" charset="0"/>
              </a:rPr>
              <a:t>Show</a:t>
            </a:r>
            <a:r>
              <a:rPr lang="en-US" baseline="0" dirty="0" smtClean="0">
                <a:latin typeface="Calibri" charset="0"/>
              </a:rPr>
              <a:t>s the structure of the argument.   </a:t>
            </a:r>
            <a:r>
              <a:rPr lang="en-US" dirty="0" smtClean="0">
                <a:latin typeface="Calibri" charset="0"/>
              </a:rPr>
              <a:t>NIV</a:t>
            </a:r>
          </a:p>
          <a:p>
            <a:r>
              <a:rPr lang="en-US" dirty="0" smtClean="0">
                <a:latin typeface="Calibri" charset="0"/>
              </a:rPr>
              <a:t>Every time I remember you.</a:t>
            </a:r>
          </a:p>
        </p:txBody>
      </p:sp>
    </p:spTree>
    <p:extLst>
      <p:ext uri="{BB962C8B-B14F-4D97-AF65-F5344CB8AC3E}">
        <p14:creationId xmlns:p14="http://schemas.microsoft.com/office/powerpoint/2010/main" val="3926207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62818"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Calibri" charset="0"/>
              </a:rPr>
              <a:t>Show</a:t>
            </a:r>
            <a:r>
              <a:rPr lang="en-US" baseline="0" dirty="0" smtClean="0">
                <a:latin typeface="Calibri" charset="0"/>
              </a:rPr>
              <a:t>s the structure of the argument.   </a:t>
            </a:r>
            <a:r>
              <a:rPr lang="en-US" dirty="0" smtClean="0">
                <a:latin typeface="Calibri" charset="0"/>
              </a:rPr>
              <a:t>NIV</a:t>
            </a:r>
          </a:p>
          <a:p>
            <a:r>
              <a:rPr lang="en-US" dirty="0" smtClean="0">
                <a:latin typeface="Calibri" charset="0"/>
              </a:rPr>
              <a:t>Every time I remember you.</a:t>
            </a:r>
          </a:p>
        </p:txBody>
      </p:sp>
    </p:spTree>
    <p:extLst>
      <p:ext uri="{BB962C8B-B14F-4D97-AF65-F5344CB8AC3E}">
        <p14:creationId xmlns:p14="http://schemas.microsoft.com/office/powerpoint/2010/main" val="16591448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62818"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Calibri" charset="0"/>
              </a:rPr>
              <a:t>Show</a:t>
            </a:r>
            <a:r>
              <a:rPr lang="en-US" baseline="0" dirty="0" smtClean="0">
                <a:latin typeface="Calibri" charset="0"/>
              </a:rPr>
              <a:t>s the structure of the argument.   </a:t>
            </a:r>
            <a:r>
              <a:rPr lang="en-US" dirty="0" smtClean="0">
                <a:latin typeface="Calibri" charset="0"/>
              </a:rPr>
              <a:t>NIV</a:t>
            </a:r>
          </a:p>
        </p:txBody>
      </p:sp>
    </p:spTree>
    <p:extLst>
      <p:ext uri="{BB962C8B-B14F-4D97-AF65-F5344CB8AC3E}">
        <p14:creationId xmlns:p14="http://schemas.microsoft.com/office/powerpoint/2010/main" val="9392628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62818"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Calibri" charset="0"/>
              </a:rPr>
              <a:t>Joy</a:t>
            </a:r>
            <a:r>
              <a:rPr lang="en-US" baseline="0" dirty="0" smtClean="0">
                <a:latin typeface="Calibri" charset="0"/>
              </a:rPr>
              <a:t> comes from </a:t>
            </a:r>
            <a:r>
              <a:rPr lang="en-US" sz="1200" kern="1200" dirty="0" smtClean="0">
                <a:solidFill>
                  <a:schemeClr val="tx1"/>
                </a:solidFill>
                <a:effectLst/>
                <a:latin typeface="+mn-lt"/>
                <a:ea typeface="ＭＳ Ｐゴシック" charset="0"/>
                <a:cs typeface="ＭＳ Ｐゴシック" charset="0"/>
              </a:rPr>
              <a:t>partnering with people for the sake of God</a:t>
            </a:r>
            <a:r>
              <a:rPr lang="zh-CN" altLang="en-US" sz="1200" kern="1200" dirty="0" smtClean="0">
                <a:solidFill>
                  <a:schemeClr val="tx1"/>
                </a:solidFill>
                <a:effectLst/>
                <a:latin typeface="+mn-lt"/>
                <a:ea typeface="ＭＳ Ｐゴシック" charset="0"/>
                <a:cs typeface="ＭＳ Ｐゴシック" charset="0"/>
              </a:rPr>
              <a:t>’</a:t>
            </a:r>
            <a:r>
              <a:rPr lang="en-US" sz="1200" kern="1200" dirty="0" smtClean="0">
                <a:solidFill>
                  <a:schemeClr val="tx1"/>
                </a:solidFill>
                <a:effectLst/>
                <a:latin typeface="+mn-lt"/>
                <a:ea typeface="ＭＳ Ｐゴシック" charset="0"/>
                <a:cs typeface="ＭＳ Ｐゴシック" charset="0"/>
              </a:rPr>
              <a:t>s kingdom.</a:t>
            </a:r>
            <a:r>
              <a:rPr lang="en-US" sz="1200" kern="1200" baseline="0" dirty="0" smtClean="0">
                <a:solidFill>
                  <a:schemeClr val="tx1"/>
                </a:solidFill>
                <a:effectLst/>
                <a:latin typeface="+mn-lt"/>
                <a:ea typeface="ＭＳ Ｐゴシック" charset="0"/>
                <a:cs typeface="ＭＳ Ｐゴシック" charset="0"/>
              </a:rPr>
              <a:t> Through difficulties and trauma, they were bonded together. </a:t>
            </a:r>
          </a:p>
          <a:p>
            <a:r>
              <a:rPr lang="en-US" sz="1200" kern="1200" baseline="0" dirty="0" smtClean="0">
                <a:solidFill>
                  <a:schemeClr val="tx1"/>
                </a:solidFill>
                <a:effectLst/>
                <a:latin typeface="+mn-lt"/>
                <a:ea typeface="ＭＳ Ｐゴシック" charset="0"/>
                <a:cs typeface="ＭＳ Ｐゴシック" charset="0"/>
              </a:rPr>
              <a:t>He had a perspective that God uses it all for good. People are messy. Unlimited teams, unlimited problems.</a:t>
            </a:r>
            <a:endParaRPr lang="en-US" dirty="0" smtClean="0">
              <a:latin typeface="Calibri" charset="0"/>
            </a:endParaRPr>
          </a:p>
        </p:txBody>
      </p:sp>
    </p:spTree>
    <p:extLst>
      <p:ext uri="{BB962C8B-B14F-4D97-AF65-F5344CB8AC3E}">
        <p14:creationId xmlns:p14="http://schemas.microsoft.com/office/powerpoint/2010/main" val="4233917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62818"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u="none" kern="1200" dirty="0" smtClean="0">
                <a:solidFill>
                  <a:schemeClr val="tx1"/>
                </a:solidFill>
                <a:effectLst/>
                <a:latin typeface="+mn-lt"/>
                <a:ea typeface="ＭＳ Ｐゴシック" charset="0"/>
                <a:cs typeface="ＭＳ Ｐゴシック" charset="0"/>
              </a:rPr>
              <a:t>How</a:t>
            </a:r>
            <a:r>
              <a:rPr lang="en-US" sz="1200" b="1" u="none" kern="1200" baseline="0" dirty="0" smtClean="0">
                <a:solidFill>
                  <a:schemeClr val="tx1"/>
                </a:solidFill>
                <a:effectLst/>
                <a:latin typeface="+mn-lt"/>
                <a:ea typeface="ＭＳ Ｐゴシック" charset="0"/>
                <a:cs typeface="ＭＳ Ｐゴシック" charset="0"/>
              </a:rPr>
              <a:t> he prays b/c of this </a:t>
            </a:r>
            <a:r>
              <a:rPr lang="en-US" sz="1200" b="1" u="sng" kern="1200" baseline="0" dirty="0" smtClean="0">
                <a:solidFill>
                  <a:schemeClr val="tx1"/>
                </a:solidFill>
                <a:effectLst/>
                <a:latin typeface="+mn-lt"/>
                <a:ea typeface="ＭＳ Ｐゴシック" charset="0"/>
                <a:cs typeface="ＭＳ Ｐゴシック" charset="0"/>
              </a:rPr>
              <a:t>for their love (for God and others)</a:t>
            </a:r>
          </a:p>
        </p:txBody>
      </p:sp>
    </p:spTree>
    <p:extLst>
      <p:ext uri="{BB962C8B-B14F-4D97-AF65-F5344CB8AC3E}">
        <p14:creationId xmlns:p14="http://schemas.microsoft.com/office/powerpoint/2010/main" val="3246136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62818"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u="none" kern="1200" dirty="0" smtClean="0">
                <a:solidFill>
                  <a:schemeClr val="tx1"/>
                </a:solidFill>
                <a:effectLst/>
                <a:latin typeface="+mn-lt"/>
                <a:ea typeface="ＭＳ Ｐゴシック" charset="0"/>
                <a:cs typeface="ＭＳ Ｐゴシック" charset="0"/>
              </a:rPr>
              <a:t>How</a:t>
            </a:r>
            <a:r>
              <a:rPr lang="en-US" sz="1200" b="1" u="none" kern="1200" baseline="0" dirty="0" smtClean="0">
                <a:solidFill>
                  <a:schemeClr val="tx1"/>
                </a:solidFill>
                <a:effectLst/>
                <a:latin typeface="+mn-lt"/>
                <a:ea typeface="ＭＳ Ｐゴシック" charset="0"/>
                <a:cs typeface="ＭＳ Ｐゴシック" charset="0"/>
              </a:rPr>
              <a:t> he prays b/c of this </a:t>
            </a:r>
            <a:r>
              <a:rPr lang="en-US" sz="1200" b="1" u="sng" kern="1200" baseline="0" dirty="0" smtClean="0">
                <a:solidFill>
                  <a:schemeClr val="tx1"/>
                </a:solidFill>
                <a:effectLst/>
                <a:latin typeface="+mn-lt"/>
                <a:ea typeface="ＭＳ Ｐゴシック" charset="0"/>
                <a:cs typeface="ＭＳ Ｐゴシック" charset="0"/>
              </a:rPr>
              <a:t>for their love (for God and others)</a:t>
            </a:r>
          </a:p>
        </p:txBody>
      </p:sp>
    </p:spTree>
    <p:extLst>
      <p:ext uri="{BB962C8B-B14F-4D97-AF65-F5344CB8AC3E}">
        <p14:creationId xmlns:p14="http://schemas.microsoft.com/office/powerpoint/2010/main" val="16695415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62818"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u="none" kern="1200" dirty="0" smtClean="0">
                <a:solidFill>
                  <a:schemeClr val="tx1"/>
                </a:solidFill>
                <a:effectLst/>
                <a:latin typeface="+mn-lt"/>
                <a:ea typeface="ＭＳ Ｐゴシック" charset="0"/>
                <a:cs typeface="ＭＳ Ｐゴシック" charset="0"/>
              </a:rPr>
              <a:t>How</a:t>
            </a:r>
            <a:r>
              <a:rPr lang="en-US" sz="1200" b="1" u="none" kern="1200" baseline="0" dirty="0" smtClean="0">
                <a:solidFill>
                  <a:schemeClr val="tx1"/>
                </a:solidFill>
                <a:effectLst/>
                <a:latin typeface="+mn-lt"/>
                <a:ea typeface="ＭＳ Ｐゴシック" charset="0"/>
                <a:cs typeface="ＭＳ Ｐゴシック" charset="0"/>
              </a:rPr>
              <a:t> he prays b/c of this </a:t>
            </a:r>
            <a:r>
              <a:rPr lang="en-US" sz="1200" b="1" u="sng" kern="1200" baseline="0" dirty="0" smtClean="0">
                <a:solidFill>
                  <a:schemeClr val="tx1"/>
                </a:solidFill>
                <a:effectLst/>
                <a:latin typeface="+mn-lt"/>
                <a:ea typeface="ＭＳ Ｐゴシック" charset="0"/>
                <a:cs typeface="ＭＳ Ｐゴシック" charset="0"/>
              </a:rPr>
              <a:t>for their love (for God and others)</a:t>
            </a:r>
          </a:p>
        </p:txBody>
      </p:sp>
    </p:spTree>
    <p:extLst>
      <p:ext uri="{BB962C8B-B14F-4D97-AF65-F5344CB8AC3E}">
        <p14:creationId xmlns:p14="http://schemas.microsoft.com/office/powerpoint/2010/main" val="16769977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62818"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u="none" kern="1200" dirty="0" smtClean="0">
                <a:solidFill>
                  <a:schemeClr val="tx1"/>
                </a:solidFill>
                <a:effectLst/>
                <a:latin typeface="+mn-lt"/>
                <a:ea typeface="ＭＳ Ｐゴシック" charset="0"/>
                <a:cs typeface="ＭＳ Ｐゴシック" charset="0"/>
              </a:rPr>
              <a:t>How</a:t>
            </a:r>
            <a:r>
              <a:rPr lang="en-US" sz="1200" b="1" u="none" kern="1200" baseline="0" dirty="0" smtClean="0">
                <a:solidFill>
                  <a:schemeClr val="tx1"/>
                </a:solidFill>
                <a:effectLst/>
                <a:latin typeface="+mn-lt"/>
                <a:ea typeface="ＭＳ Ｐゴシック" charset="0"/>
                <a:cs typeface="ＭＳ Ｐゴシック" charset="0"/>
              </a:rPr>
              <a:t> he prays b/c of this </a:t>
            </a:r>
            <a:r>
              <a:rPr lang="en-US" sz="1200" b="1" u="sng" kern="1200" baseline="0" dirty="0" smtClean="0">
                <a:solidFill>
                  <a:schemeClr val="tx1"/>
                </a:solidFill>
                <a:effectLst/>
                <a:latin typeface="+mn-lt"/>
                <a:ea typeface="ＭＳ Ｐゴシック" charset="0"/>
                <a:cs typeface="ＭＳ Ｐゴシック" charset="0"/>
              </a:rPr>
              <a:t>for their love (for God and others)</a:t>
            </a:r>
          </a:p>
        </p:txBody>
      </p:sp>
    </p:spTree>
    <p:extLst>
      <p:ext uri="{BB962C8B-B14F-4D97-AF65-F5344CB8AC3E}">
        <p14:creationId xmlns:p14="http://schemas.microsoft.com/office/powerpoint/2010/main" val="11165284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62818"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u="none" kern="1200" dirty="0" smtClean="0">
                <a:solidFill>
                  <a:schemeClr val="tx1"/>
                </a:solidFill>
                <a:effectLst/>
                <a:latin typeface="+mn-lt"/>
                <a:ea typeface="ＭＳ Ｐゴシック" charset="0"/>
                <a:cs typeface="ＭＳ Ｐゴシック" charset="0"/>
              </a:rPr>
              <a:t>How</a:t>
            </a:r>
            <a:r>
              <a:rPr lang="en-US" sz="1200" b="1" u="none" kern="1200" baseline="0" dirty="0" smtClean="0">
                <a:solidFill>
                  <a:schemeClr val="tx1"/>
                </a:solidFill>
                <a:effectLst/>
                <a:latin typeface="+mn-lt"/>
                <a:ea typeface="ＭＳ Ｐゴシック" charset="0"/>
                <a:cs typeface="ＭＳ Ｐゴシック" charset="0"/>
              </a:rPr>
              <a:t> he prays b/c of this </a:t>
            </a:r>
            <a:r>
              <a:rPr lang="en-US" sz="1200" b="1" u="sng" kern="1200" baseline="0" dirty="0" smtClean="0">
                <a:solidFill>
                  <a:schemeClr val="tx1"/>
                </a:solidFill>
                <a:effectLst/>
                <a:latin typeface="+mn-lt"/>
                <a:ea typeface="ＭＳ Ｐゴシック" charset="0"/>
                <a:cs typeface="ＭＳ Ｐゴシック" charset="0"/>
              </a:rPr>
              <a:t>for their love (for God and others)</a:t>
            </a:r>
          </a:p>
        </p:txBody>
      </p:sp>
    </p:spTree>
    <p:extLst>
      <p:ext uri="{BB962C8B-B14F-4D97-AF65-F5344CB8AC3E}">
        <p14:creationId xmlns:p14="http://schemas.microsoft.com/office/powerpoint/2010/main" val="1021719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spcBef>
                <a:spcPts val="0"/>
              </a:spcBef>
              <a:buNone/>
            </a:pPr>
            <a:endParaRPr lang="en-US" sz="2000" dirty="0">
              <a:solidFill>
                <a:srgbClr val="FF0000"/>
              </a:solidFill>
              <a:latin typeface="Candara" charset="0"/>
              <a:ea typeface="Candara" charset="0"/>
              <a:cs typeface="Candara" charset="0"/>
            </a:endParaRPr>
          </a:p>
        </p:txBody>
      </p:sp>
    </p:spTree>
    <p:extLst>
      <p:ext uri="{BB962C8B-B14F-4D97-AF65-F5344CB8AC3E}">
        <p14:creationId xmlns:p14="http://schemas.microsoft.com/office/powerpoint/2010/main" val="7720304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62818"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u="none" kern="1200" dirty="0" smtClean="0">
                <a:solidFill>
                  <a:schemeClr val="tx1"/>
                </a:solidFill>
                <a:effectLst/>
                <a:latin typeface="+mn-lt"/>
                <a:ea typeface="ＭＳ Ｐゴシック" charset="0"/>
                <a:cs typeface="ＭＳ Ｐゴシック" charset="0"/>
              </a:rPr>
              <a:t>How</a:t>
            </a:r>
            <a:r>
              <a:rPr lang="en-US" sz="1200" b="1" u="none" kern="1200" baseline="0" dirty="0" smtClean="0">
                <a:solidFill>
                  <a:schemeClr val="tx1"/>
                </a:solidFill>
                <a:effectLst/>
                <a:latin typeface="+mn-lt"/>
                <a:ea typeface="ＭＳ Ｐゴシック" charset="0"/>
                <a:cs typeface="ＭＳ Ｐゴシック" charset="0"/>
              </a:rPr>
              <a:t> he prays b/c of this </a:t>
            </a:r>
            <a:r>
              <a:rPr lang="en-US" sz="1200" b="1" u="sng" kern="1200" baseline="0" dirty="0" smtClean="0">
                <a:solidFill>
                  <a:schemeClr val="tx1"/>
                </a:solidFill>
                <a:effectLst/>
                <a:latin typeface="+mn-lt"/>
                <a:ea typeface="ＭＳ Ｐゴシック" charset="0"/>
                <a:cs typeface="ＭＳ Ｐゴシック" charset="0"/>
              </a:rPr>
              <a:t>for their love (for God and others)</a:t>
            </a:r>
          </a:p>
        </p:txBody>
      </p:sp>
    </p:spTree>
    <p:extLst>
      <p:ext uri="{BB962C8B-B14F-4D97-AF65-F5344CB8AC3E}">
        <p14:creationId xmlns:p14="http://schemas.microsoft.com/office/powerpoint/2010/main" val="1969932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62818"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u="none" kern="1200" dirty="0" smtClean="0">
                <a:solidFill>
                  <a:schemeClr val="tx1"/>
                </a:solidFill>
                <a:effectLst/>
                <a:latin typeface="+mn-lt"/>
                <a:ea typeface="ＭＳ Ｐゴシック" charset="0"/>
                <a:cs typeface="ＭＳ Ｐゴシック" charset="0"/>
              </a:rPr>
              <a:t>How</a:t>
            </a:r>
            <a:r>
              <a:rPr lang="en-US" sz="1200" b="1" u="none" kern="1200" baseline="0" dirty="0" smtClean="0">
                <a:solidFill>
                  <a:schemeClr val="tx1"/>
                </a:solidFill>
                <a:effectLst/>
                <a:latin typeface="+mn-lt"/>
                <a:ea typeface="ＭＳ Ｐゴシック" charset="0"/>
                <a:cs typeface="ＭＳ Ｐゴシック" charset="0"/>
              </a:rPr>
              <a:t> he prays b/c of this </a:t>
            </a:r>
            <a:r>
              <a:rPr lang="en-US" sz="1200" b="1" u="sng" kern="1200" baseline="0" dirty="0" smtClean="0">
                <a:solidFill>
                  <a:schemeClr val="tx1"/>
                </a:solidFill>
                <a:effectLst/>
                <a:latin typeface="+mn-lt"/>
                <a:ea typeface="ＭＳ Ｐゴシック" charset="0"/>
                <a:cs typeface="ＭＳ Ｐゴシック" charset="0"/>
              </a:rPr>
              <a:t>for their love (for God and others)</a:t>
            </a:r>
          </a:p>
        </p:txBody>
      </p:sp>
    </p:spTree>
    <p:extLst>
      <p:ext uri="{BB962C8B-B14F-4D97-AF65-F5344CB8AC3E}">
        <p14:creationId xmlns:p14="http://schemas.microsoft.com/office/powerpoint/2010/main" val="4334861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62818"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11874826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62818"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dirty="0" smtClean="0"/>
              <a:t>Starry, starry night. Paint your pallet blue and gray</a:t>
            </a:r>
          </a:p>
          <a:p>
            <a:r>
              <a:rPr lang="en-US" sz="1200" b="0" dirty="0" smtClean="0"/>
              <a:t>Look out on a summer’s day </a:t>
            </a:r>
            <a:r>
              <a:rPr lang="is-IS" sz="1200" b="0" dirty="0" smtClean="0"/>
              <a:t>….</a:t>
            </a:r>
            <a:endParaRPr lang="en-US" sz="1200" b="0" dirty="0" smtClean="0"/>
          </a:p>
          <a:p>
            <a:r>
              <a:rPr lang="en-US" sz="1200" b="0" dirty="0" smtClean="0"/>
              <a:t>Sketch the trees and the daffodils,</a:t>
            </a:r>
          </a:p>
          <a:p>
            <a:r>
              <a:rPr lang="en-US" sz="1200" b="0" dirty="0" smtClean="0"/>
              <a:t>Catch the breeze and the winter chills </a:t>
            </a:r>
          </a:p>
          <a:p>
            <a:r>
              <a:rPr lang="en-US" sz="1200" b="0" dirty="0" smtClean="0"/>
              <a:t>in colors on the snowy wintry night.</a:t>
            </a:r>
          </a:p>
        </p:txBody>
      </p:sp>
    </p:spTree>
    <p:extLst>
      <p:ext uri="{BB962C8B-B14F-4D97-AF65-F5344CB8AC3E}">
        <p14:creationId xmlns:p14="http://schemas.microsoft.com/office/powerpoint/2010/main" val="13278541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62818"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dirty="0" smtClean="0"/>
              <a:t>Starry, starry night. Flaming flowers that brightly blaze</a:t>
            </a:r>
          </a:p>
          <a:p>
            <a:r>
              <a:rPr lang="en-US" sz="1200" b="0" dirty="0" smtClean="0"/>
              <a:t>Swirling clouds in violet haze, </a:t>
            </a:r>
          </a:p>
          <a:p>
            <a:r>
              <a:rPr lang="en-US" sz="1200" b="0" dirty="0" smtClean="0"/>
              <a:t>Reflect in Vincent’s eyes of china blue.</a:t>
            </a:r>
          </a:p>
          <a:p>
            <a:r>
              <a:rPr lang="en-US" sz="1200" b="0" dirty="0" smtClean="0"/>
              <a:t>Colors changing hue. </a:t>
            </a:r>
          </a:p>
          <a:p>
            <a:r>
              <a:rPr lang="en-US" sz="1200" b="0" dirty="0" smtClean="0"/>
              <a:t>Morning fields of amber grain.</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dirty="0" smtClean="0"/>
              <a:t>Weathered faces lined in pain,  Are soothed beneath the artist’s loving hand.  They</a:t>
            </a:r>
            <a:r>
              <a:rPr lang="en-US" sz="1200" b="0" baseline="0" dirty="0" smtClean="0"/>
              <a:t>’d</a:t>
            </a:r>
            <a:r>
              <a:rPr lang="en-US" dirty="0" smtClean="0">
                <a:cs typeface="ＭＳ Ｐゴシック" charset="0"/>
              </a:rPr>
              <a:t> partnered</a:t>
            </a:r>
            <a:r>
              <a:rPr lang="en-US" baseline="0" dirty="0" smtClean="0">
                <a:cs typeface="ＭＳ Ｐゴシック" charset="0"/>
              </a:rPr>
              <a:t> in</a:t>
            </a:r>
            <a:r>
              <a:rPr lang="en-US" dirty="0" smtClean="0">
                <a:cs typeface="ＭＳ Ｐゴシック" charset="0"/>
              </a:rPr>
              <a:t> ministry for the</a:t>
            </a:r>
            <a:r>
              <a:rPr lang="en-US" baseline="0" dirty="0" smtClean="0">
                <a:cs typeface="ＭＳ Ｐゴシック" charset="0"/>
              </a:rPr>
              <a:t> </a:t>
            </a:r>
            <a:r>
              <a:rPr lang="en-US" dirty="0" smtClean="0">
                <a:cs typeface="ＭＳ Ｐゴシック" charset="0"/>
              </a:rPr>
              <a:t>sake of God’s kingdom?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cs typeface="ＭＳ Ｐゴシック" charset="0"/>
              </a:rPr>
              <a:t>Give yourself</a:t>
            </a:r>
            <a:r>
              <a:rPr lang="en-US" baseline="0" dirty="0" smtClean="0">
                <a:cs typeface="ＭＳ Ｐゴシック" charset="0"/>
              </a:rPr>
              <a:t> to people. It’s messy.   Unlimited teams – unlimited problems.</a:t>
            </a:r>
            <a:endParaRPr lang="en-US" dirty="0" smtClean="0">
              <a:cs typeface="ＭＳ Ｐゴシック" charset="0"/>
            </a:endParaRPr>
          </a:p>
          <a:p>
            <a:endParaRPr lang="en-US" sz="1200" b="0" dirty="0" smtClean="0"/>
          </a:p>
          <a:p>
            <a:endParaRPr lang="en-US" dirty="0">
              <a:latin typeface="Calibri" charset="0"/>
            </a:endParaRPr>
          </a:p>
        </p:txBody>
      </p:sp>
    </p:spTree>
    <p:extLst>
      <p:ext uri="{BB962C8B-B14F-4D97-AF65-F5344CB8AC3E}">
        <p14:creationId xmlns:p14="http://schemas.microsoft.com/office/powerpoint/2010/main" val="18625485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62818"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13233777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62818"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15367693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62818"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6110156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62818"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13949500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62818"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1901999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ts val="0"/>
              </a:spcBef>
              <a:spcAft>
                <a:spcPct val="0"/>
              </a:spcAft>
              <a:buClrTx/>
              <a:buSzTx/>
              <a:buFontTx/>
              <a:buNone/>
              <a:tabLst/>
              <a:defRPr/>
            </a:pPr>
            <a:endParaRPr lang="en-US" sz="2000" dirty="0">
              <a:solidFill>
                <a:srgbClr val="FF0000"/>
              </a:solidFill>
              <a:latin typeface="Candara" charset="0"/>
              <a:ea typeface="Candara" charset="0"/>
              <a:cs typeface="Candara" charset="0"/>
            </a:endParaRPr>
          </a:p>
        </p:txBody>
      </p:sp>
    </p:spTree>
    <p:extLst>
      <p:ext uri="{BB962C8B-B14F-4D97-AF65-F5344CB8AC3E}">
        <p14:creationId xmlns:p14="http://schemas.microsoft.com/office/powerpoint/2010/main" val="17160680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62818"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Calibri" charset="0"/>
              </a:rPr>
              <a:t>(NIV) 18 But what does it matter? The important thing is that in every way, whether from false motives or true, Christ is preached. And because of this I rejoice.</a:t>
            </a:r>
            <a:endParaRPr lang="en-US" dirty="0">
              <a:latin typeface="Calibri" charset="0"/>
            </a:endParaRPr>
          </a:p>
        </p:txBody>
      </p:sp>
    </p:spTree>
    <p:extLst>
      <p:ext uri="{BB962C8B-B14F-4D97-AF65-F5344CB8AC3E}">
        <p14:creationId xmlns:p14="http://schemas.microsoft.com/office/powerpoint/2010/main" val="2429166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62818"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463" indent="-17463" defTabSz="914400" eaLnBrk="1" fontAlgn="auto" hangingPunct="1">
              <a:spcBef>
                <a:spcPts val="0"/>
              </a:spcBef>
              <a:spcAft>
                <a:spcPts val="0"/>
              </a:spcAft>
              <a:tabLst>
                <a:tab pos="679450" algn="l"/>
              </a:tabLst>
            </a:pPr>
            <a:r>
              <a:rPr lang="en-US" sz="1200" dirty="0" smtClean="0"/>
              <a:t>An anchor that holds in the storm.  Rom 8:28</a:t>
            </a:r>
            <a:endParaRPr lang="en-US" sz="1200" dirty="0"/>
          </a:p>
        </p:txBody>
      </p:sp>
    </p:spTree>
    <p:extLst>
      <p:ext uri="{BB962C8B-B14F-4D97-AF65-F5344CB8AC3E}">
        <p14:creationId xmlns:p14="http://schemas.microsoft.com/office/powerpoint/2010/main" val="2464156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62818"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8040580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62818"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18491821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62818"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20158236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62818"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18571417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62818"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1359980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62818"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13701922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62818"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882833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62818"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177583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ts val="0"/>
              </a:spcBef>
              <a:spcAft>
                <a:spcPct val="0"/>
              </a:spcAft>
              <a:buClrTx/>
              <a:buSzTx/>
              <a:buFontTx/>
              <a:buNone/>
              <a:tabLst/>
              <a:defRPr/>
            </a:pPr>
            <a:endParaRPr lang="en-US" sz="2000" dirty="0">
              <a:solidFill>
                <a:srgbClr val="FF0000"/>
              </a:solidFill>
              <a:latin typeface="Candara" charset="0"/>
              <a:ea typeface="Candara" charset="0"/>
              <a:cs typeface="Candara" charset="0"/>
            </a:endParaRPr>
          </a:p>
        </p:txBody>
      </p:sp>
    </p:spTree>
    <p:extLst>
      <p:ext uri="{BB962C8B-B14F-4D97-AF65-F5344CB8AC3E}">
        <p14:creationId xmlns:p14="http://schemas.microsoft.com/office/powerpoint/2010/main" val="18504178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62818"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latin typeface="Calibri" charset="0"/>
              </a:rPr>
              <a:t>Granted</a:t>
            </a:r>
            <a:r>
              <a:rPr lang="en-US" baseline="0" smtClean="0">
                <a:latin typeface="Calibri" charset="0"/>
              </a:rPr>
              <a:t> =</a:t>
            </a:r>
            <a:endParaRPr lang="en-US">
              <a:latin typeface="Calibri" charset="0"/>
            </a:endParaRPr>
          </a:p>
        </p:txBody>
      </p:sp>
    </p:spTree>
    <p:extLst>
      <p:ext uri="{BB962C8B-B14F-4D97-AF65-F5344CB8AC3E}">
        <p14:creationId xmlns:p14="http://schemas.microsoft.com/office/powerpoint/2010/main" val="28291024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62818"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44029169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62818"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err="1" smtClean="0"/>
              <a:t>deas</a:t>
            </a:r>
            <a:r>
              <a:rPr lang="en-US" sz="1200" dirty="0" smtClean="0"/>
              <a:t>, worldviews matter. Let us make sure we’re getting ours from the Word.</a:t>
            </a:r>
          </a:p>
          <a:p>
            <a:endParaRPr lang="en-US" dirty="0">
              <a:latin typeface="Calibri" charset="0"/>
            </a:endParaRPr>
          </a:p>
        </p:txBody>
      </p:sp>
    </p:spTree>
    <p:extLst>
      <p:ext uri="{BB962C8B-B14F-4D97-AF65-F5344CB8AC3E}">
        <p14:creationId xmlns:p14="http://schemas.microsoft.com/office/powerpoint/2010/main" val="935077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ts val="0"/>
              </a:spcBef>
              <a:spcAft>
                <a:spcPct val="0"/>
              </a:spcAft>
              <a:buClrTx/>
              <a:buSzTx/>
              <a:buFontTx/>
              <a:buNone/>
              <a:tabLst/>
              <a:defRPr/>
            </a:pPr>
            <a:endParaRPr lang="en-US" sz="2000" dirty="0">
              <a:solidFill>
                <a:srgbClr val="FF0000"/>
              </a:solidFill>
              <a:latin typeface="Candara" charset="0"/>
              <a:ea typeface="Candara" charset="0"/>
              <a:cs typeface="Candara" charset="0"/>
            </a:endParaRPr>
          </a:p>
        </p:txBody>
      </p:sp>
    </p:spTree>
    <p:extLst>
      <p:ext uri="{BB962C8B-B14F-4D97-AF65-F5344CB8AC3E}">
        <p14:creationId xmlns:p14="http://schemas.microsoft.com/office/powerpoint/2010/main" val="1864277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ts val="0"/>
              </a:spcBef>
              <a:spcAft>
                <a:spcPct val="0"/>
              </a:spcAft>
              <a:buClrTx/>
              <a:buSzTx/>
              <a:buFontTx/>
              <a:buNone/>
              <a:tabLst/>
              <a:defRPr/>
            </a:pPr>
            <a:r>
              <a:rPr lang="en-US" sz="2000" dirty="0" smtClean="0">
                <a:solidFill>
                  <a:srgbClr val="FF0000"/>
                </a:solidFill>
                <a:latin typeface="Candara" charset="0"/>
                <a:ea typeface="Candara" charset="0"/>
                <a:cs typeface="Candara" charset="0"/>
              </a:rPr>
              <a:t>We don’t know what happened to Paul after Rome.</a:t>
            </a:r>
            <a:r>
              <a:rPr lang="en-US" sz="2000" baseline="0" dirty="0" smtClean="0">
                <a:solidFill>
                  <a:srgbClr val="FF0000"/>
                </a:solidFill>
                <a:latin typeface="Candara" charset="0"/>
                <a:ea typeface="Candara" charset="0"/>
                <a:cs typeface="Candara" charset="0"/>
              </a:rPr>
              <a:t> He hoped to go to Spain. </a:t>
            </a:r>
            <a:endParaRPr lang="en-US" sz="2000" dirty="0">
              <a:solidFill>
                <a:srgbClr val="FF0000"/>
              </a:solidFill>
              <a:latin typeface="Candara" charset="0"/>
              <a:ea typeface="Candara" charset="0"/>
              <a:cs typeface="Candara" charset="0"/>
            </a:endParaRPr>
          </a:p>
        </p:txBody>
      </p:sp>
    </p:spTree>
    <p:extLst>
      <p:ext uri="{BB962C8B-B14F-4D97-AF65-F5344CB8AC3E}">
        <p14:creationId xmlns:p14="http://schemas.microsoft.com/office/powerpoint/2010/main" val="1438814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spcBef>
                <a:spcPts val="0"/>
              </a:spcBef>
              <a:buFont typeface="Arial" charset="0"/>
              <a:buNone/>
            </a:pPr>
            <a:r>
              <a:rPr lang="en-US" sz="2000" baseline="0" dirty="0" smtClean="0">
                <a:solidFill>
                  <a:srgbClr val="FF0000"/>
                </a:solidFill>
                <a:latin typeface="Candara" charset="0"/>
                <a:ea typeface="Candara" charset="0"/>
                <a:cs typeface="Candara" charset="0"/>
              </a:rPr>
              <a:t>- Cast a demon out of a Slave girl who predicted the future/told fortunes. He and Silas stripped and severely flogged in public and imprisoned even though they were Roman citizens.</a:t>
            </a:r>
          </a:p>
          <a:p>
            <a:pPr marL="0" indent="0">
              <a:spcBef>
                <a:spcPts val="0"/>
              </a:spcBef>
              <a:buFontTx/>
              <a:buNone/>
            </a:pPr>
            <a:r>
              <a:rPr lang="en-US" sz="2000" baseline="0" dirty="0" smtClean="0">
                <a:solidFill>
                  <a:srgbClr val="FF0000"/>
                </a:solidFill>
                <a:latin typeface="Candara" charset="0"/>
                <a:ea typeface="Candara" charset="0"/>
                <a:cs typeface="Candara" charset="0"/>
              </a:rPr>
              <a:t>- Another reason we can Consider it pure joy, my brothers and sisters, whenever you face trials of many kinds, 3 because you know that the testing of your faith produces perseverance. 4 Let perseverance finish its work so that you may be mature</a:t>
            </a:r>
          </a:p>
          <a:p>
            <a:pPr marL="0" indent="0">
              <a:spcBef>
                <a:spcPts val="0"/>
              </a:spcBef>
              <a:buFontTx/>
              <a:buNone/>
            </a:pPr>
            <a:r>
              <a:rPr lang="en-US" sz="2000" baseline="0" dirty="0" smtClean="0">
                <a:solidFill>
                  <a:srgbClr val="FF0000"/>
                </a:solidFill>
                <a:latin typeface="Candara" charset="0"/>
                <a:ea typeface="Candara" charset="0"/>
                <a:cs typeface="Candara" charset="0"/>
              </a:rPr>
              <a:t>*Passover – celebrated for a week</a:t>
            </a:r>
          </a:p>
        </p:txBody>
      </p:sp>
    </p:spTree>
    <p:extLst>
      <p:ext uri="{BB962C8B-B14F-4D97-AF65-F5344CB8AC3E}">
        <p14:creationId xmlns:p14="http://schemas.microsoft.com/office/powerpoint/2010/main" val="18831583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spcBef>
                <a:spcPts val="0"/>
              </a:spcBef>
              <a:buFont typeface="Arial" charset="0"/>
              <a:buNone/>
            </a:pPr>
            <a:r>
              <a:rPr lang="en-US" sz="2000" baseline="0" dirty="0" smtClean="0">
                <a:solidFill>
                  <a:srgbClr val="FF0000"/>
                </a:solidFill>
                <a:latin typeface="Candara" charset="0"/>
                <a:ea typeface="Candara" charset="0"/>
                <a:cs typeface="Candara" charset="0"/>
              </a:rPr>
              <a:t>- Cast a demon out of a Slave girl who predicted the future/told fortunes. He and Silas stripped and severely flogged in public and imprisoned even though they were Roman citizens.</a:t>
            </a:r>
          </a:p>
          <a:p>
            <a:pPr marL="0" indent="0">
              <a:spcBef>
                <a:spcPts val="0"/>
              </a:spcBef>
              <a:buFontTx/>
              <a:buNone/>
            </a:pPr>
            <a:r>
              <a:rPr lang="en-US" sz="2000" baseline="0" dirty="0" smtClean="0">
                <a:solidFill>
                  <a:srgbClr val="FF0000"/>
                </a:solidFill>
                <a:latin typeface="Candara" charset="0"/>
                <a:ea typeface="Candara" charset="0"/>
                <a:cs typeface="Candara" charset="0"/>
              </a:rPr>
              <a:t>- Another reason we can Consider it pure joy, my brothers and sisters, whenever you face trials of many kinds, 3 because you know that the testing of your faith produces perseverance. 4 Let perseverance finish its work so that you may be mature</a:t>
            </a:r>
          </a:p>
          <a:p>
            <a:pPr marL="0" indent="0">
              <a:spcBef>
                <a:spcPts val="0"/>
              </a:spcBef>
              <a:buFontTx/>
              <a:buNone/>
            </a:pPr>
            <a:r>
              <a:rPr lang="en-US" sz="2000" baseline="0" dirty="0" smtClean="0">
                <a:solidFill>
                  <a:srgbClr val="FF0000"/>
                </a:solidFill>
                <a:latin typeface="Candara" charset="0"/>
                <a:ea typeface="Candara" charset="0"/>
                <a:cs typeface="Candara" charset="0"/>
              </a:rPr>
              <a:t>*Passover – celebrated for a week</a:t>
            </a:r>
          </a:p>
        </p:txBody>
      </p:sp>
    </p:spTree>
    <p:extLst>
      <p:ext uri="{BB962C8B-B14F-4D97-AF65-F5344CB8AC3E}">
        <p14:creationId xmlns:p14="http://schemas.microsoft.com/office/powerpoint/2010/main" val="2094247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pPr>
                <a:defRPr/>
              </a:pPr>
              <a:t>‹#›</a:t>
            </a:fld>
            <a:endParaRPr lang="en-US"/>
          </a:p>
        </p:txBody>
      </p:sp>
    </p:spTree>
    <p:extLst>
      <p:ext uri="{BB962C8B-B14F-4D97-AF65-F5344CB8AC3E}">
        <p14:creationId xmlns:p14="http://schemas.microsoft.com/office/powerpoint/2010/main" val="2413497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pPr>
                <a:defRPr/>
              </a:pPr>
              <a:t>‹#›</a:t>
            </a:fld>
            <a:endParaRPr lang="en-US"/>
          </a:p>
        </p:txBody>
      </p:sp>
    </p:spTree>
    <p:extLst>
      <p:ext uri="{BB962C8B-B14F-4D97-AF65-F5344CB8AC3E}">
        <p14:creationId xmlns:p14="http://schemas.microsoft.com/office/powerpoint/2010/main" val="8925055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9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252566122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236198308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6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342923479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143695696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4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4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54774688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40976802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5960205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1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357543120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41943422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192831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pPr>
                <a:defRPr/>
              </a:pPr>
              <a:t>‹#›</a:t>
            </a:fld>
            <a:endParaRPr lang="en-US"/>
          </a:p>
        </p:txBody>
      </p:sp>
    </p:spTree>
    <p:extLst>
      <p:ext uri="{BB962C8B-B14F-4D97-AF65-F5344CB8AC3E}">
        <p14:creationId xmlns:p14="http://schemas.microsoft.com/office/powerpoint/2010/main" val="41900851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65"/>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65"/>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407728005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6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397146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351968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3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99820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99134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9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9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719830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575480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510801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8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969196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21801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71C4DA-3B9A-954F-9C95-F7C43C846D56}" type="slidenum">
              <a:rPr lang="en-US"/>
              <a:pPr>
                <a:defRPr/>
              </a:pPr>
              <a:t>‹#›</a:t>
            </a:fld>
            <a:endParaRPr lang="en-US"/>
          </a:p>
        </p:txBody>
      </p:sp>
    </p:spTree>
    <p:extLst>
      <p:ext uri="{BB962C8B-B14F-4D97-AF65-F5344CB8AC3E}">
        <p14:creationId xmlns:p14="http://schemas.microsoft.com/office/powerpoint/2010/main" val="8203533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543367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35"/>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35"/>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711329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6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570767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1918040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34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9733145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730896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6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6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092957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3864239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192051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9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695623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F51C83-878D-D947-A799-ECF9369AB982}" type="slidenum">
              <a:rPr lang="en-US"/>
              <a:pPr>
                <a:defRPr/>
              </a:pPr>
              <a:t>‹#›</a:t>
            </a:fld>
            <a:endParaRPr lang="en-US"/>
          </a:p>
        </p:txBody>
      </p:sp>
    </p:spTree>
    <p:extLst>
      <p:ext uri="{BB962C8B-B14F-4D97-AF65-F5344CB8AC3E}">
        <p14:creationId xmlns:p14="http://schemas.microsoft.com/office/powerpoint/2010/main" val="423778441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9058776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482021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24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24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4667818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5540584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967689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7095431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244748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622388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9862334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30424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3A234B-CFAF-764D-AB51-242BB6798072}" type="slidenum">
              <a:rPr lang="en-US"/>
              <a:pPr>
                <a:defRPr/>
              </a:pPr>
              <a:t>‹#›</a:t>
            </a:fld>
            <a:endParaRPr lang="en-US"/>
          </a:p>
        </p:txBody>
      </p:sp>
    </p:spTree>
    <p:extLst>
      <p:ext uri="{BB962C8B-B14F-4D97-AF65-F5344CB8AC3E}">
        <p14:creationId xmlns:p14="http://schemas.microsoft.com/office/powerpoint/2010/main" val="231740713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2980939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367821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3072386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3434746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6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418985262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267698791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4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0464276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55904277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2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2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300273854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8789505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F67874-FB70-F548-BB76-4A82312E3470}" type="slidenum">
              <a:rPr lang="en-US"/>
              <a:pPr>
                <a:defRPr/>
              </a:pPr>
              <a:t>‹#›</a:t>
            </a:fld>
            <a:endParaRPr lang="en-US"/>
          </a:p>
        </p:txBody>
      </p:sp>
    </p:spTree>
    <p:extLst>
      <p:ext uri="{BB962C8B-B14F-4D97-AF65-F5344CB8AC3E}">
        <p14:creationId xmlns:p14="http://schemas.microsoft.com/office/powerpoint/2010/main" val="119023818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321411922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9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11255413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50026958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14834740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4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4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93724269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4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404610443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136231079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1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2850965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24506569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1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1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4051680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5DA22A8-4DD0-3B48-8789-583E9C5E3A82}" type="slidenum">
              <a:rPr lang="en-US"/>
              <a:pPr>
                <a:defRPr/>
              </a:pPr>
              <a:t>‹#›</a:t>
            </a:fld>
            <a:endParaRPr lang="en-US"/>
          </a:p>
        </p:txBody>
      </p:sp>
    </p:spTree>
    <p:extLst>
      <p:ext uri="{BB962C8B-B14F-4D97-AF65-F5344CB8AC3E}">
        <p14:creationId xmlns:p14="http://schemas.microsoft.com/office/powerpoint/2010/main" val="267378164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98378000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03891966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6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216081032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18285407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96837539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15"/>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15"/>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33303453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1450958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085049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3371793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736582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F3A2B3C-F7EC-8048-A4EC-F59FFD89EF55}" type="slidenum">
              <a:rPr lang="en-US"/>
              <a:pPr>
                <a:defRPr/>
              </a:pPr>
              <a:t>‹#›</a:t>
            </a:fld>
            <a:endParaRPr lang="en-US"/>
          </a:p>
        </p:txBody>
      </p:sp>
    </p:spTree>
    <p:extLst>
      <p:ext uri="{BB962C8B-B14F-4D97-AF65-F5344CB8AC3E}">
        <p14:creationId xmlns:p14="http://schemas.microsoft.com/office/powerpoint/2010/main" val="44500809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881095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2494165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179936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773199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9336945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7721163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8955201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3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AFCE29B-1669-C644-AD31-6141EC01B35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8958814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CE429DE-5ABB-AD48-AF8E-DEEF47DB5D3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5165728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1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7254BF4-3809-5E49-91C4-7E99991DAE4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570519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3404C69-791F-E54A-8727-82CCCEFC5DB9}" type="slidenum">
              <a:rPr lang="en-US"/>
              <a:pPr>
                <a:defRPr/>
              </a:pPr>
              <a:t>‹#›</a:t>
            </a:fld>
            <a:endParaRPr lang="en-US"/>
          </a:p>
        </p:txBody>
      </p:sp>
    </p:spTree>
    <p:extLst>
      <p:ext uri="{BB962C8B-B14F-4D97-AF65-F5344CB8AC3E}">
        <p14:creationId xmlns:p14="http://schemas.microsoft.com/office/powerpoint/2010/main" val="24230499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26273CA-70A0-594C-A728-6AF781026E8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0535628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4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4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3C192552-CD46-AA40-A425-7C846D1DF60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2722064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B52FCA35-7B95-EC4B-936F-5ED6DA365CC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4280268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9E8BFAD0-0FDA-0B49-8D03-D4F32CC490B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9271520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16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6DE3152-96A6-AA43-B2EA-35EF0AE91AF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0059686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9758BA5-13DC-144F-83A3-42D4E17DB7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5760564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A353B0-86C5-B341-AD79-144C1516F9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5380525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91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91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237EF79-A77B-BE42-A911-9F143A326B7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990945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0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69475296"/>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20678315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4AAF27-5489-7245-88F2-F26DCB94F1EA}" type="slidenum">
              <a:rPr lang="en-US"/>
              <a:pPr>
                <a:defRPr/>
              </a:pPr>
              <a:t>‹#›</a:t>
            </a:fld>
            <a:endParaRPr lang="en-US"/>
          </a:p>
        </p:txBody>
      </p:sp>
    </p:spTree>
    <p:extLst>
      <p:ext uri="{BB962C8B-B14F-4D97-AF65-F5344CB8AC3E}">
        <p14:creationId xmlns:p14="http://schemas.microsoft.com/office/powerpoint/2010/main" val="202919877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8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343952701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61517316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21"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21"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3840718445"/>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07499302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1835564540"/>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13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2027002150"/>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82654055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61798451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8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8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331375188"/>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1757306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pPr>
                <a:defRPr/>
              </a:pPr>
              <a:t>‹#›</a:t>
            </a:fld>
            <a:endParaRPr lang="en-US"/>
          </a:p>
        </p:txBody>
      </p:sp>
    </p:spTree>
    <p:extLst>
      <p:ext uri="{BB962C8B-B14F-4D97-AF65-F5344CB8AC3E}">
        <p14:creationId xmlns:p14="http://schemas.microsoft.com/office/powerpoint/2010/main" val="42162987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A0A952-6C5C-5A4C-945B-A9ED60A08EEB}" type="slidenum">
              <a:rPr lang="en-US"/>
              <a:pPr>
                <a:defRPr/>
              </a:pPr>
              <a:t>‹#›</a:t>
            </a:fld>
            <a:endParaRPr lang="en-US"/>
          </a:p>
        </p:txBody>
      </p:sp>
    </p:spTree>
    <p:extLst>
      <p:ext uri="{BB962C8B-B14F-4D97-AF65-F5344CB8AC3E}">
        <p14:creationId xmlns:p14="http://schemas.microsoft.com/office/powerpoint/2010/main" val="3405115047"/>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031444850"/>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39"/>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154590700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2873276009"/>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9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9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1986634254"/>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389804521"/>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921684280"/>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8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106876792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562178377"/>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63592520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39"/>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39"/>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9915723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D7DA32-9C95-BD48-8FBB-02E2F397578D}" type="slidenum">
              <a:rPr lang="en-US"/>
              <a:pPr>
                <a:defRPr/>
              </a:pPr>
              <a:t>‹#›</a:t>
            </a:fld>
            <a:endParaRPr lang="en-US"/>
          </a:p>
        </p:txBody>
      </p:sp>
    </p:spTree>
    <p:extLst>
      <p:ext uri="{BB962C8B-B14F-4D97-AF65-F5344CB8AC3E}">
        <p14:creationId xmlns:p14="http://schemas.microsoft.com/office/powerpoint/2010/main" val="385661118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143217530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38292708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101219366"/>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2197780512"/>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2506755182"/>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3574407038"/>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658669941"/>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1887375562"/>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3235083980"/>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17432044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620BE-9506-104C-AE54-B2737AAE1481}" type="slidenum">
              <a:rPr lang="en-US"/>
              <a:pPr>
                <a:defRPr/>
              </a:pPr>
              <a:t>‹#›</a:t>
            </a:fld>
            <a:endParaRPr lang="en-US"/>
          </a:p>
        </p:txBody>
      </p:sp>
    </p:spTree>
    <p:extLst>
      <p:ext uri="{BB962C8B-B14F-4D97-AF65-F5344CB8AC3E}">
        <p14:creationId xmlns:p14="http://schemas.microsoft.com/office/powerpoint/2010/main" val="69479765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974107379"/>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53C476-0927-D742-A0BC-C068DDD84CA7}" type="slidenum">
              <a:rPr lang="en-US"/>
              <a:pPr>
                <a:defRPr/>
              </a:pPr>
              <a:t>‹#›</a:t>
            </a:fld>
            <a:endParaRPr lang="en-US"/>
          </a:p>
        </p:txBody>
      </p:sp>
    </p:spTree>
    <p:extLst>
      <p:ext uri="{BB962C8B-B14F-4D97-AF65-F5344CB8AC3E}">
        <p14:creationId xmlns:p14="http://schemas.microsoft.com/office/powerpoint/2010/main" val="385505987"/>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99B7BA6-5363-0A4F-87B0-C580B070D85D}" type="slidenum">
              <a:rPr lang="en-US" altLang="en-US"/>
              <a:pPr/>
              <a:t>‹#›</a:t>
            </a:fld>
            <a:endParaRPr lang="en-US" altLang="en-US"/>
          </a:p>
        </p:txBody>
      </p:sp>
    </p:spTree>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AF5F59A-342E-F747-AC72-E36B41D1E15B}" type="slidenum">
              <a:rPr lang="en-US" altLang="en-US"/>
              <a:pPr/>
              <a:t>‹#›</a:t>
            </a:fld>
            <a:endParaRPr lang="en-US" altLang="en-US"/>
          </a:p>
        </p:txBody>
      </p:sp>
    </p:spTree>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8D48CC5-6834-B645-A19E-83B6354C997C}" type="slidenum">
              <a:rPr lang="en-US" altLang="en-US"/>
              <a:pPr/>
              <a:t>‹#›</a:t>
            </a:fld>
            <a:endParaRPr lang="en-US" altLang="en-US"/>
          </a:p>
        </p:txBody>
      </p:sp>
    </p:spTree>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ABE973F-1395-2547-87C3-1EC44324603B}" type="slidenum">
              <a:rPr lang="en-US" altLang="en-US"/>
              <a:pPr/>
              <a:t>‹#›</a:t>
            </a:fld>
            <a:endParaRPr lang="en-US" altLang="en-US"/>
          </a:p>
        </p:txBody>
      </p:sp>
    </p:spTree>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08FE289-C21B-4045-97F7-106818C75610}" type="slidenum">
              <a:rPr lang="en-US" altLang="en-US"/>
              <a:pPr/>
              <a:t>‹#›</a:t>
            </a:fld>
            <a:endParaRPr lang="en-US" altLang="en-US"/>
          </a:p>
        </p:txBody>
      </p:sp>
    </p:spTree>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B0CB1CB9-9E44-3D41-AF3B-B7D0B02B7AE4}" type="slidenum">
              <a:rPr lang="en-US" altLang="en-US"/>
              <a:pPr/>
              <a:t>‹#›</a:t>
            </a:fld>
            <a:endParaRPr lang="en-US" altLang="en-US"/>
          </a:p>
        </p:txBody>
      </p:sp>
    </p:spTree>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97279D4D-4214-AD4B-8FF9-822D6312D081}" type="slidenum">
              <a:rPr lang="en-US" altLang="en-US"/>
              <a:pPr/>
              <a:t>‹#›</a:t>
            </a:fld>
            <a:endParaRPr lang="en-US" altLang="en-US"/>
          </a:p>
        </p:txBody>
      </p:sp>
    </p:spTree>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EC9CDD7-473C-BE40-9828-2CE8BE98F645}" type="slidenum">
              <a:rPr lang="en-US" altLang="en-US"/>
              <a:pPr/>
              <a:t>‹#›</a:t>
            </a:fld>
            <a:endParaRPr lang="en-US"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F34-83AF-1F46-90BF-0EA695A5D3E1}" type="slidenum">
              <a:rPr lang="en-US"/>
              <a:pPr>
                <a:defRPr/>
              </a:pPr>
              <a:t>‹#›</a:t>
            </a:fld>
            <a:endParaRPr lang="en-US"/>
          </a:p>
        </p:txBody>
      </p:sp>
    </p:spTree>
    <p:extLst>
      <p:ext uri="{BB962C8B-B14F-4D97-AF65-F5344CB8AC3E}">
        <p14:creationId xmlns:p14="http://schemas.microsoft.com/office/powerpoint/2010/main" val="3575021005"/>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6B5034D-DCEB-AB43-BFE8-243C6B825D22}" type="slidenum">
              <a:rPr lang="en-US" altLang="en-US"/>
              <a:pPr/>
              <a:t>‹#›</a:t>
            </a:fld>
            <a:endParaRPr lang="en-US" altLang="en-US"/>
          </a:p>
        </p:txBody>
      </p:sp>
    </p:spTree>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0B83220-785F-3D47-AE0C-019F5CE1C901}" type="slidenum">
              <a:rPr lang="en-US" altLang="en-US"/>
              <a:pPr/>
              <a:t>‹#›</a:t>
            </a:fld>
            <a:endParaRPr lang="en-US" altLang="en-US"/>
          </a:p>
        </p:txBody>
      </p:sp>
    </p:spTree>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FC4ED53-2CDE-5140-BF55-EE37EB35B60F}" type="slidenum">
              <a:rPr lang="en-US" altLang="en-US"/>
              <a:pPr/>
              <a:t>‹#›</a:t>
            </a:fld>
            <a:endParaRPr lang="en-US" altLang="en-US"/>
          </a:p>
        </p:txBody>
      </p:sp>
    </p:spTree>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83D3CD-1D03-2847-8224-8907E67DB9AB}" type="slidenum">
              <a:rPr lang="en-US"/>
              <a:pPr>
                <a:defRPr/>
              </a:pPr>
              <a:t>‹#›</a:t>
            </a:fld>
            <a:endParaRPr lang="en-US"/>
          </a:p>
        </p:txBody>
      </p:sp>
    </p:spTree>
    <p:extLst>
      <p:ext uri="{BB962C8B-B14F-4D97-AF65-F5344CB8AC3E}">
        <p14:creationId xmlns:p14="http://schemas.microsoft.com/office/powerpoint/2010/main" val="545150393"/>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5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2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8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8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8A6771-C502-6D4A-9FEB-D3E01E628ED6}" type="slidenum">
              <a:rPr lang="en-US"/>
              <a:pPr>
                <a:defRPr/>
              </a:pPr>
              <a:t>‹#›</a:t>
            </a:fld>
            <a:endParaRPr lang="en-US"/>
          </a:p>
        </p:txBody>
      </p:sp>
    </p:spTree>
    <p:extLst>
      <p:ext uri="{BB962C8B-B14F-4D97-AF65-F5344CB8AC3E}">
        <p14:creationId xmlns:p14="http://schemas.microsoft.com/office/powerpoint/2010/main" val="3760794287"/>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7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25"/>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25"/>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49A914D5-9335-C540-B952-B01A893A7216}" type="datetimeFigureOut">
              <a:rPr lang="en-US"/>
              <a:pPr>
                <a:defRPr/>
              </a:pPr>
              <a:t>1/16/18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3362DA3F-8E88-E64B-A469-4A2A385585E2}" type="slidenum">
              <a:rPr lang="en-US"/>
              <a:pPr>
                <a:defRPr/>
              </a:pPr>
              <a:t>‹#›</a:t>
            </a:fld>
            <a:endParaRPr lang="en-US"/>
          </a:p>
        </p:txBody>
      </p:sp>
    </p:spTree>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C8556B70-4FAF-664F-ADA0-A254032F2B89}" type="datetimeFigureOut">
              <a:rPr lang="en-US"/>
              <a:pPr>
                <a:defRPr/>
              </a:pPr>
              <a:t>1/16/18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7E17587-1BB1-B24D-9FA8-96D49605221F}" type="slidenum">
              <a:rPr lang="en-US"/>
              <a:pPr>
                <a:defRPr/>
              </a:pPr>
              <a:t>‹#›</a:t>
            </a:fld>
            <a:endParaRPr lang="en-US"/>
          </a:p>
        </p:txBody>
      </p:sp>
    </p:spTree>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094"/>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81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22AF4A68-2F96-3247-BD1E-61E4580C719E}" type="datetimeFigureOut">
              <a:rPr lang="en-US"/>
              <a:pPr>
                <a:defRPr/>
              </a:pPr>
              <a:t>1/16/18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02F0A-0CAB-5746-B86D-A53A3AFF0BC6}" type="slidenum">
              <a:rPr lang="en-US"/>
              <a:pPr>
                <a:defRPr/>
              </a:pPr>
              <a:t>‹#›</a:t>
            </a:fld>
            <a:endParaRPr lang="en-US"/>
          </a:p>
        </p:txBody>
      </p:sp>
    </p:spTree>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9701B122-CFBB-8B43-B6C5-1169CB822042}" type="datetimeFigureOut">
              <a:rPr lang="en-US"/>
              <a:pPr>
                <a:defRPr/>
              </a:pPr>
              <a:t>1/16/18</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45F07-EAA9-414B-840C-3ADB8A5E1929}" type="slidenum">
              <a:rPr lang="en-US"/>
              <a:pPr>
                <a:defRPr/>
              </a:pPr>
              <a:t>‹#›</a:t>
            </a:fld>
            <a:endParaRPr lang="en-US"/>
          </a:p>
        </p:txBody>
      </p:sp>
    </p:spTree>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lvl1pPr>
          </a:lstStyle>
          <a:p>
            <a:pPr>
              <a:defRPr/>
            </a:pPr>
            <a:fld id="{567A68B9-06EB-654A-83A0-24A340099D3A}" type="datetimeFigureOut">
              <a:rPr lang="en-US"/>
              <a:pPr>
                <a:defRPr/>
              </a:pPr>
              <a:t>1/16/18</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97D3BD3-A4B5-F043-8BED-DCC27EFAD2A6}" type="slidenum">
              <a:rPr lang="en-US"/>
              <a:pPr>
                <a:defRPr/>
              </a:pPr>
              <a:t>‹#›</a:t>
            </a:fld>
            <a:endParaRPr lang="en-US"/>
          </a:p>
        </p:txBody>
      </p:sp>
    </p:spTree>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015FD78-1F8B-3E4D-9104-BA288DF29433}" type="slidenum">
              <a:rPr lang="en-US"/>
              <a:pPr>
                <a:defRPr/>
              </a:pPr>
              <a:t>‹#›</a:t>
            </a:fld>
            <a:endParaRPr lang="en-US"/>
          </a:p>
        </p:txBody>
      </p:sp>
    </p:spTree>
    <p:extLst>
      <p:ext uri="{BB962C8B-B14F-4D97-AF65-F5344CB8AC3E}">
        <p14:creationId xmlns:p14="http://schemas.microsoft.com/office/powerpoint/2010/main" val="728536379"/>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lvl1pPr>
          </a:lstStyle>
          <a:p>
            <a:pPr>
              <a:defRPr/>
            </a:pPr>
            <a:fld id="{0A935E69-3F77-7B4E-B708-4C18F8FC1EEA}" type="datetimeFigureOut">
              <a:rPr lang="en-US"/>
              <a:pPr>
                <a:defRPr/>
              </a:pPr>
              <a:t>1/16/18</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8086E5B-CC65-8A45-BE41-FD87F3E95F22}" type="slidenum">
              <a:rPr lang="en-US"/>
              <a:pPr>
                <a:defRPr/>
              </a:pPr>
              <a:t>‹#›</a:t>
            </a:fld>
            <a:endParaRPr lang="en-US"/>
          </a:p>
        </p:txBody>
      </p:sp>
    </p:spTree>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lvl1pPr>
          </a:lstStyle>
          <a:p>
            <a:pPr>
              <a:defRPr/>
            </a:pPr>
            <a:fld id="{061DA29F-E201-E34B-9BA4-9587347F3050}" type="datetimeFigureOut">
              <a:rPr lang="en-US"/>
              <a:pPr>
                <a:defRPr/>
              </a:pPr>
              <a:t>1/16/18</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AED9253-14F8-5442-83EC-8128A223995C}" type="slidenum">
              <a:rPr lang="en-US"/>
              <a:pPr>
                <a:defRPr/>
              </a:pPr>
              <a:t>‹#›</a:t>
            </a:fld>
            <a:endParaRPr lang="en-US"/>
          </a:p>
        </p:txBody>
      </p:sp>
    </p:spTree>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78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4EE8D812-8FE9-B447-8B3F-65D4E386D77D}" type="datetimeFigureOut">
              <a:rPr lang="en-US"/>
              <a:pPr>
                <a:defRPr/>
              </a:pPr>
              <a:t>1/16/18</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FD4B2199-5CD5-6A41-9976-34D977D95400}" type="slidenum">
              <a:rPr lang="en-US"/>
              <a:pPr>
                <a:defRPr/>
              </a:pPr>
              <a:t>‹#›</a:t>
            </a:fld>
            <a:endParaRPr lang="en-US"/>
          </a:p>
        </p:txBody>
      </p:sp>
    </p:spTree>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781"/>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2D320BBA-E797-F149-A19F-E9078B454C43}" type="datetimeFigureOut">
              <a:rPr lang="en-US"/>
              <a:pPr>
                <a:defRPr/>
              </a:pPr>
              <a:t>1/16/18</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49F34572-B444-E94F-88D4-22E9442347C9}" type="slidenum">
              <a:rPr lang="en-US"/>
              <a:pPr>
                <a:defRPr/>
              </a:pPr>
              <a:t>‹#›</a:t>
            </a:fld>
            <a:endParaRPr lang="en-US"/>
          </a:p>
        </p:txBody>
      </p:sp>
    </p:spTree>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8A310831-5085-234C-88F6-5F2720C372A4}" type="datetimeFigureOut">
              <a:rPr lang="en-US"/>
              <a:pPr>
                <a:defRPr/>
              </a:pPr>
              <a:t>1/16/18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DCE6A79A-CD17-6648-B195-7A11E97595BB}" type="slidenum">
              <a:rPr lang="en-US"/>
              <a:pPr>
                <a:defRPr/>
              </a:pPr>
              <a:t>‹#›</a:t>
            </a:fld>
            <a:endParaRPr lang="en-US"/>
          </a:p>
        </p:txBody>
      </p:sp>
    </p:spTree>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503DB152-ADAF-184E-A76F-4318D56670B7}" type="datetimeFigureOut">
              <a:rPr lang="en-US"/>
              <a:pPr>
                <a:defRPr/>
              </a:pPr>
              <a:t>1/16/18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6937EF6-DCFF-3045-AE9F-D9B8298B97DD}" type="slidenum">
              <a:rPr lang="en-US"/>
              <a:pPr>
                <a:defRPr/>
              </a:pPr>
              <a:t>‹#›</a:t>
            </a:fld>
            <a:endParaRPr lang="en-US"/>
          </a:p>
        </p:txBody>
      </p:sp>
    </p:spTree>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99B7BA6-5363-0A4F-87B0-C580B070D85D}" type="slidenum">
              <a:rPr lang="en-US" altLang="en-US"/>
              <a:pPr/>
              <a:t>‹#›</a:t>
            </a:fld>
            <a:endParaRPr lang="en-US" altLang="en-US"/>
          </a:p>
        </p:txBody>
      </p:sp>
    </p:spTree>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AF5F59A-342E-F747-AC72-E36B41D1E15B}" type="slidenum">
              <a:rPr lang="en-US" altLang="en-US"/>
              <a:pPr/>
              <a:t>‹#›</a:t>
            </a:fld>
            <a:endParaRPr lang="en-US" altLang="en-US"/>
          </a:p>
        </p:txBody>
      </p:sp>
    </p:spTree>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8D48CC5-6834-B645-A19E-83B6354C997C}" type="slidenum">
              <a:rPr lang="en-US" altLang="en-US"/>
              <a:pPr/>
              <a:t>‹#›</a:t>
            </a:fld>
            <a:endParaRPr lang="en-US" altLang="en-US"/>
          </a:p>
        </p:txBody>
      </p:sp>
    </p:spTree>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ABE973F-1395-2547-87C3-1EC44324603B}" type="slidenum">
              <a:rPr lang="en-US" altLang="en-US"/>
              <a:pPr/>
              <a:t>‹#›</a:t>
            </a:fld>
            <a:endParaRPr lang="en-US"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2746E39-6831-9F46-B983-9B577F768762}" type="slidenum">
              <a:rPr lang="en-US"/>
              <a:pPr>
                <a:defRPr/>
              </a:pPr>
              <a:t>‹#›</a:t>
            </a:fld>
            <a:endParaRPr lang="en-US"/>
          </a:p>
        </p:txBody>
      </p:sp>
    </p:spTree>
    <p:extLst>
      <p:ext uri="{BB962C8B-B14F-4D97-AF65-F5344CB8AC3E}">
        <p14:creationId xmlns:p14="http://schemas.microsoft.com/office/powerpoint/2010/main" val="1263767703"/>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08FE289-C21B-4045-97F7-106818C75610}" type="slidenum">
              <a:rPr lang="en-US" altLang="en-US"/>
              <a:pPr/>
              <a:t>‹#›</a:t>
            </a:fld>
            <a:endParaRPr lang="en-US" altLang="en-US"/>
          </a:p>
        </p:txBody>
      </p:sp>
    </p:spTree>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B0CB1CB9-9E44-3D41-AF3B-B7D0B02B7AE4}" type="slidenum">
              <a:rPr lang="en-US" altLang="en-US"/>
              <a:pPr/>
              <a:t>‹#›</a:t>
            </a:fld>
            <a:endParaRPr lang="en-US" altLang="en-US"/>
          </a:p>
        </p:txBody>
      </p:sp>
    </p:spTree>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97279D4D-4214-AD4B-8FF9-822D6312D081}" type="slidenum">
              <a:rPr lang="en-US" altLang="en-US"/>
              <a:pPr/>
              <a:t>‹#›</a:t>
            </a:fld>
            <a:endParaRPr lang="en-US" altLang="en-US"/>
          </a:p>
        </p:txBody>
      </p:sp>
    </p:spTree>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EC9CDD7-473C-BE40-9828-2CE8BE98F645}" type="slidenum">
              <a:rPr lang="en-US" altLang="en-US"/>
              <a:pPr/>
              <a:t>‹#›</a:t>
            </a:fld>
            <a:endParaRPr lang="en-US" altLang="en-US"/>
          </a:p>
        </p:txBody>
      </p:sp>
    </p:spTree>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6B5034D-DCEB-AB43-BFE8-243C6B825D22}" type="slidenum">
              <a:rPr lang="en-US" altLang="en-US"/>
              <a:pPr/>
              <a:t>‹#›</a:t>
            </a:fld>
            <a:endParaRPr lang="en-US" altLang="en-US"/>
          </a:p>
        </p:txBody>
      </p:sp>
    </p:spTree>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0B83220-785F-3D47-AE0C-019F5CE1C901}" type="slidenum">
              <a:rPr lang="en-US" altLang="en-US"/>
              <a:pPr/>
              <a:t>‹#›</a:t>
            </a:fld>
            <a:endParaRPr lang="en-US" altLang="en-US"/>
          </a:p>
        </p:txBody>
      </p:sp>
    </p:spTree>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FC4ED53-2CDE-5140-BF55-EE37EB35B60F}" type="slidenum">
              <a:rPr lang="en-US" altLang="en-US"/>
              <a:pPr/>
              <a:t>‹#›</a:t>
            </a:fld>
            <a:endParaRPr lang="en-US" altLang="en-US"/>
          </a:p>
        </p:txBody>
      </p:sp>
    </p:spTree>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4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1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1DA1938-7ADE-9140-ADF9-7273F2434A20}" type="slidenum">
              <a:rPr lang="en-US"/>
              <a:pPr>
                <a:defRPr/>
              </a:pPr>
              <a:t>‹#›</a:t>
            </a:fld>
            <a:endParaRPr lang="en-US"/>
          </a:p>
        </p:txBody>
      </p:sp>
    </p:spTree>
    <p:extLst>
      <p:ext uri="{BB962C8B-B14F-4D97-AF65-F5344CB8AC3E}">
        <p14:creationId xmlns:p14="http://schemas.microsoft.com/office/powerpoint/2010/main" val="790978970"/>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7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7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Click to edit Master title style</a:t>
            </a:r>
            <a:endParaRPr lang="en-US"/>
          </a:p>
        </p:txBody>
      </p:sp>
    </p:spTree>
    <p:extLst/>
  </p:cSld>
  <p:clrMapOvr>
    <a:masterClrMapping/>
  </p:clrMapOvr>
  <p:timing>
    <p:tnLst>
      <p:par>
        <p:cTn id="1" dur="indefinite" restart="never" nodeType="tmRoot"/>
      </p:par>
    </p:tnLst>
  </p:timing>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6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400" y="228600"/>
            <a:ext cx="11887200" cy="914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Text Placeholder 3"/>
          <p:cNvSpPr>
            <a:spLocks noGrp="1"/>
          </p:cNvSpPr>
          <p:nvPr>
            <p:ph type="body" sz="half" idx="10"/>
          </p:nvPr>
        </p:nvSpPr>
        <p:spPr>
          <a:xfrm>
            <a:off x="152400" y="1447800"/>
            <a:ext cx="11887200" cy="5257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15"/>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15"/>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cSld>
  <p:clrMapOvr>
    <a:masterClrMapping/>
  </p:clrMapOvr>
  <p:timing>
    <p:tnLst>
      <p:par>
        <p:cTn id="1" dur="indefinite" restart="never" nodeType="tmRoot"/>
      </p:par>
    </p:tnLst>
  </p:timing>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32"/>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3FBD51F6-A8FA-4C42-BC43-1F60DB649C64}" type="slidenum">
              <a:rPr lang="en-US"/>
              <a:pPr>
                <a:defRPr/>
              </a:pPr>
              <a:t>‹#›</a:t>
            </a:fld>
            <a:endParaRPr lang="en-US"/>
          </a:p>
        </p:txBody>
      </p:sp>
    </p:spTree>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0" indent="0">
              <a:buNone/>
              <a:defRPr sz="2400" b="1">
                <a:latin typeface="Candara"/>
                <a:cs typeface="Candara"/>
              </a:defRPr>
            </a:lvl1pPr>
            <a:lvl2pPr marL="457200" indent="0">
              <a:buFont typeface="Wingdings" charset="2"/>
              <a:buNone/>
              <a:defRPr sz="2300" b="1">
                <a:latin typeface="Candara"/>
                <a:cs typeface="Candara"/>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52EC2181-8F87-8440-9EC8-DDB98769F864}" type="slidenum">
              <a:rPr lang="en-US"/>
              <a:pPr>
                <a:defRPr/>
              </a:pPr>
              <a:t>‹#›</a:t>
            </a:fld>
            <a:endParaRPr lang="en-US"/>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pPr>
                <a:defRPr/>
              </a:pPr>
              <a:t>‹#›</a:t>
            </a:fld>
            <a:endParaRPr lang="en-US"/>
          </a:p>
        </p:txBody>
      </p:sp>
    </p:spTree>
    <p:extLst>
      <p:ext uri="{BB962C8B-B14F-4D97-AF65-F5344CB8AC3E}">
        <p14:creationId xmlns:p14="http://schemas.microsoft.com/office/powerpoint/2010/main" val="7753020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EF5B2F-8FB3-5348-A406-20639A2EBB6A}" type="slidenum">
              <a:rPr lang="en-US"/>
              <a:pPr>
                <a:defRPr/>
              </a:pPr>
              <a:t>‹#›</a:t>
            </a:fld>
            <a:endParaRPr lang="en-US"/>
          </a:p>
        </p:txBody>
      </p:sp>
    </p:spTree>
    <p:extLst>
      <p:ext uri="{BB962C8B-B14F-4D97-AF65-F5344CB8AC3E}">
        <p14:creationId xmlns:p14="http://schemas.microsoft.com/office/powerpoint/2010/main" val="278516810"/>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307"/>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102EE989-F8BD-9D49-8816-377C02221296}" type="slidenum">
              <a:rPr lang="en-US"/>
              <a:pPr>
                <a:defRPr/>
              </a:pPr>
              <a:t>‹#›</a:t>
            </a:fld>
            <a:endParaRPr lang="en-US"/>
          </a:p>
        </p:txBody>
      </p:sp>
    </p:spTree>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795ACEDD-7152-3943-B7EB-060128D43319}" type="slidenum">
              <a:rPr lang="en-US"/>
              <a:pPr>
                <a:defRPr/>
              </a:pPr>
              <a:t>‹#›</a:t>
            </a:fld>
            <a:endParaRPr lang="en-US"/>
          </a:p>
        </p:txBody>
      </p:sp>
    </p:spTree>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3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3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088AE3C6-B4B3-9349-A66D-9F2E2C69DC14}" type="slidenum">
              <a:rPr lang="en-US"/>
              <a:pPr>
                <a:defRPr/>
              </a:pPr>
              <a:t>‹#›</a:t>
            </a:fld>
            <a:endParaRPr lang="en-US"/>
          </a:p>
        </p:txBody>
      </p:sp>
    </p:spTree>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C8B42EB-784C-C244-AC4A-CF4ABC371E78}" type="slidenum">
              <a:rPr lang="en-US"/>
              <a:pPr>
                <a:defRPr/>
              </a:pPr>
              <a:t>‹#›</a:t>
            </a:fld>
            <a:endParaRPr lang="en-US"/>
          </a:p>
        </p:txBody>
      </p:sp>
    </p:spTree>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D8A16831-71BF-2641-BBD4-0C044E37DFDB}" type="slidenum">
              <a:rPr lang="en-US"/>
              <a:pPr>
                <a:defRPr/>
              </a:pPr>
              <a:t>‹#›</a:t>
            </a:fld>
            <a:endParaRPr lang="en-US"/>
          </a:p>
        </p:txBody>
      </p:sp>
    </p:spTree>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5B81A705-3C54-A44B-8612-B069975FC78F}" type="slidenum">
              <a:rPr lang="en-US"/>
              <a:pPr>
                <a:defRPr/>
              </a:pPr>
              <a:t>‹#›</a:t>
            </a:fld>
            <a:endParaRPr lang="en-US"/>
          </a:p>
        </p:txBody>
      </p:sp>
    </p:spTree>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E9AE783D-342D-3443-A5DE-24649C4A6CB4}" type="slidenum">
              <a:rPr lang="en-US"/>
              <a:pPr>
                <a:defRPr/>
              </a:pPr>
              <a:t>‹#›</a:t>
            </a:fld>
            <a:endParaRPr lang="en-US"/>
          </a:p>
        </p:txBody>
      </p:sp>
    </p:spTree>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76EB3046-A0C6-6149-8314-2F5456C274C6}" type="slidenum">
              <a:rPr lang="en-US"/>
              <a:pPr>
                <a:defRPr/>
              </a:pPr>
              <a:t>‹#›</a:t>
            </a:fld>
            <a:endParaRPr lang="en-US"/>
          </a:p>
        </p:txBody>
      </p:sp>
    </p:spTree>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045"/>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5045"/>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EA2B2B2-E321-7E48-8CB8-180CFB4D5B43}" type="slidenum">
              <a:rPr lang="en-US"/>
              <a:pPr>
                <a:defRPr/>
              </a:pPr>
              <a:t>‹#›</a:t>
            </a:fld>
            <a:endParaRPr lang="en-US"/>
          </a:p>
        </p:txBody>
      </p:sp>
    </p:spTree>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4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A77505-50EB-724B-8F6B-93056DE02D92}" type="slidenum">
              <a:rPr lang="en-US"/>
              <a:pPr>
                <a:defRPr/>
              </a:pPr>
              <a:t>‹#›</a:t>
            </a:fld>
            <a:endParaRPr lang="en-US"/>
          </a:p>
        </p:txBody>
      </p:sp>
    </p:spTree>
    <p:extLst>
      <p:ext uri="{BB962C8B-B14F-4D97-AF65-F5344CB8AC3E}">
        <p14:creationId xmlns:p14="http://schemas.microsoft.com/office/powerpoint/2010/main" val="1803415297"/>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1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7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7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Click to edit Master title style</a:t>
            </a:r>
            <a:endParaRPr lang="en-US"/>
          </a:p>
        </p:txBody>
      </p:sp>
    </p:spTree>
    <p:extLst/>
  </p:cSld>
  <p:clrMapOvr>
    <a:masterClrMapping/>
  </p:clrMapOvr>
  <p:timing>
    <p:tnLst>
      <p:par>
        <p:cTn id="1" dur="indefinite" restart="never" nodeType="tmRoot"/>
      </p:par>
    </p:tnLst>
  </p:timing>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6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400" y="228600"/>
            <a:ext cx="11887200" cy="914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Text Placeholder 3"/>
          <p:cNvSpPr>
            <a:spLocks noGrp="1"/>
          </p:cNvSpPr>
          <p:nvPr>
            <p:ph type="body" sz="half" idx="10"/>
          </p:nvPr>
        </p:nvSpPr>
        <p:spPr>
          <a:xfrm>
            <a:off x="152400" y="1447800"/>
            <a:ext cx="11887200" cy="5257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15"/>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15"/>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CD5833-1C76-A448-8A23-420E26A8E441}" type="slidenum">
              <a:rPr lang="en-US"/>
              <a:pPr>
                <a:defRPr/>
              </a:pPr>
              <a:t>‹#›</a:t>
            </a:fld>
            <a:endParaRPr lang="en-US"/>
          </a:p>
        </p:txBody>
      </p:sp>
    </p:spTree>
    <p:extLst>
      <p:ext uri="{BB962C8B-B14F-4D97-AF65-F5344CB8AC3E}">
        <p14:creationId xmlns:p14="http://schemas.microsoft.com/office/powerpoint/2010/main" val="760792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AFE6A8-AD0A-F443-A0AF-99682030A0EB}" type="slidenum">
              <a:rPr lang="en-US"/>
              <a:pPr>
                <a:defRPr/>
              </a:pPr>
              <a:t>‹#›</a:t>
            </a:fld>
            <a:endParaRPr lang="en-US"/>
          </a:p>
        </p:txBody>
      </p:sp>
    </p:spTree>
    <p:extLst>
      <p:ext uri="{BB962C8B-B14F-4D97-AF65-F5344CB8AC3E}">
        <p14:creationId xmlns:p14="http://schemas.microsoft.com/office/powerpoint/2010/main" val="2795340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23BB66-DC02-0042-8CF6-DDC3C98C465F}" type="slidenum">
              <a:rPr lang="en-US"/>
              <a:pPr>
                <a:defRPr/>
              </a:pPr>
              <a:t>‹#›</a:t>
            </a:fld>
            <a:endParaRPr lang="en-US"/>
          </a:p>
        </p:txBody>
      </p:sp>
    </p:spTree>
    <p:extLst>
      <p:ext uri="{BB962C8B-B14F-4D97-AF65-F5344CB8AC3E}">
        <p14:creationId xmlns:p14="http://schemas.microsoft.com/office/powerpoint/2010/main" val="13482715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47E41F-18AE-4046-8E0F-A1CC5E2E367C}" type="slidenum">
              <a:rPr lang="en-US"/>
              <a:pPr>
                <a:defRPr/>
              </a:pPr>
              <a:t>‹#›</a:t>
            </a:fld>
            <a:endParaRPr lang="en-US"/>
          </a:p>
        </p:txBody>
      </p:sp>
    </p:spTree>
    <p:extLst>
      <p:ext uri="{BB962C8B-B14F-4D97-AF65-F5344CB8AC3E}">
        <p14:creationId xmlns:p14="http://schemas.microsoft.com/office/powerpoint/2010/main" val="10490670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4AB8B8-038A-3740-AA43-C3FFBBB67C9E}" type="slidenum">
              <a:rPr lang="en-US"/>
              <a:pPr>
                <a:defRPr/>
              </a:pPr>
              <a:t>‹#›</a:t>
            </a:fld>
            <a:endParaRPr lang="en-US"/>
          </a:p>
        </p:txBody>
      </p:sp>
    </p:spTree>
    <p:extLst>
      <p:ext uri="{BB962C8B-B14F-4D97-AF65-F5344CB8AC3E}">
        <p14:creationId xmlns:p14="http://schemas.microsoft.com/office/powerpoint/2010/main" val="14255390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EC6509-5AFF-7D47-90CA-A6085F6FEAE3}" type="slidenum">
              <a:rPr lang="en-US"/>
              <a:pPr>
                <a:defRPr/>
              </a:pPr>
              <a:t>‹#›</a:t>
            </a:fld>
            <a:endParaRPr lang="en-US"/>
          </a:p>
        </p:txBody>
      </p:sp>
    </p:spTree>
    <p:extLst>
      <p:ext uri="{BB962C8B-B14F-4D97-AF65-F5344CB8AC3E}">
        <p14:creationId xmlns:p14="http://schemas.microsoft.com/office/powerpoint/2010/main" val="29874054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B78770A-2166-EC4F-BCAB-FFCCED3244FA}" type="slidenum">
              <a:rPr lang="en-US"/>
              <a:pPr>
                <a:defRPr/>
              </a:pPr>
              <a:t>‹#›</a:t>
            </a:fld>
            <a:endParaRPr lang="en-US"/>
          </a:p>
        </p:txBody>
      </p:sp>
    </p:spTree>
    <p:extLst>
      <p:ext uri="{BB962C8B-B14F-4D97-AF65-F5344CB8AC3E}">
        <p14:creationId xmlns:p14="http://schemas.microsoft.com/office/powerpoint/2010/main" val="10157802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2ACFB6D-2AC0-F748-A8D3-2EADF0FD1FC1}" type="slidenum">
              <a:rPr lang="en-US"/>
              <a:pPr>
                <a:defRPr/>
              </a:pPr>
              <a:t>‹#›</a:t>
            </a:fld>
            <a:endParaRPr lang="en-US"/>
          </a:p>
        </p:txBody>
      </p:sp>
    </p:spTree>
    <p:extLst>
      <p:ext uri="{BB962C8B-B14F-4D97-AF65-F5344CB8AC3E}">
        <p14:creationId xmlns:p14="http://schemas.microsoft.com/office/powerpoint/2010/main" val="3079066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pPr>
                <a:defRPr/>
              </a:pPr>
              <a:t>‹#›</a:t>
            </a:fld>
            <a:endParaRPr lang="en-US"/>
          </a:p>
        </p:txBody>
      </p:sp>
    </p:spTree>
    <p:extLst>
      <p:ext uri="{BB962C8B-B14F-4D97-AF65-F5344CB8AC3E}">
        <p14:creationId xmlns:p14="http://schemas.microsoft.com/office/powerpoint/2010/main" val="11483295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A1674F2-1B8A-AB40-BE8E-B88C8ED934B1}" type="slidenum">
              <a:rPr lang="en-US"/>
              <a:pPr>
                <a:defRPr/>
              </a:pPr>
              <a:t>‹#›</a:t>
            </a:fld>
            <a:endParaRPr lang="en-US"/>
          </a:p>
        </p:txBody>
      </p:sp>
    </p:spTree>
    <p:extLst>
      <p:ext uri="{BB962C8B-B14F-4D97-AF65-F5344CB8AC3E}">
        <p14:creationId xmlns:p14="http://schemas.microsoft.com/office/powerpoint/2010/main" val="40590127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F3F0D7-6EB9-1A40-A506-1416F85F2746}" type="slidenum">
              <a:rPr lang="en-US"/>
              <a:pPr>
                <a:defRPr/>
              </a:pPr>
              <a:t>‹#›</a:t>
            </a:fld>
            <a:endParaRPr lang="en-US"/>
          </a:p>
        </p:txBody>
      </p:sp>
    </p:spTree>
    <p:extLst>
      <p:ext uri="{BB962C8B-B14F-4D97-AF65-F5344CB8AC3E}">
        <p14:creationId xmlns:p14="http://schemas.microsoft.com/office/powerpoint/2010/main" val="13330871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C43B56-026E-934C-8D34-7F5E77114406}" type="slidenum">
              <a:rPr lang="en-US"/>
              <a:pPr>
                <a:defRPr/>
              </a:pPr>
              <a:t>‹#›</a:t>
            </a:fld>
            <a:endParaRPr lang="en-US"/>
          </a:p>
        </p:txBody>
      </p:sp>
    </p:spTree>
    <p:extLst>
      <p:ext uri="{BB962C8B-B14F-4D97-AF65-F5344CB8AC3E}">
        <p14:creationId xmlns:p14="http://schemas.microsoft.com/office/powerpoint/2010/main" val="189728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DB8C18-0CB8-ED4D-A237-64E6A87C45AC}" type="slidenum">
              <a:rPr lang="en-US"/>
              <a:pPr>
                <a:defRPr/>
              </a:pPr>
              <a:t>‹#›</a:t>
            </a:fld>
            <a:endParaRPr lang="en-US"/>
          </a:p>
        </p:txBody>
      </p:sp>
    </p:spTree>
    <p:extLst>
      <p:ext uri="{BB962C8B-B14F-4D97-AF65-F5344CB8AC3E}">
        <p14:creationId xmlns:p14="http://schemas.microsoft.com/office/powerpoint/2010/main" val="9716526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699D53-3248-A442-8E35-5997BF24D4A3}" type="slidenum">
              <a:rPr lang="en-US"/>
              <a:pPr>
                <a:defRPr/>
              </a:pPr>
              <a:t>‹#›</a:t>
            </a:fld>
            <a:endParaRPr lang="en-US"/>
          </a:p>
        </p:txBody>
      </p:sp>
    </p:spTree>
    <p:extLst>
      <p:ext uri="{BB962C8B-B14F-4D97-AF65-F5344CB8AC3E}">
        <p14:creationId xmlns:p14="http://schemas.microsoft.com/office/powerpoint/2010/main" val="523905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3DF58B-5CD6-8946-AA63-7C1848E159D6}" type="slidenum">
              <a:rPr lang="en-US"/>
              <a:pPr>
                <a:defRPr/>
              </a:pPr>
              <a:t>‹#›</a:t>
            </a:fld>
            <a:endParaRPr lang="en-US"/>
          </a:p>
        </p:txBody>
      </p:sp>
    </p:spTree>
    <p:extLst>
      <p:ext uri="{BB962C8B-B14F-4D97-AF65-F5344CB8AC3E}">
        <p14:creationId xmlns:p14="http://schemas.microsoft.com/office/powerpoint/2010/main" val="25198616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BA5E73-4A04-ED4E-BF30-354C9E13D32C}" type="slidenum">
              <a:rPr lang="en-US"/>
              <a:pPr>
                <a:defRPr/>
              </a:pPr>
              <a:t>‹#›</a:t>
            </a:fld>
            <a:endParaRPr lang="en-US"/>
          </a:p>
        </p:txBody>
      </p:sp>
    </p:spTree>
    <p:extLst>
      <p:ext uri="{BB962C8B-B14F-4D97-AF65-F5344CB8AC3E}">
        <p14:creationId xmlns:p14="http://schemas.microsoft.com/office/powerpoint/2010/main" val="29143236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FED295-DAF4-CA45-B238-B4A22CCE95D5}" type="slidenum">
              <a:rPr lang="en-US"/>
              <a:pPr>
                <a:defRPr/>
              </a:pPr>
              <a:t>‹#›</a:t>
            </a:fld>
            <a:endParaRPr lang="en-US"/>
          </a:p>
        </p:txBody>
      </p:sp>
    </p:spTree>
    <p:extLst>
      <p:ext uri="{BB962C8B-B14F-4D97-AF65-F5344CB8AC3E}">
        <p14:creationId xmlns:p14="http://schemas.microsoft.com/office/powerpoint/2010/main" val="36480690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B45812-38F8-464E-8931-1DA40016713A}" type="slidenum">
              <a:rPr lang="en-US"/>
              <a:pPr>
                <a:defRPr/>
              </a:pPr>
              <a:t>‹#›</a:t>
            </a:fld>
            <a:endParaRPr lang="en-US"/>
          </a:p>
        </p:txBody>
      </p:sp>
    </p:spTree>
    <p:extLst>
      <p:ext uri="{BB962C8B-B14F-4D97-AF65-F5344CB8AC3E}">
        <p14:creationId xmlns:p14="http://schemas.microsoft.com/office/powerpoint/2010/main" val="28800974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F8648CF-351C-6348-BA35-DF24A66BC087}" type="slidenum">
              <a:rPr lang="en-US"/>
              <a:pPr>
                <a:defRPr/>
              </a:pPr>
              <a:t>‹#›</a:t>
            </a:fld>
            <a:endParaRPr lang="en-US"/>
          </a:p>
        </p:txBody>
      </p:sp>
    </p:spTree>
    <p:extLst>
      <p:ext uri="{BB962C8B-B14F-4D97-AF65-F5344CB8AC3E}">
        <p14:creationId xmlns:p14="http://schemas.microsoft.com/office/powerpoint/2010/main" val="2217017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pPr>
                <a:defRPr/>
              </a:pPr>
              <a:t>‹#›</a:t>
            </a:fld>
            <a:endParaRPr lang="en-US"/>
          </a:p>
        </p:txBody>
      </p:sp>
    </p:spTree>
    <p:extLst>
      <p:ext uri="{BB962C8B-B14F-4D97-AF65-F5344CB8AC3E}">
        <p14:creationId xmlns:p14="http://schemas.microsoft.com/office/powerpoint/2010/main" val="4598341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201547A-30E0-C74B-B9D2-452BB45A649B}" type="slidenum">
              <a:rPr lang="en-US"/>
              <a:pPr>
                <a:defRPr/>
              </a:pPr>
              <a:t>‹#›</a:t>
            </a:fld>
            <a:endParaRPr lang="en-US"/>
          </a:p>
        </p:txBody>
      </p:sp>
    </p:spTree>
    <p:extLst>
      <p:ext uri="{BB962C8B-B14F-4D97-AF65-F5344CB8AC3E}">
        <p14:creationId xmlns:p14="http://schemas.microsoft.com/office/powerpoint/2010/main" val="29224975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0CB99CE-8E44-FC41-9210-106D3F90353D}" type="slidenum">
              <a:rPr lang="en-US"/>
              <a:pPr>
                <a:defRPr/>
              </a:pPr>
              <a:t>‹#›</a:t>
            </a:fld>
            <a:endParaRPr lang="en-US"/>
          </a:p>
        </p:txBody>
      </p:sp>
    </p:spTree>
    <p:extLst>
      <p:ext uri="{BB962C8B-B14F-4D97-AF65-F5344CB8AC3E}">
        <p14:creationId xmlns:p14="http://schemas.microsoft.com/office/powerpoint/2010/main" val="27021124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96EB7B-4497-2446-87CA-AB55D19659F1}" type="slidenum">
              <a:rPr lang="en-US"/>
              <a:pPr>
                <a:defRPr/>
              </a:pPr>
              <a:t>‹#›</a:t>
            </a:fld>
            <a:endParaRPr lang="en-US"/>
          </a:p>
        </p:txBody>
      </p:sp>
    </p:spTree>
    <p:extLst>
      <p:ext uri="{BB962C8B-B14F-4D97-AF65-F5344CB8AC3E}">
        <p14:creationId xmlns:p14="http://schemas.microsoft.com/office/powerpoint/2010/main" val="34932522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24646E-7049-734B-953E-82615D303249}" type="slidenum">
              <a:rPr lang="en-US"/>
              <a:pPr>
                <a:defRPr/>
              </a:pPr>
              <a:t>‹#›</a:t>
            </a:fld>
            <a:endParaRPr lang="en-US"/>
          </a:p>
        </p:txBody>
      </p:sp>
    </p:spTree>
    <p:extLst>
      <p:ext uri="{BB962C8B-B14F-4D97-AF65-F5344CB8AC3E}">
        <p14:creationId xmlns:p14="http://schemas.microsoft.com/office/powerpoint/2010/main" val="12742589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EFE4A4-9B6B-3444-87C1-29459FC3191C}" type="slidenum">
              <a:rPr lang="en-US"/>
              <a:pPr>
                <a:defRPr/>
              </a:pPr>
              <a:t>‹#›</a:t>
            </a:fld>
            <a:endParaRPr lang="en-US"/>
          </a:p>
        </p:txBody>
      </p:sp>
    </p:spTree>
    <p:extLst>
      <p:ext uri="{BB962C8B-B14F-4D97-AF65-F5344CB8AC3E}">
        <p14:creationId xmlns:p14="http://schemas.microsoft.com/office/powerpoint/2010/main" val="121274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A39385-B085-8A48-96A3-FA99DD7C83D9}" type="slidenum">
              <a:rPr lang="en-US"/>
              <a:pPr>
                <a:defRPr/>
              </a:pPr>
              <a:t>‹#›</a:t>
            </a:fld>
            <a:endParaRPr lang="en-US"/>
          </a:p>
        </p:txBody>
      </p:sp>
    </p:spTree>
    <p:extLst>
      <p:ext uri="{BB962C8B-B14F-4D97-AF65-F5344CB8AC3E}">
        <p14:creationId xmlns:p14="http://schemas.microsoft.com/office/powerpoint/2010/main" val="15383650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2C7EB3-CC68-3C4F-BCAB-7E1EF119A463}" type="slidenum">
              <a:rPr lang="en-US"/>
              <a:pPr>
                <a:defRPr/>
              </a:pPr>
              <a:t>‹#›</a:t>
            </a:fld>
            <a:endParaRPr lang="en-US"/>
          </a:p>
        </p:txBody>
      </p:sp>
    </p:spTree>
    <p:extLst>
      <p:ext uri="{BB962C8B-B14F-4D97-AF65-F5344CB8AC3E}">
        <p14:creationId xmlns:p14="http://schemas.microsoft.com/office/powerpoint/2010/main" val="37086719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B12FBA-BAD1-6443-BFCE-71E3578A658E}" type="slidenum">
              <a:rPr lang="en-US"/>
              <a:pPr>
                <a:defRPr/>
              </a:pPr>
              <a:t>‹#›</a:t>
            </a:fld>
            <a:endParaRPr lang="en-US"/>
          </a:p>
        </p:txBody>
      </p:sp>
    </p:spTree>
    <p:extLst>
      <p:ext uri="{BB962C8B-B14F-4D97-AF65-F5344CB8AC3E}">
        <p14:creationId xmlns:p14="http://schemas.microsoft.com/office/powerpoint/2010/main" val="31507949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B34DC2-7D18-A542-9536-C04B6E81CF88}" type="slidenum">
              <a:rPr lang="en-US"/>
              <a:pPr>
                <a:defRPr/>
              </a:pPr>
              <a:t>‹#›</a:t>
            </a:fld>
            <a:endParaRPr lang="en-US"/>
          </a:p>
        </p:txBody>
      </p:sp>
    </p:spTree>
    <p:extLst>
      <p:ext uri="{BB962C8B-B14F-4D97-AF65-F5344CB8AC3E}">
        <p14:creationId xmlns:p14="http://schemas.microsoft.com/office/powerpoint/2010/main" val="36211421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FD29BB-FFD6-A544-AC01-517A742CF5BC}" type="slidenum">
              <a:rPr lang="en-US"/>
              <a:pPr>
                <a:defRPr/>
              </a:pPr>
              <a:t>‹#›</a:t>
            </a:fld>
            <a:endParaRPr lang="en-US"/>
          </a:p>
        </p:txBody>
      </p:sp>
    </p:spTree>
    <p:extLst>
      <p:ext uri="{BB962C8B-B14F-4D97-AF65-F5344CB8AC3E}">
        <p14:creationId xmlns:p14="http://schemas.microsoft.com/office/powerpoint/2010/main" val="3760418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pPr>
                <a:defRPr/>
              </a:pPr>
              <a:t>‹#›</a:t>
            </a:fld>
            <a:endParaRPr lang="en-US"/>
          </a:p>
        </p:txBody>
      </p:sp>
    </p:spTree>
    <p:extLst>
      <p:ext uri="{BB962C8B-B14F-4D97-AF65-F5344CB8AC3E}">
        <p14:creationId xmlns:p14="http://schemas.microsoft.com/office/powerpoint/2010/main" val="3795304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EECC178-1209-1043-A94F-47CD97945F9B}" type="slidenum">
              <a:rPr lang="en-US"/>
              <a:pPr>
                <a:defRPr/>
              </a:pPr>
              <a:t>‹#›</a:t>
            </a:fld>
            <a:endParaRPr lang="en-US"/>
          </a:p>
        </p:txBody>
      </p:sp>
    </p:spTree>
    <p:extLst>
      <p:ext uri="{BB962C8B-B14F-4D97-AF65-F5344CB8AC3E}">
        <p14:creationId xmlns:p14="http://schemas.microsoft.com/office/powerpoint/2010/main" val="21980002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4EA27E7-C32C-3646-99E7-5DAB0FF825C3}" type="slidenum">
              <a:rPr lang="en-US"/>
              <a:pPr>
                <a:defRPr/>
              </a:pPr>
              <a:t>‹#›</a:t>
            </a:fld>
            <a:endParaRPr lang="en-US"/>
          </a:p>
        </p:txBody>
      </p:sp>
    </p:spTree>
    <p:extLst>
      <p:ext uri="{BB962C8B-B14F-4D97-AF65-F5344CB8AC3E}">
        <p14:creationId xmlns:p14="http://schemas.microsoft.com/office/powerpoint/2010/main" val="34247211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7010240-A60E-914E-BE14-058B6FB8CF80}" type="slidenum">
              <a:rPr lang="en-US"/>
              <a:pPr>
                <a:defRPr/>
              </a:pPr>
              <a:t>‹#›</a:t>
            </a:fld>
            <a:endParaRPr lang="en-US"/>
          </a:p>
        </p:txBody>
      </p:sp>
    </p:spTree>
    <p:extLst>
      <p:ext uri="{BB962C8B-B14F-4D97-AF65-F5344CB8AC3E}">
        <p14:creationId xmlns:p14="http://schemas.microsoft.com/office/powerpoint/2010/main" val="26086981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634759-1ECB-3E43-A3E5-459A805B9D79}" type="slidenum">
              <a:rPr lang="en-US"/>
              <a:pPr>
                <a:defRPr/>
              </a:pPr>
              <a:t>‹#›</a:t>
            </a:fld>
            <a:endParaRPr lang="en-US"/>
          </a:p>
        </p:txBody>
      </p:sp>
    </p:spTree>
    <p:extLst>
      <p:ext uri="{BB962C8B-B14F-4D97-AF65-F5344CB8AC3E}">
        <p14:creationId xmlns:p14="http://schemas.microsoft.com/office/powerpoint/2010/main" val="32994768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C3F3255-ACDB-7E4F-A441-F5957896C694}" type="slidenum">
              <a:rPr lang="en-US"/>
              <a:pPr>
                <a:defRPr/>
              </a:pPr>
              <a:t>‹#›</a:t>
            </a:fld>
            <a:endParaRPr lang="en-US"/>
          </a:p>
        </p:txBody>
      </p:sp>
    </p:spTree>
    <p:extLst>
      <p:ext uri="{BB962C8B-B14F-4D97-AF65-F5344CB8AC3E}">
        <p14:creationId xmlns:p14="http://schemas.microsoft.com/office/powerpoint/2010/main" val="7715613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2A52E9-E5AC-E245-9459-C346BA0FDDBF}" type="slidenum">
              <a:rPr lang="en-US"/>
              <a:pPr>
                <a:defRPr/>
              </a:pPr>
              <a:t>‹#›</a:t>
            </a:fld>
            <a:endParaRPr lang="en-US"/>
          </a:p>
        </p:txBody>
      </p:sp>
    </p:spTree>
    <p:extLst>
      <p:ext uri="{BB962C8B-B14F-4D97-AF65-F5344CB8AC3E}">
        <p14:creationId xmlns:p14="http://schemas.microsoft.com/office/powerpoint/2010/main" val="22389731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C2BCB3-D159-A54E-9E68-37A3C03DFE88}" type="slidenum">
              <a:rPr lang="en-US"/>
              <a:pPr>
                <a:defRPr/>
              </a:pPr>
              <a:t>‹#›</a:t>
            </a:fld>
            <a:endParaRPr lang="en-US"/>
          </a:p>
        </p:txBody>
      </p:sp>
    </p:spTree>
    <p:extLst>
      <p:ext uri="{BB962C8B-B14F-4D97-AF65-F5344CB8AC3E}">
        <p14:creationId xmlns:p14="http://schemas.microsoft.com/office/powerpoint/2010/main" val="17769022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B3A199E-16AA-6D4C-A7D1-7314B3A17AB4}" type="datetimeFigureOut">
              <a:rPr lang="en-US"/>
              <a:pPr>
                <a:defRPr/>
              </a:pPr>
              <a:t>1/16/18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4B6270F6-B89F-2D41-BEBC-B46FA1731C83}" type="slidenum">
              <a:rPr lang="en-US"/>
              <a:pPr>
                <a:defRPr/>
              </a:pPr>
              <a:t>‹#›</a:t>
            </a:fld>
            <a:endParaRPr lang="en-US"/>
          </a:p>
        </p:txBody>
      </p:sp>
    </p:spTree>
    <p:extLst>
      <p:ext uri="{BB962C8B-B14F-4D97-AF65-F5344CB8AC3E}">
        <p14:creationId xmlns:p14="http://schemas.microsoft.com/office/powerpoint/2010/main" val="34372089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58109A9-1826-F145-8716-C560A2E32A74}" type="datetimeFigureOut">
              <a:rPr lang="en-US"/>
              <a:pPr>
                <a:defRPr/>
              </a:pPr>
              <a:t>1/16/18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3CC68A7-13BB-B145-8EAB-F079FFBC7E04}" type="slidenum">
              <a:rPr lang="en-US"/>
              <a:pPr>
                <a:defRPr/>
              </a:pPr>
              <a:t>‹#›</a:t>
            </a:fld>
            <a:endParaRPr lang="en-US"/>
          </a:p>
        </p:txBody>
      </p:sp>
    </p:spTree>
    <p:extLst>
      <p:ext uri="{BB962C8B-B14F-4D97-AF65-F5344CB8AC3E}">
        <p14:creationId xmlns:p14="http://schemas.microsoft.com/office/powerpoint/2010/main" val="15515757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094"/>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81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241D76D4-F8CD-9243-98B0-11BACA8E1B8A}" type="datetimeFigureOut">
              <a:rPr lang="en-US"/>
              <a:pPr>
                <a:defRPr/>
              </a:pPr>
              <a:t>1/16/18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A6D7C905-03A3-0B4C-9D8E-5DD806F237F3}" type="slidenum">
              <a:rPr lang="en-US"/>
              <a:pPr>
                <a:defRPr/>
              </a:pPr>
              <a:t>‹#›</a:t>
            </a:fld>
            <a:endParaRPr lang="en-US"/>
          </a:p>
        </p:txBody>
      </p:sp>
    </p:spTree>
    <p:extLst>
      <p:ext uri="{BB962C8B-B14F-4D97-AF65-F5344CB8AC3E}">
        <p14:creationId xmlns:p14="http://schemas.microsoft.com/office/powerpoint/2010/main" val="2375973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pPr>
                <a:defRPr/>
              </a:pPr>
              <a:t>‹#›</a:t>
            </a:fld>
            <a:endParaRPr lang="en-US"/>
          </a:p>
        </p:txBody>
      </p:sp>
    </p:spTree>
    <p:extLst>
      <p:ext uri="{BB962C8B-B14F-4D97-AF65-F5344CB8AC3E}">
        <p14:creationId xmlns:p14="http://schemas.microsoft.com/office/powerpoint/2010/main" val="37054328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08DA6EE-7EF8-BA4A-B4BE-4A51DF0D51F0}" type="datetimeFigureOut">
              <a:rPr lang="en-US"/>
              <a:pPr>
                <a:defRPr/>
              </a:pPr>
              <a:t>1/16/18</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5C4159C-CB67-404A-9D25-CCC01053FD59}" type="slidenum">
              <a:rPr lang="en-US"/>
              <a:pPr>
                <a:defRPr/>
              </a:pPr>
              <a:t>‹#›</a:t>
            </a:fld>
            <a:endParaRPr lang="en-US"/>
          </a:p>
        </p:txBody>
      </p:sp>
    </p:spTree>
    <p:extLst>
      <p:ext uri="{BB962C8B-B14F-4D97-AF65-F5344CB8AC3E}">
        <p14:creationId xmlns:p14="http://schemas.microsoft.com/office/powerpoint/2010/main" val="29512358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B341A615-15A5-2C49-9B6F-B1E73BC1F607}" type="datetimeFigureOut">
              <a:rPr lang="en-US"/>
              <a:pPr>
                <a:defRPr/>
              </a:pPr>
              <a:t>1/16/18</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0049ED95-A852-A448-8467-0A317BB3D609}" type="slidenum">
              <a:rPr lang="en-US"/>
              <a:pPr>
                <a:defRPr/>
              </a:pPr>
              <a:t>‹#›</a:t>
            </a:fld>
            <a:endParaRPr lang="en-US"/>
          </a:p>
        </p:txBody>
      </p:sp>
    </p:spTree>
    <p:extLst>
      <p:ext uri="{BB962C8B-B14F-4D97-AF65-F5344CB8AC3E}">
        <p14:creationId xmlns:p14="http://schemas.microsoft.com/office/powerpoint/2010/main" val="24264447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6AC5DBA2-400B-3D4B-99C6-6BD499C5F13A}" type="datetimeFigureOut">
              <a:rPr lang="en-US"/>
              <a:pPr>
                <a:defRPr/>
              </a:pPr>
              <a:t>1/16/18</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C13D731-F395-5445-9E76-EBCA1976A1F4}" type="slidenum">
              <a:rPr lang="en-US"/>
              <a:pPr>
                <a:defRPr/>
              </a:pPr>
              <a:t>‹#›</a:t>
            </a:fld>
            <a:endParaRPr lang="en-US"/>
          </a:p>
        </p:txBody>
      </p:sp>
    </p:spTree>
    <p:extLst>
      <p:ext uri="{BB962C8B-B14F-4D97-AF65-F5344CB8AC3E}">
        <p14:creationId xmlns:p14="http://schemas.microsoft.com/office/powerpoint/2010/main" val="23372088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39E5ABDA-87C4-C148-8724-2175BAB07E4F}" type="datetimeFigureOut">
              <a:rPr lang="en-US"/>
              <a:pPr>
                <a:defRPr/>
              </a:pPr>
              <a:t>1/16/18</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27573D23-25CD-D44C-B233-3099EEB36616}" type="slidenum">
              <a:rPr lang="en-US"/>
              <a:pPr>
                <a:defRPr/>
              </a:pPr>
              <a:t>‹#›</a:t>
            </a:fld>
            <a:endParaRPr lang="en-US"/>
          </a:p>
        </p:txBody>
      </p:sp>
    </p:spTree>
    <p:extLst>
      <p:ext uri="{BB962C8B-B14F-4D97-AF65-F5344CB8AC3E}">
        <p14:creationId xmlns:p14="http://schemas.microsoft.com/office/powerpoint/2010/main" val="272625283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78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333FDDA-DC2D-EF4B-A40E-0B665A6D1DB0}" type="datetimeFigureOut">
              <a:rPr lang="en-US"/>
              <a:pPr>
                <a:defRPr/>
              </a:pPr>
              <a:t>1/16/18</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07F3291-4405-D945-847E-8823547F3E80}" type="slidenum">
              <a:rPr lang="en-US"/>
              <a:pPr>
                <a:defRPr/>
              </a:pPr>
              <a:t>‹#›</a:t>
            </a:fld>
            <a:endParaRPr lang="en-US"/>
          </a:p>
        </p:txBody>
      </p:sp>
    </p:spTree>
    <p:extLst>
      <p:ext uri="{BB962C8B-B14F-4D97-AF65-F5344CB8AC3E}">
        <p14:creationId xmlns:p14="http://schemas.microsoft.com/office/powerpoint/2010/main" val="34697347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781"/>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DDE71AA5-8F20-3E4A-B07D-7C95AF70636A}" type="datetimeFigureOut">
              <a:rPr lang="en-US"/>
              <a:pPr>
                <a:defRPr/>
              </a:pPr>
              <a:t>1/16/18</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8DC3DCF6-DE91-5D41-91D1-1AF97879F6EB}" type="slidenum">
              <a:rPr lang="en-US"/>
              <a:pPr>
                <a:defRPr/>
              </a:pPr>
              <a:t>‹#›</a:t>
            </a:fld>
            <a:endParaRPr lang="en-US"/>
          </a:p>
        </p:txBody>
      </p:sp>
    </p:spTree>
    <p:extLst>
      <p:ext uri="{BB962C8B-B14F-4D97-AF65-F5344CB8AC3E}">
        <p14:creationId xmlns:p14="http://schemas.microsoft.com/office/powerpoint/2010/main" val="116287153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BBB7B94E-B006-DD4B-BF83-C7A187D75E1C}" type="datetimeFigureOut">
              <a:rPr lang="en-US"/>
              <a:pPr>
                <a:defRPr/>
              </a:pPr>
              <a:t>1/16/18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A64E36E2-0CBF-A84E-A943-90E08177E9E0}" type="slidenum">
              <a:rPr lang="en-US"/>
              <a:pPr>
                <a:defRPr/>
              </a:pPr>
              <a:t>‹#›</a:t>
            </a:fld>
            <a:endParaRPr lang="en-US"/>
          </a:p>
        </p:txBody>
      </p:sp>
    </p:spTree>
    <p:extLst>
      <p:ext uri="{BB962C8B-B14F-4D97-AF65-F5344CB8AC3E}">
        <p14:creationId xmlns:p14="http://schemas.microsoft.com/office/powerpoint/2010/main" val="26654322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9F18B96-EB01-474A-B2ED-43DCF31E7968}" type="datetimeFigureOut">
              <a:rPr lang="en-US"/>
              <a:pPr>
                <a:defRPr/>
              </a:pPr>
              <a:t>1/16/18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13A12576-882A-FA45-B706-AAE67D977E75}" type="slidenum">
              <a:rPr lang="en-US"/>
              <a:pPr>
                <a:defRPr/>
              </a:pPr>
              <a:t>‹#›</a:t>
            </a:fld>
            <a:endParaRPr lang="en-US"/>
          </a:p>
        </p:txBody>
      </p:sp>
    </p:spTree>
    <p:extLst>
      <p:ext uri="{BB962C8B-B14F-4D97-AF65-F5344CB8AC3E}">
        <p14:creationId xmlns:p14="http://schemas.microsoft.com/office/powerpoint/2010/main" val="20605065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3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96511704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068839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pPr>
                <a:defRPr/>
              </a:pPr>
              <a:t>‹#›</a:t>
            </a:fld>
            <a:endParaRPr lang="en-US"/>
          </a:p>
        </p:txBody>
      </p:sp>
    </p:spTree>
    <p:extLst>
      <p:ext uri="{BB962C8B-B14F-4D97-AF65-F5344CB8AC3E}">
        <p14:creationId xmlns:p14="http://schemas.microsoft.com/office/powerpoint/2010/main" val="117100531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09"/>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86259519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95683660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111191300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01416487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78623843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402644790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98258910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356503627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09"/>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09"/>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93742484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1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2059747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pPr>
                <a:defRPr/>
              </a:pPr>
              <a:t>‹#›</a:t>
            </a:fld>
            <a:endParaRPr lang="en-US"/>
          </a:p>
        </p:txBody>
      </p:sp>
    </p:spTree>
    <p:extLst>
      <p:ext uri="{BB962C8B-B14F-4D97-AF65-F5344CB8AC3E}">
        <p14:creationId xmlns:p14="http://schemas.microsoft.com/office/powerpoint/2010/main" val="33938104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08495341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89"/>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36584149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26798568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6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6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240757291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323680482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117782895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3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365664843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32209357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123538704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89"/>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89"/>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61770432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theme" Target="../theme/theme10.xml"/><Relationship Id="rId13" Type="http://schemas.openxmlformats.org/officeDocument/2006/relationships/image" Target="../media/image3.jpeg"/><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1.xml"/><Relationship Id="rId12" Type="http://schemas.openxmlformats.org/officeDocument/2006/relationships/theme" Target="../theme/theme11.xml"/><Relationship Id="rId13" Type="http://schemas.openxmlformats.org/officeDocument/2006/relationships/image" Target="../media/image1.jpeg"/><Relationship Id="rId1" Type="http://schemas.openxmlformats.org/officeDocument/2006/relationships/slideLayout" Target="../slideLayouts/slideLayout111.xml"/><Relationship Id="rId2" Type="http://schemas.openxmlformats.org/officeDocument/2006/relationships/slideLayout" Target="../slideLayouts/slideLayout112.xml"/><Relationship Id="rId3" Type="http://schemas.openxmlformats.org/officeDocument/2006/relationships/slideLayout" Target="../slideLayouts/slideLayout113.xml"/><Relationship Id="rId4" Type="http://schemas.openxmlformats.org/officeDocument/2006/relationships/slideLayout" Target="../slideLayouts/slideLayout114.xml"/><Relationship Id="rId5" Type="http://schemas.openxmlformats.org/officeDocument/2006/relationships/slideLayout" Target="../slideLayouts/slideLayout115.xml"/><Relationship Id="rId6" Type="http://schemas.openxmlformats.org/officeDocument/2006/relationships/slideLayout" Target="../slideLayouts/slideLayout116.xml"/><Relationship Id="rId7" Type="http://schemas.openxmlformats.org/officeDocument/2006/relationships/slideLayout" Target="../slideLayouts/slideLayout117.xml"/><Relationship Id="rId8" Type="http://schemas.openxmlformats.org/officeDocument/2006/relationships/slideLayout" Target="../slideLayouts/slideLayout118.xml"/><Relationship Id="rId9" Type="http://schemas.openxmlformats.org/officeDocument/2006/relationships/slideLayout" Target="../slideLayouts/slideLayout119.xml"/><Relationship Id="rId10"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2.xml"/><Relationship Id="rId12" Type="http://schemas.openxmlformats.org/officeDocument/2006/relationships/theme" Target="../theme/theme12.xml"/><Relationship Id="rId13" Type="http://schemas.openxmlformats.org/officeDocument/2006/relationships/image" Target="../media/image1.jpeg"/><Relationship Id="rId1" Type="http://schemas.openxmlformats.org/officeDocument/2006/relationships/slideLayout" Target="../slideLayouts/slideLayout122.xml"/><Relationship Id="rId2" Type="http://schemas.openxmlformats.org/officeDocument/2006/relationships/slideLayout" Target="../slideLayouts/slideLayout123.xml"/><Relationship Id="rId3" Type="http://schemas.openxmlformats.org/officeDocument/2006/relationships/slideLayout" Target="../slideLayouts/slideLayout124.xml"/><Relationship Id="rId4" Type="http://schemas.openxmlformats.org/officeDocument/2006/relationships/slideLayout" Target="../slideLayouts/slideLayout125.xml"/><Relationship Id="rId5" Type="http://schemas.openxmlformats.org/officeDocument/2006/relationships/slideLayout" Target="../slideLayouts/slideLayout126.xml"/><Relationship Id="rId6" Type="http://schemas.openxmlformats.org/officeDocument/2006/relationships/slideLayout" Target="../slideLayouts/slideLayout127.xml"/><Relationship Id="rId7" Type="http://schemas.openxmlformats.org/officeDocument/2006/relationships/slideLayout" Target="../slideLayouts/slideLayout128.xml"/><Relationship Id="rId8" Type="http://schemas.openxmlformats.org/officeDocument/2006/relationships/slideLayout" Target="../slideLayouts/slideLayout129.xml"/><Relationship Id="rId9" Type="http://schemas.openxmlformats.org/officeDocument/2006/relationships/slideLayout" Target="../slideLayouts/slideLayout130.xml"/><Relationship Id="rId10"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3.xml"/><Relationship Id="rId12" Type="http://schemas.openxmlformats.org/officeDocument/2006/relationships/theme" Target="../theme/theme13.xml"/><Relationship Id="rId13" Type="http://schemas.openxmlformats.org/officeDocument/2006/relationships/image" Target="../media/image1.jpeg"/><Relationship Id="rId1" Type="http://schemas.openxmlformats.org/officeDocument/2006/relationships/slideLayout" Target="../slideLayouts/slideLayout133.xml"/><Relationship Id="rId2" Type="http://schemas.openxmlformats.org/officeDocument/2006/relationships/slideLayout" Target="../slideLayouts/slideLayout134.xml"/><Relationship Id="rId3" Type="http://schemas.openxmlformats.org/officeDocument/2006/relationships/slideLayout" Target="../slideLayouts/slideLayout135.xml"/><Relationship Id="rId4" Type="http://schemas.openxmlformats.org/officeDocument/2006/relationships/slideLayout" Target="../slideLayouts/slideLayout136.xml"/><Relationship Id="rId5" Type="http://schemas.openxmlformats.org/officeDocument/2006/relationships/slideLayout" Target="../slideLayouts/slideLayout137.xml"/><Relationship Id="rId6" Type="http://schemas.openxmlformats.org/officeDocument/2006/relationships/slideLayout" Target="../slideLayouts/slideLayout138.xml"/><Relationship Id="rId7" Type="http://schemas.openxmlformats.org/officeDocument/2006/relationships/slideLayout" Target="../slideLayouts/slideLayout139.xml"/><Relationship Id="rId8" Type="http://schemas.openxmlformats.org/officeDocument/2006/relationships/slideLayout" Target="../slideLayouts/slideLayout140.xml"/><Relationship Id="rId9" Type="http://schemas.openxmlformats.org/officeDocument/2006/relationships/slideLayout" Target="../slideLayouts/slideLayout141.xml"/><Relationship Id="rId10"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4.xml"/><Relationship Id="rId12" Type="http://schemas.openxmlformats.org/officeDocument/2006/relationships/theme" Target="../theme/theme14.xml"/><Relationship Id="rId13" Type="http://schemas.openxmlformats.org/officeDocument/2006/relationships/image" Target="../media/image3.jpeg"/><Relationship Id="rId1" Type="http://schemas.openxmlformats.org/officeDocument/2006/relationships/slideLayout" Target="../slideLayouts/slideLayout144.xml"/><Relationship Id="rId2" Type="http://schemas.openxmlformats.org/officeDocument/2006/relationships/slideLayout" Target="../slideLayouts/slideLayout145.xml"/><Relationship Id="rId3" Type="http://schemas.openxmlformats.org/officeDocument/2006/relationships/slideLayout" Target="../slideLayouts/slideLayout146.xml"/><Relationship Id="rId4" Type="http://schemas.openxmlformats.org/officeDocument/2006/relationships/slideLayout" Target="../slideLayouts/slideLayout147.xml"/><Relationship Id="rId5" Type="http://schemas.openxmlformats.org/officeDocument/2006/relationships/slideLayout" Target="../slideLayouts/slideLayout148.xml"/><Relationship Id="rId6" Type="http://schemas.openxmlformats.org/officeDocument/2006/relationships/slideLayout" Target="../slideLayouts/slideLayout149.xml"/><Relationship Id="rId7" Type="http://schemas.openxmlformats.org/officeDocument/2006/relationships/slideLayout" Target="../slideLayouts/slideLayout150.xml"/><Relationship Id="rId8" Type="http://schemas.openxmlformats.org/officeDocument/2006/relationships/slideLayout" Target="../slideLayouts/slideLayout151.xml"/><Relationship Id="rId9" Type="http://schemas.openxmlformats.org/officeDocument/2006/relationships/slideLayout" Target="../slideLayouts/slideLayout152.xml"/><Relationship Id="rId10"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65.xml"/><Relationship Id="rId12" Type="http://schemas.openxmlformats.org/officeDocument/2006/relationships/theme" Target="../theme/theme15.xml"/><Relationship Id="rId13" Type="http://schemas.openxmlformats.org/officeDocument/2006/relationships/image" Target="../media/image3.jpeg"/><Relationship Id="rId1" Type="http://schemas.openxmlformats.org/officeDocument/2006/relationships/slideLayout" Target="../slideLayouts/slideLayout155.xml"/><Relationship Id="rId2" Type="http://schemas.openxmlformats.org/officeDocument/2006/relationships/slideLayout" Target="../slideLayouts/slideLayout156.xml"/><Relationship Id="rId3" Type="http://schemas.openxmlformats.org/officeDocument/2006/relationships/slideLayout" Target="../slideLayouts/slideLayout157.xml"/><Relationship Id="rId4" Type="http://schemas.openxmlformats.org/officeDocument/2006/relationships/slideLayout" Target="../slideLayouts/slideLayout158.xml"/><Relationship Id="rId5" Type="http://schemas.openxmlformats.org/officeDocument/2006/relationships/slideLayout" Target="../slideLayouts/slideLayout159.xml"/><Relationship Id="rId6" Type="http://schemas.openxmlformats.org/officeDocument/2006/relationships/slideLayout" Target="../slideLayouts/slideLayout160.xml"/><Relationship Id="rId7" Type="http://schemas.openxmlformats.org/officeDocument/2006/relationships/slideLayout" Target="../slideLayouts/slideLayout161.xml"/><Relationship Id="rId8" Type="http://schemas.openxmlformats.org/officeDocument/2006/relationships/slideLayout" Target="../slideLayouts/slideLayout162.xml"/><Relationship Id="rId9" Type="http://schemas.openxmlformats.org/officeDocument/2006/relationships/slideLayout" Target="../slideLayouts/slideLayout163.xml"/><Relationship Id="rId10" Type="http://schemas.openxmlformats.org/officeDocument/2006/relationships/slideLayout" Target="../slideLayouts/slideLayout164.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76.xml"/><Relationship Id="rId12" Type="http://schemas.openxmlformats.org/officeDocument/2006/relationships/theme" Target="../theme/theme16.xml"/><Relationship Id="rId13" Type="http://schemas.openxmlformats.org/officeDocument/2006/relationships/image" Target="../media/image1.jpeg"/><Relationship Id="rId1" Type="http://schemas.openxmlformats.org/officeDocument/2006/relationships/slideLayout" Target="../slideLayouts/slideLayout166.xml"/><Relationship Id="rId2" Type="http://schemas.openxmlformats.org/officeDocument/2006/relationships/slideLayout" Target="../slideLayouts/slideLayout167.xml"/><Relationship Id="rId3" Type="http://schemas.openxmlformats.org/officeDocument/2006/relationships/slideLayout" Target="../slideLayouts/slideLayout168.xml"/><Relationship Id="rId4" Type="http://schemas.openxmlformats.org/officeDocument/2006/relationships/slideLayout" Target="../slideLayouts/slideLayout169.xml"/><Relationship Id="rId5" Type="http://schemas.openxmlformats.org/officeDocument/2006/relationships/slideLayout" Target="../slideLayouts/slideLayout170.xml"/><Relationship Id="rId6" Type="http://schemas.openxmlformats.org/officeDocument/2006/relationships/slideLayout" Target="../slideLayouts/slideLayout171.xml"/><Relationship Id="rId7" Type="http://schemas.openxmlformats.org/officeDocument/2006/relationships/slideLayout" Target="../slideLayouts/slideLayout172.xml"/><Relationship Id="rId8" Type="http://schemas.openxmlformats.org/officeDocument/2006/relationships/slideLayout" Target="../slideLayouts/slideLayout173.xml"/><Relationship Id="rId9" Type="http://schemas.openxmlformats.org/officeDocument/2006/relationships/slideLayout" Target="../slideLayouts/slideLayout174.xml"/><Relationship Id="rId10" Type="http://schemas.openxmlformats.org/officeDocument/2006/relationships/slideLayout" Target="../slideLayouts/slideLayout175.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87.xml"/><Relationship Id="rId12" Type="http://schemas.openxmlformats.org/officeDocument/2006/relationships/theme" Target="../theme/theme17.xml"/><Relationship Id="rId13" Type="http://schemas.openxmlformats.org/officeDocument/2006/relationships/image" Target="../media/image3.jpeg"/><Relationship Id="rId1" Type="http://schemas.openxmlformats.org/officeDocument/2006/relationships/slideLayout" Target="../slideLayouts/slideLayout177.xml"/><Relationship Id="rId2" Type="http://schemas.openxmlformats.org/officeDocument/2006/relationships/slideLayout" Target="../slideLayouts/slideLayout178.xml"/><Relationship Id="rId3" Type="http://schemas.openxmlformats.org/officeDocument/2006/relationships/slideLayout" Target="../slideLayouts/slideLayout179.xml"/><Relationship Id="rId4" Type="http://schemas.openxmlformats.org/officeDocument/2006/relationships/slideLayout" Target="../slideLayouts/slideLayout180.xml"/><Relationship Id="rId5" Type="http://schemas.openxmlformats.org/officeDocument/2006/relationships/slideLayout" Target="../slideLayouts/slideLayout181.xml"/><Relationship Id="rId6" Type="http://schemas.openxmlformats.org/officeDocument/2006/relationships/slideLayout" Target="../slideLayouts/slideLayout182.xml"/><Relationship Id="rId7" Type="http://schemas.openxmlformats.org/officeDocument/2006/relationships/slideLayout" Target="../slideLayouts/slideLayout183.xml"/><Relationship Id="rId8" Type="http://schemas.openxmlformats.org/officeDocument/2006/relationships/slideLayout" Target="../slideLayouts/slideLayout184.xml"/><Relationship Id="rId9" Type="http://schemas.openxmlformats.org/officeDocument/2006/relationships/slideLayout" Target="../slideLayouts/slideLayout185.xml"/><Relationship Id="rId10" Type="http://schemas.openxmlformats.org/officeDocument/2006/relationships/slideLayout" Target="../slideLayouts/slideLayout186.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98.xml"/><Relationship Id="rId12" Type="http://schemas.openxmlformats.org/officeDocument/2006/relationships/theme" Target="../theme/theme18.xml"/><Relationship Id="rId13" Type="http://schemas.openxmlformats.org/officeDocument/2006/relationships/image" Target="../media/image3.jpeg"/><Relationship Id="rId1" Type="http://schemas.openxmlformats.org/officeDocument/2006/relationships/slideLayout" Target="../slideLayouts/slideLayout188.xml"/><Relationship Id="rId2" Type="http://schemas.openxmlformats.org/officeDocument/2006/relationships/slideLayout" Target="../slideLayouts/slideLayout189.xml"/><Relationship Id="rId3" Type="http://schemas.openxmlformats.org/officeDocument/2006/relationships/slideLayout" Target="../slideLayouts/slideLayout190.xml"/><Relationship Id="rId4" Type="http://schemas.openxmlformats.org/officeDocument/2006/relationships/slideLayout" Target="../slideLayouts/slideLayout191.xml"/><Relationship Id="rId5" Type="http://schemas.openxmlformats.org/officeDocument/2006/relationships/slideLayout" Target="../slideLayouts/slideLayout192.xml"/><Relationship Id="rId6" Type="http://schemas.openxmlformats.org/officeDocument/2006/relationships/slideLayout" Target="../slideLayouts/slideLayout193.xml"/><Relationship Id="rId7" Type="http://schemas.openxmlformats.org/officeDocument/2006/relationships/slideLayout" Target="../slideLayouts/slideLayout194.xml"/><Relationship Id="rId8" Type="http://schemas.openxmlformats.org/officeDocument/2006/relationships/slideLayout" Target="../slideLayouts/slideLayout195.xml"/><Relationship Id="rId9" Type="http://schemas.openxmlformats.org/officeDocument/2006/relationships/slideLayout" Target="../slideLayouts/slideLayout196.xml"/><Relationship Id="rId10" Type="http://schemas.openxmlformats.org/officeDocument/2006/relationships/slideLayout" Target="../slideLayouts/slideLayout197.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09.xml"/><Relationship Id="rId12" Type="http://schemas.openxmlformats.org/officeDocument/2006/relationships/theme" Target="../theme/theme19.xml"/><Relationship Id="rId13" Type="http://schemas.openxmlformats.org/officeDocument/2006/relationships/image" Target="../media/image3.jpeg"/><Relationship Id="rId1" Type="http://schemas.openxmlformats.org/officeDocument/2006/relationships/slideLayout" Target="../slideLayouts/slideLayout199.xml"/><Relationship Id="rId2" Type="http://schemas.openxmlformats.org/officeDocument/2006/relationships/slideLayout" Target="../slideLayouts/slideLayout200.xml"/><Relationship Id="rId3" Type="http://schemas.openxmlformats.org/officeDocument/2006/relationships/slideLayout" Target="../slideLayouts/slideLayout201.xml"/><Relationship Id="rId4" Type="http://schemas.openxmlformats.org/officeDocument/2006/relationships/slideLayout" Target="../slideLayouts/slideLayout202.xml"/><Relationship Id="rId5" Type="http://schemas.openxmlformats.org/officeDocument/2006/relationships/slideLayout" Target="../slideLayouts/slideLayout203.xml"/><Relationship Id="rId6" Type="http://schemas.openxmlformats.org/officeDocument/2006/relationships/slideLayout" Target="../slideLayouts/slideLayout204.xml"/><Relationship Id="rId7" Type="http://schemas.openxmlformats.org/officeDocument/2006/relationships/slideLayout" Target="../slideLayouts/slideLayout205.xml"/><Relationship Id="rId8" Type="http://schemas.openxmlformats.org/officeDocument/2006/relationships/slideLayout" Target="../slideLayouts/slideLayout206.xml"/><Relationship Id="rId9" Type="http://schemas.openxmlformats.org/officeDocument/2006/relationships/slideLayout" Target="../slideLayouts/slideLayout207.xml"/><Relationship Id="rId10" Type="http://schemas.openxmlformats.org/officeDocument/2006/relationships/slideLayout" Target="../slideLayouts/slideLayout20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220.xml"/><Relationship Id="rId12" Type="http://schemas.openxmlformats.org/officeDocument/2006/relationships/theme" Target="../theme/theme20.xml"/><Relationship Id="rId13" Type="http://schemas.openxmlformats.org/officeDocument/2006/relationships/image" Target="../media/image3.jpeg"/><Relationship Id="rId1" Type="http://schemas.openxmlformats.org/officeDocument/2006/relationships/slideLayout" Target="../slideLayouts/slideLayout210.xml"/><Relationship Id="rId2" Type="http://schemas.openxmlformats.org/officeDocument/2006/relationships/slideLayout" Target="../slideLayouts/slideLayout211.xml"/><Relationship Id="rId3" Type="http://schemas.openxmlformats.org/officeDocument/2006/relationships/slideLayout" Target="../slideLayouts/slideLayout212.xml"/><Relationship Id="rId4" Type="http://schemas.openxmlformats.org/officeDocument/2006/relationships/slideLayout" Target="../slideLayouts/slideLayout213.xml"/><Relationship Id="rId5" Type="http://schemas.openxmlformats.org/officeDocument/2006/relationships/slideLayout" Target="../slideLayouts/slideLayout214.xml"/><Relationship Id="rId6" Type="http://schemas.openxmlformats.org/officeDocument/2006/relationships/slideLayout" Target="../slideLayouts/slideLayout215.xml"/><Relationship Id="rId7" Type="http://schemas.openxmlformats.org/officeDocument/2006/relationships/slideLayout" Target="../slideLayouts/slideLayout216.xml"/><Relationship Id="rId8" Type="http://schemas.openxmlformats.org/officeDocument/2006/relationships/slideLayout" Target="../slideLayouts/slideLayout217.xml"/><Relationship Id="rId9" Type="http://schemas.openxmlformats.org/officeDocument/2006/relationships/slideLayout" Target="../slideLayouts/slideLayout218.xml"/><Relationship Id="rId10" Type="http://schemas.openxmlformats.org/officeDocument/2006/relationships/slideLayout" Target="../slideLayouts/slideLayout219.xml"/></Relationships>
</file>

<file path=ppt/slideMasters/_rels/slideMaster21.xml.rels><?xml version="1.0" encoding="UTF-8" standalone="yes"?>
<Relationships xmlns="http://schemas.openxmlformats.org/package/2006/relationships"><Relationship Id="rId11" Type="http://schemas.openxmlformats.org/officeDocument/2006/relationships/slideLayout" Target="../slideLayouts/slideLayout231.xml"/><Relationship Id="rId12" Type="http://schemas.openxmlformats.org/officeDocument/2006/relationships/theme" Target="../theme/theme21.xml"/><Relationship Id="rId13" Type="http://schemas.openxmlformats.org/officeDocument/2006/relationships/image" Target="../media/image3.jpeg"/><Relationship Id="rId1" Type="http://schemas.openxmlformats.org/officeDocument/2006/relationships/slideLayout" Target="../slideLayouts/slideLayout221.xml"/><Relationship Id="rId2" Type="http://schemas.openxmlformats.org/officeDocument/2006/relationships/slideLayout" Target="../slideLayouts/slideLayout222.xml"/><Relationship Id="rId3" Type="http://schemas.openxmlformats.org/officeDocument/2006/relationships/slideLayout" Target="../slideLayouts/slideLayout223.xml"/><Relationship Id="rId4" Type="http://schemas.openxmlformats.org/officeDocument/2006/relationships/slideLayout" Target="../slideLayouts/slideLayout224.xml"/><Relationship Id="rId5" Type="http://schemas.openxmlformats.org/officeDocument/2006/relationships/slideLayout" Target="../slideLayouts/slideLayout225.xml"/><Relationship Id="rId6" Type="http://schemas.openxmlformats.org/officeDocument/2006/relationships/slideLayout" Target="../slideLayouts/slideLayout226.xml"/><Relationship Id="rId7" Type="http://schemas.openxmlformats.org/officeDocument/2006/relationships/slideLayout" Target="../slideLayouts/slideLayout227.xml"/><Relationship Id="rId8" Type="http://schemas.openxmlformats.org/officeDocument/2006/relationships/slideLayout" Target="../slideLayouts/slideLayout228.xml"/><Relationship Id="rId9" Type="http://schemas.openxmlformats.org/officeDocument/2006/relationships/slideLayout" Target="../slideLayouts/slideLayout229.xml"/><Relationship Id="rId10" Type="http://schemas.openxmlformats.org/officeDocument/2006/relationships/slideLayout" Target="../slideLayouts/slideLayout230.xml"/></Relationships>
</file>

<file path=ppt/slideMasters/_rels/slideMaster22.xml.rels><?xml version="1.0" encoding="UTF-8" standalone="yes"?>
<Relationships xmlns="http://schemas.openxmlformats.org/package/2006/relationships"><Relationship Id="rId11" Type="http://schemas.openxmlformats.org/officeDocument/2006/relationships/slideLayout" Target="../slideLayouts/slideLayout242.xml"/><Relationship Id="rId12" Type="http://schemas.openxmlformats.org/officeDocument/2006/relationships/theme" Target="../theme/theme22.xml"/><Relationship Id="rId13" Type="http://schemas.openxmlformats.org/officeDocument/2006/relationships/image" Target="../media/image3.jpeg"/><Relationship Id="rId1" Type="http://schemas.openxmlformats.org/officeDocument/2006/relationships/slideLayout" Target="../slideLayouts/slideLayout232.xml"/><Relationship Id="rId2" Type="http://schemas.openxmlformats.org/officeDocument/2006/relationships/slideLayout" Target="../slideLayouts/slideLayout233.xml"/><Relationship Id="rId3" Type="http://schemas.openxmlformats.org/officeDocument/2006/relationships/slideLayout" Target="../slideLayouts/slideLayout234.xml"/><Relationship Id="rId4" Type="http://schemas.openxmlformats.org/officeDocument/2006/relationships/slideLayout" Target="../slideLayouts/slideLayout235.xml"/><Relationship Id="rId5" Type="http://schemas.openxmlformats.org/officeDocument/2006/relationships/slideLayout" Target="../slideLayouts/slideLayout236.xml"/><Relationship Id="rId6" Type="http://schemas.openxmlformats.org/officeDocument/2006/relationships/slideLayout" Target="../slideLayouts/slideLayout237.xml"/><Relationship Id="rId7" Type="http://schemas.openxmlformats.org/officeDocument/2006/relationships/slideLayout" Target="../slideLayouts/slideLayout238.xml"/><Relationship Id="rId8" Type="http://schemas.openxmlformats.org/officeDocument/2006/relationships/slideLayout" Target="../slideLayouts/slideLayout239.xml"/><Relationship Id="rId9" Type="http://schemas.openxmlformats.org/officeDocument/2006/relationships/slideLayout" Target="../slideLayouts/slideLayout240.xml"/><Relationship Id="rId10" Type="http://schemas.openxmlformats.org/officeDocument/2006/relationships/slideLayout" Target="../slideLayouts/slideLayout241.xml"/></Relationships>
</file>

<file path=ppt/slideMasters/_rels/slideMaster23.xml.rels><?xml version="1.0" encoding="UTF-8" standalone="yes"?>
<Relationships xmlns="http://schemas.openxmlformats.org/package/2006/relationships"><Relationship Id="rId11" Type="http://schemas.openxmlformats.org/officeDocument/2006/relationships/slideLayout" Target="../slideLayouts/slideLayout253.xml"/><Relationship Id="rId12" Type="http://schemas.openxmlformats.org/officeDocument/2006/relationships/theme" Target="../theme/theme23.xml"/><Relationship Id="rId13" Type="http://schemas.openxmlformats.org/officeDocument/2006/relationships/image" Target="../media/image3.jpeg"/><Relationship Id="rId1" Type="http://schemas.openxmlformats.org/officeDocument/2006/relationships/slideLayout" Target="../slideLayouts/slideLayout243.xml"/><Relationship Id="rId2" Type="http://schemas.openxmlformats.org/officeDocument/2006/relationships/slideLayout" Target="../slideLayouts/slideLayout244.xml"/><Relationship Id="rId3" Type="http://schemas.openxmlformats.org/officeDocument/2006/relationships/slideLayout" Target="../slideLayouts/slideLayout245.xml"/><Relationship Id="rId4" Type="http://schemas.openxmlformats.org/officeDocument/2006/relationships/slideLayout" Target="../slideLayouts/slideLayout246.xml"/><Relationship Id="rId5" Type="http://schemas.openxmlformats.org/officeDocument/2006/relationships/slideLayout" Target="../slideLayouts/slideLayout247.xml"/><Relationship Id="rId6" Type="http://schemas.openxmlformats.org/officeDocument/2006/relationships/slideLayout" Target="../slideLayouts/slideLayout248.xml"/><Relationship Id="rId7" Type="http://schemas.openxmlformats.org/officeDocument/2006/relationships/slideLayout" Target="../slideLayouts/slideLayout249.xml"/><Relationship Id="rId8" Type="http://schemas.openxmlformats.org/officeDocument/2006/relationships/slideLayout" Target="../slideLayouts/slideLayout250.xml"/><Relationship Id="rId9" Type="http://schemas.openxmlformats.org/officeDocument/2006/relationships/slideLayout" Target="../slideLayouts/slideLayout251.xml"/><Relationship Id="rId10" Type="http://schemas.openxmlformats.org/officeDocument/2006/relationships/slideLayout" Target="../slideLayouts/slideLayout252.xml"/></Relationships>
</file>

<file path=ppt/slideMasters/_rels/slideMaster24.xml.rels><?xml version="1.0" encoding="UTF-8" standalone="yes"?>
<Relationships xmlns="http://schemas.openxmlformats.org/package/2006/relationships"><Relationship Id="rId11" Type="http://schemas.openxmlformats.org/officeDocument/2006/relationships/slideLayout" Target="../slideLayouts/slideLayout264.xml"/><Relationship Id="rId12" Type="http://schemas.openxmlformats.org/officeDocument/2006/relationships/theme" Target="../theme/theme24.xml"/><Relationship Id="rId13" Type="http://schemas.openxmlformats.org/officeDocument/2006/relationships/image" Target="../media/image1.jpeg"/><Relationship Id="rId1" Type="http://schemas.openxmlformats.org/officeDocument/2006/relationships/slideLayout" Target="../slideLayouts/slideLayout254.xml"/><Relationship Id="rId2" Type="http://schemas.openxmlformats.org/officeDocument/2006/relationships/slideLayout" Target="../slideLayouts/slideLayout255.xml"/><Relationship Id="rId3" Type="http://schemas.openxmlformats.org/officeDocument/2006/relationships/slideLayout" Target="../slideLayouts/slideLayout256.xml"/><Relationship Id="rId4" Type="http://schemas.openxmlformats.org/officeDocument/2006/relationships/slideLayout" Target="../slideLayouts/slideLayout257.xml"/><Relationship Id="rId5" Type="http://schemas.openxmlformats.org/officeDocument/2006/relationships/slideLayout" Target="../slideLayouts/slideLayout258.xml"/><Relationship Id="rId6" Type="http://schemas.openxmlformats.org/officeDocument/2006/relationships/slideLayout" Target="../slideLayouts/slideLayout259.xml"/><Relationship Id="rId7" Type="http://schemas.openxmlformats.org/officeDocument/2006/relationships/slideLayout" Target="../slideLayouts/slideLayout260.xml"/><Relationship Id="rId8" Type="http://schemas.openxmlformats.org/officeDocument/2006/relationships/slideLayout" Target="../slideLayouts/slideLayout261.xml"/><Relationship Id="rId9" Type="http://schemas.openxmlformats.org/officeDocument/2006/relationships/slideLayout" Target="../slideLayouts/slideLayout262.xml"/><Relationship Id="rId10" Type="http://schemas.openxmlformats.org/officeDocument/2006/relationships/slideLayout" Target="../slideLayouts/slideLayout263.xml"/></Relationships>
</file>

<file path=ppt/slideMasters/_rels/slideMaster25.xml.rels><?xml version="1.0" encoding="UTF-8" standalone="yes"?>
<Relationships xmlns="http://schemas.openxmlformats.org/package/2006/relationships"><Relationship Id="rId11" Type="http://schemas.openxmlformats.org/officeDocument/2006/relationships/slideLayout" Target="../slideLayouts/slideLayout275.xml"/><Relationship Id="rId12" Type="http://schemas.openxmlformats.org/officeDocument/2006/relationships/theme" Target="../theme/theme25.xml"/><Relationship Id="rId1" Type="http://schemas.openxmlformats.org/officeDocument/2006/relationships/slideLayout" Target="../slideLayouts/slideLayout265.xml"/><Relationship Id="rId2" Type="http://schemas.openxmlformats.org/officeDocument/2006/relationships/slideLayout" Target="../slideLayouts/slideLayout266.xml"/><Relationship Id="rId3" Type="http://schemas.openxmlformats.org/officeDocument/2006/relationships/slideLayout" Target="../slideLayouts/slideLayout267.xml"/><Relationship Id="rId4" Type="http://schemas.openxmlformats.org/officeDocument/2006/relationships/slideLayout" Target="../slideLayouts/slideLayout268.xml"/><Relationship Id="rId5" Type="http://schemas.openxmlformats.org/officeDocument/2006/relationships/slideLayout" Target="../slideLayouts/slideLayout269.xml"/><Relationship Id="rId6" Type="http://schemas.openxmlformats.org/officeDocument/2006/relationships/slideLayout" Target="../slideLayouts/slideLayout270.xml"/><Relationship Id="rId7" Type="http://schemas.openxmlformats.org/officeDocument/2006/relationships/slideLayout" Target="../slideLayouts/slideLayout271.xml"/><Relationship Id="rId8" Type="http://schemas.openxmlformats.org/officeDocument/2006/relationships/slideLayout" Target="../slideLayouts/slideLayout272.xml"/><Relationship Id="rId9" Type="http://schemas.openxmlformats.org/officeDocument/2006/relationships/slideLayout" Target="../slideLayouts/slideLayout273.xml"/><Relationship Id="rId10" Type="http://schemas.openxmlformats.org/officeDocument/2006/relationships/slideLayout" Target="../slideLayouts/slideLayout274.xml"/></Relationships>
</file>

<file path=ppt/slideMasters/_rels/slideMaster26.xml.rels><?xml version="1.0" encoding="UTF-8" standalone="yes"?>
<Relationships xmlns="http://schemas.openxmlformats.org/package/2006/relationships"><Relationship Id="rId11" Type="http://schemas.openxmlformats.org/officeDocument/2006/relationships/slideLayout" Target="../slideLayouts/slideLayout286.xml"/><Relationship Id="rId12" Type="http://schemas.openxmlformats.org/officeDocument/2006/relationships/theme" Target="../theme/theme26.xml"/><Relationship Id="rId13" Type="http://schemas.openxmlformats.org/officeDocument/2006/relationships/image" Target="../media/image3.jpeg"/><Relationship Id="rId1" Type="http://schemas.openxmlformats.org/officeDocument/2006/relationships/slideLayout" Target="../slideLayouts/slideLayout276.xml"/><Relationship Id="rId2" Type="http://schemas.openxmlformats.org/officeDocument/2006/relationships/slideLayout" Target="../slideLayouts/slideLayout277.xml"/><Relationship Id="rId3" Type="http://schemas.openxmlformats.org/officeDocument/2006/relationships/slideLayout" Target="../slideLayouts/slideLayout278.xml"/><Relationship Id="rId4" Type="http://schemas.openxmlformats.org/officeDocument/2006/relationships/slideLayout" Target="../slideLayouts/slideLayout279.xml"/><Relationship Id="rId5" Type="http://schemas.openxmlformats.org/officeDocument/2006/relationships/slideLayout" Target="../slideLayouts/slideLayout280.xml"/><Relationship Id="rId6" Type="http://schemas.openxmlformats.org/officeDocument/2006/relationships/slideLayout" Target="../slideLayouts/slideLayout281.xml"/><Relationship Id="rId7" Type="http://schemas.openxmlformats.org/officeDocument/2006/relationships/slideLayout" Target="../slideLayouts/slideLayout282.xml"/><Relationship Id="rId8" Type="http://schemas.openxmlformats.org/officeDocument/2006/relationships/slideLayout" Target="../slideLayouts/slideLayout283.xml"/><Relationship Id="rId9" Type="http://schemas.openxmlformats.org/officeDocument/2006/relationships/slideLayout" Target="../slideLayouts/slideLayout284.xml"/><Relationship Id="rId10" Type="http://schemas.openxmlformats.org/officeDocument/2006/relationships/slideLayout" Target="../slideLayouts/slideLayout285.xml"/></Relationships>
</file>

<file path=ppt/slideMasters/_rels/slideMaster27.xml.rels><?xml version="1.0" encoding="UTF-8" standalone="yes"?>
<Relationships xmlns="http://schemas.openxmlformats.org/package/2006/relationships"><Relationship Id="rId11" Type="http://schemas.openxmlformats.org/officeDocument/2006/relationships/slideLayout" Target="../slideLayouts/slideLayout297.xml"/><Relationship Id="rId12" Type="http://schemas.openxmlformats.org/officeDocument/2006/relationships/theme" Target="../theme/theme27.xml"/><Relationship Id="rId13" Type="http://schemas.openxmlformats.org/officeDocument/2006/relationships/image" Target="../media/image1.jpeg"/><Relationship Id="rId1" Type="http://schemas.openxmlformats.org/officeDocument/2006/relationships/slideLayout" Target="../slideLayouts/slideLayout287.xml"/><Relationship Id="rId2" Type="http://schemas.openxmlformats.org/officeDocument/2006/relationships/slideLayout" Target="../slideLayouts/slideLayout288.xml"/><Relationship Id="rId3" Type="http://schemas.openxmlformats.org/officeDocument/2006/relationships/slideLayout" Target="../slideLayouts/slideLayout289.xml"/><Relationship Id="rId4" Type="http://schemas.openxmlformats.org/officeDocument/2006/relationships/slideLayout" Target="../slideLayouts/slideLayout290.xml"/><Relationship Id="rId5" Type="http://schemas.openxmlformats.org/officeDocument/2006/relationships/slideLayout" Target="../slideLayouts/slideLayout291.xml"/><Relationship Id="rId6" Type="http://schemas.openxmlformats.org/officeDocument/2006/relationships/slideLayout" Target="../slideLayouts/slideLayout292.xml"/><Relationship Id="rId7" Type="http://schemas.openxmlformats.org/officeDocument/2006/relationships/slideLayout" Target="../slideLayouts/slideLayout293.xml"/><Relationship Id="rId8" Type="http://schemas.openxmlformats.org/officeDocument/2006/relationships/slideLayout" Target="../slideLayouts/slideLayout294.xml"/><Relationship Id="rId9" Type="http://schemas.openxmlformats.org/officeDocument/2006/relationships/slideLayout" Target="../slideLayouts/slideLayout295.xml"/><Relationship Id="rId10" Type="http://schemas.openxmlformats.org/officeDocument/2006/relationships/slideLayout" Target="../slideLayouts/slideLayout296.xml"/></Relationships>
</file>

<file path=ppt/slideMasters/_rels/slideMaster28.xml.rels><?xml version="1.0" encoding="UTF-8" standalone="yes"?>
<Relationships xmlns="http://schemas.openxmlformats.org/package/2006/relationships"><Relationship Id="rId11" Type="http://schemas.openxmlformats.org/officeDocument/2006/relationships/slideLayout" Target="../slideLayouts/slideLayout308.xml"/><Relationship Id="rId12" Type="http://schemas.openxmlformats.org/officeDocument/2006/relationships/theme" Target="../theme/theme28.xml"/><Relationship Id="rId13" Type="http://schemas.openxmlformats.org/officeDocument/2006/relationships/image" Target="../media/image4.jpeg"/><Relationship Id="rId1" Type="http://schemas.openxmlformats.org/officeDocument/2006/relationships/slideLayout" Target="../slideLayouts/slideLayout298.xml"/><Relationship Id="rId2" Type="http://schemas.openxmlformats.org/officeDocument/2006/relationships/slideLayout" Target="../slideLayouts/slideLayout299.xml"/><Relationship Id="rId3" Type="http://schemas.openxmlformats.org/officeDocument/2006/relationships/slideLayout" Target="../slideLayouts/slideLayout300.xml"/><Relationship Id="rId4" Type="http://schemas.openxmlformats.org/officeDocument/2006/relationships/slideLayout" Target="../slideLayouts/slideLayout301.xml"/><Relationship Id="rId5" Type="http://schemas.openxmlformats.org/officeDocument/2006/relationships/slideLayout" Target="../slideLayouts/slideLayout302.xml"/><Relationship Id="rId6" Type="http://schemas.openxmlformats.org/officeDocument/2006/relationships/slideLayout" Target="../slideLayouts/slideLayout303.xml"/><Relationship Id="rId7" Type="http://schemas.openxmlformats.org/officeDocument/2006/relationships/slideLayout" Target="../slideLayouts/slideLayout304.xml"/><Relationship Id="rId8" Type="http://schemas.openxmlformats.org/officeDocument/2006/relationships/slideLayout" Target="../slideLayouts/slideLayout305.xml"/><Relationship Id="rId9" Type="http://schemas.openxmlformats.org/officeDocument/2006/relationships/slideLayout" Target="../slideLayouts/slideLayout306.xml"/><Relationship Id="rId10" Type="http://schemas.openxmlformats.org/officeDocument/2006/relationships/slideLayout" Target="../slideLayouts/slideLayout307.xml"/></Relationships>
</file>

<file path=ppt/slideMasters/_rels/slideMaster29.xml.rels><?xml version="1.0" encoding="UTF-8" standalone="yes"?>
<Relationships xmlns="http://schemas.openxmlformats.org/package/2006/relationships"><Relationship Id="rId11" Type="http://schemas.openxmlformats.org/officeDocument/2006/relationships/slideLayout" Target="../slideLayouts/slideLayout319.xml"/><Relationship Id="rId12" Type="http://schemas.openxmlformats.org/officeDocument/2006/relationships/theme" Target="../theme/theme29.xml"/><Relationship Id="rId13" Type="http://schemas.openxmlformats.org/officeDocument/2006/relationships/image" Target="../media/image1.jpeg"/><Relationship Id="rId1" Type="http://schemas.openxmlformats.org/officeDocument/2006/relationships/slideLayout" Target="../slideLayouts/slideLayout309.xml"/><Relationship Id="rId2" Type="http://schemas.openxmlformats.org/officeDocument/2006/relationships/slideLayout" Target="../slideLayouts/slideLayout310.xml"/><Relationship Id="rId3" Type="http://schemas.openxmlformats.org/officeDocument/2006/relationships/slideLayout" Target="../slideLayouts/slideLayout311.xml"/><Relationship Id="rId4" Type="http://schemas.openxmlformats.org/officeDocument/2006/relationships/slideLayout" Target="../slideLayouts/slideLayout312.xml"/><Relationship Id="rId5" Type="http://schemas.openxmlformats.org/officeDocument/2006/relationships/slideLayout" Target="../slideLayouts/slideLayout313.xml"/><Relationship Id="rId6" Type="http://schemas.openxmlformats.org/officeDocument/2006/relationships/slideLayout" Target="../slideLayouts/slideLayout314.xml"/><Relationship Id="rId7" Type="http://schemas.openxmlformats.org/officeDocument/2006/relationships/slideLayout" Target="../slideLayouts/slideLayout315.xml"/><Relationship Id="rId8" Type="http://schemas.openxmlformats.org/officeDocument/2006/relationships/slideLayout" Target="../slideLayouts/slideLayout316.xml"/><Relationship Id="rId9" Type="http://schemas.openxmlformats.org/officeDocument/2006/relationships/slideLayout" Target="../slideLayouts/slideLayout317.xml"/><Relationship Id="rId10" Type="http://schemas.openxmlformats.org/officeDocument/2006/relationships/slideLayout" Target="../slideLayouts/slideLayout31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2.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2.jpe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2.jpe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3" Type="http://schemas.openxmlformats.org/officeDocument/2006/relationships/image" Target="../media/image3.jpe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3" Type="http://schemas.openxmlformats.org/officeDocument/2006/relationships/image" Target="../media/image3.jpeg"/><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3" Type="http://schemas.openxmlformats.org/officeDocument/2006/relationships/image" Target="../media/image3.jpeg"/><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3404759969"/>
      </p:ext>
    </p:extLst>
  </p:cSld>
  <p:clrMap bg1="lt1" tx1="dk1" bg2="lt2" tx2="dk2" accent1="accent1" accent2="accent2" accent3="accent3" accent4="accent4" accent5="accent5" accent6="accent6" hlink="hlink" folHlink="folHlink"/>
  <p:sldLayoutIdLst>
    <p:sldLayoutId id="2147484136" r:id="rId1"/>
    <p:sldLayoutId id="2147484137" r:id="rId2"/>
    <p:sldLayoutId id="2147484138" r:id="rId3"/>
    <p:sldLayoutId id="2147484139" r:id="rId4"/>
    <p:sldLayoutId id="2147484140" r:id="rId5"/>
    <p:sldLayoutId id="2147484141" r:id="rId6"/>
    <p:sldLayoutId id="2147484142" r:id="rId7"/>
    <p:sldLayoutId id="2147484143" r:id="rId8"/>
    <p:sldLayoutId id="2147484144" r:id="rId9"/>
    <p:sldLayoutId id="2147484145" r:id="rId10"/>
    <p:sldLayoutId id="214748414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0487529"/>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62174240"/>
      </p:ext>
    </p:extLst>
  </p:cSld>
  <p:clrMap bg1="lt1" tx1="dk1" bg2="lt2" tx2="dk2" accent1="accent1" accent2="accent2" accent3="accent3" accent4="accent4" accent5="accent5" accent6="accent6" hlink="hlink" folHlink="folHlink"/>
  <p:sldLayoutIdLst>
    <p:sldLayoutId id="2147484172" r:id="rId1"/>
    <p:sldLayoutId id="2147484173" r:id="rId2"/>
    <p:sldLayoutId id="2147484174" r:id="rId3"/>
    <p:sldLayoutId id="2147484175" r:id="rId4"/>
    <p:sldLayoutId id="2147484176" r:id="rId5"/>
    <p:sldLayoutId id="2147484177" r:id="rId6"/>
    <p:sldLayoutId id="2147484178" r:id="rId7"/>
    <p:sldLayoutId id="2147484179" r:id="rId8"/>
    <p:sldLayoutId id="2147484180" r:id="rId9"/>
    <p:sldLayoutId id="2147484181" r:id="rId10"/>
    <p:sldLayoutId id="2147484182"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8758294"/>
      </p:ext>
    </p:extLst>
  </p:cSld>
  <p:clrMap bg1="lt1" tx1="dk1" bg2="lt2" tx2="dk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202" r:id="rId7"/>
    <p:sldLayoutId id="2147484203" r:id="rId8"/>
    <p:sldLayoutId id="2147484204" r:id="rId9"/>
    <p:sldLayoutId id="2147484205" r:id="rId10"/>
    <p:sldLayoutId id="2147484206"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546708073"/>
      </p:ext>
    </p:extLst>
  </p:cSld>
  <p:clrMap bg1="lt1" tx1="dk1" bg2="lt2" tx2="dk2" accent1="accent1" accent2="accent2" accent3="accent3" accent4="accent4" accent5="accent5" accent6="accent6" hlink="hlink" folHlink="folHlink"/>
  <p:sldLayoutIdLst>
    <p:sldLayoutId id="2147484208" r:id="rId1"/>
    <p:sldLayoutId id="2147484209" r:id="rId2"/>
    <p:sldLayoutId id="2147484210" r:id="rId3"/>
    <p:sldLayoutId id="2147484211" r:id="rId4"/>
    <p:sldLayoutId id="2147484212" r:id="rId5"/>
    <p:sldLayoutId id="2147484213" r:id="rId6"/>
    <p:sldLayoutId id="2147484214" r:id="rId7"/>
    <p:sldLayoutId id="2147484215" r:id="rId8"/>
    <p:sldLayoutId id="2147484216" r:id="rId9"/>
    <p:sldLayoutId id="2147484217" r:id="rId10"/>
    <p:sldLayoutId id="2147484218"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3046256294"/>
      </p:ext>
    </p:extLst>
  </p:cSld>
  <p:clrMap bg1="lt1" tx1="dk1" bg2="lt2" tx2="dk2" accent1="accent1" accent2="accent2" accent3="accent3" accent4="accent4" accent5="accent5" accent6="accent6" hlink="hlink" folHlink="folHlink"/>
  <p:sldLayoutIdLst>
    <p:sldLayoutId id="2147484232" r:id="rId1"/>
    <p:sldLayoutId id="2147484233" r:id="rId2"/>
    <p:sldLayoutId id="2147484234" r:id="rId3"/>
    <p:sldLayoutId id="2147484235" r:id="rId4"/>
    <p:sldLayoutId id="2147484236" r:id="rId5"/>
    <p:sldLayoutId id="2147484237" r:id="rId6"/>
    <p:sldLayoutId id="2147484238" r:id="rId7"/>
    <p:sldLayoutId id="2147484239" r:id="rId8"/>
    <p:sldLayoutId id="2147484240" r:id="rId9"/>
    <p:sldLayoutId id="2147484241" r:id="rId10"/>
    <p:sldLayoutId id="214748424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02744327"/>
      </p:ext>
    </p:extLst>
  </p:cSld>
  <p:clrMap bg1="lt1" tx1="dk1" bg2="lt2" tx2="dk2" accent1="accent1" accent2="accent2" accent3="accent3" accent4="accent4" accent5="accent5" accent6="accent6" hlink="hlink" folHlink="folHlink"/>
  <p:sldLayoutIdLst>
    <p:sldLayoutId id="2147484268" r:id="rId1"/>
    <p:sldLayoutId id="2147484269" r:id="rId2"/>
    <p:sldLayoutId id="2147484270" r:id="rId3"/>
    <p:sldLayoutId id="2147484271" r:id="rId4"/>
    <p:sldLayoutId id="2147484272" r:id="rId5"/>
    <p:sldLayoutId id="2147484273" r:id="rId6"/>
    <p:sldLayoutId id="2147484274" r:id="rId7"/>
    <p:sldLayoutId id="2147484275" r:id="rId8"/>
    <p:sldLayoutId id="2147484276" r:id="rId9"/>
    <p:sldLayoutId id="2147484277" r:id="rId10"/>
    <p:sldLayoutId id="214748427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defRPr>
            </a:lvl1pPr>
          </a:lstStyle>
          <a:p>
            <a:pPr eaLnBrk="1" hangingPunct="1"/>
            <a:endParaRPr lang="en-US" smtClean="0">
              <a:solidFill>
                <a:srgbClr val="000000"/>
              </a:solidFill>
              <a:cs typeface="Arial" charset="0"/>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defRPr>
            </a:lvl1pPr>
          </a:lstStyle>
          <a:p>
            <a:pPr eaLnBrk="1" hangingPunct="1"/>
            <a:endParaRPr lang="en-US" smtClean="0">
              <a:solidFill>
                <a:srgbClr val="000000"/>
              </a:solidFill>
              <a:cs typeface="Arial" charset="0"/>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defRPr>
            </a:lvl1pPr>
          </a:lstStyle>
          <a:p>
            <a:pPr eaLnBrk="1" hangingPunct="1"/>
            <a:fld id="{1B2604A5-7475-DF4F-85D2-55C0C9F5D2A1}" type="slidenum">
              <a:rPr lang="en-US" smtClean="0">
                <a:solidFill>
                  <a:srgbClr val="000000"/>
                </a:solidFill>
                <a:cs typeface="Arial" charset="0"/>
              </a:rPr>
              <a:pPr eaLnBrk="1" hangingPunct="1"/>
              <a:t>‹#›</a:t>
            </a:fld>
            <a:endParaRPr lang="en-US" smtClean="0">
              <a:solidFill>
                <a:srgbClr val="000000"/>
              </a:solidFill>
              <a:cs typeface="Arial" charset="0"/>
            </a:endParaRPr>
          </a:p>
        </p:txBody>
      </p:sp>
    </p:spTree>
    <p:extLst>
      <p:ext uri="{BB962C8B-B14F-4D97-AF65-F5344CB8AC3E}">
        <p14:creationId xmlns:p14="http://schemas.microsoft.com/office/powerpoint/2010/main" val="262475544"/>
      </p:ext>
    </p:extLst>
  </p:cSld>
  <p:clrMap bg1="lt1" tx1="dk1" bg2="lt2" tx2="dk2" accent1="accent1" accent2="accent2" accent3="accent3" accent4="accent4" accent5="accent5" accent6="accent6" hlink="hlink" folHlink="folHlink"/>
  <p:sldLayoutIdLst>
    <p:sldLayoutId id="2147484328" r:id="rId1"/>
    <p:sldLayoutId id="2147484329" r:id="rId2"/>
    <p:sldLayoutId id="2147484330" r:id="rId3"/>
    <p:sldLayoutId id="2147484331" r:id="rId4"/>
    <p:sldLayoutId id="2147484332" r:id="rId5"/>
    <p:sldLayoutId id="2147484333" r:id="rId6"/>
    <p:sldLayoutId id="2147484334" r:id="rId7"/>
    <p:sldLayoutId id="2147484335" r:id="rId8"/>
    <p:sldLayoutId id="2147484336" r:id="rId9"/>
    <p:sldLayoutId id="2147484337" r:id="rId10"/>
    <p:sldLayoutId id="214748433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2044573662"/>
      </p:ext>
    </p:extLst>
  </p:cSld>
  <p:clrMap bg1="lt1" tx1="dk1" bg2="lt2" tx2="dk2" accent1="accent1" accent2="accent2" accent3="accent3" accent4="accent4" accent5="accent5" accent6="accent6" hlink="hlink" folHlink="folHlink"/>
  <p:sldLayoutIdLst>
    <p:sldLayoutId id="2147484340" r:id="rId1"/>
    <p:sldLayoutId id="2147484341" r:id="rId2"/>
    <p:sldLayoutId id="2147484342" r:id="rId3"/>
    <p:sldLayoutId id="2147484343" r:id="rId4"/>
    <p:sldLayoutId id="2147484344" r:id="rId5"/>
    <p:sldLayoutId id="2147484345" r:id="rId6"/>
    <p:sldLayoutId id="2147484346" r:id="rId7"/>
    <p:sldLayoutId id="2147484347" r:id="rId8"/>
    <p:sldLayoutId id="2147484348" r:id="rId9"/>
    <p:sldLayoutId id="2147484349" r:id="rId10"/>
    <p:sldLayoutId id="214748435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507742732"/>
      </p:ext>
    </p:extLst>
  </p:cSld>
  <p:clrMap bg1="lt1" tx1="dk1" bg2="lt2" tx2="dk2" accent1="accent1" accent2="accent2" accent3="accent3" accent4="accent4" accent5="accent5" accent6="accent6" hlink="hlink" folHlink="folHlink"/>
  <p:sldLayoutIdLst>
    <p:sldLayoutId id="2147484352" r:id="rId1"/>
    <p:sldLayoutId id="2147484353" r:id="rId2"/>
    <p:sldLayoutId id="2147484354" r:id="rId3"/>
    <p:sldLayoutId id="2147484355" r:id="rId4"/>
    <p:sldLayoutId id="2147484356" r:id="rId5"/>
    <p:sldLayoutId id="2147484357" r:id="rId6"/>
    <p:sldLayoutId id="2147484358" r:id="rId7"/>
    <p:sldLayoutId id="2147484359" r:id="rId8"/>
    <p:sldLayoutId id="2147484360" r:id="rId9"/>
    <p:sldLayoutId id="2147484361" r:id="rId10"/>
    <p:sldLayoutId id="214748436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184E3E3C-E897-B04D-AF87-735BB080E45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3"/>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4198474501"/>
      </p:ext>
    </p:extLst>
  </p:cSld>
  <p:clrMap bg1="lt1" tx1="dk1" bg2="lt2" tx2="dk2" accent1="accent1" accent2="accent2" accent3="accent3" accent4="accent4" accent5="accent5" accent6="accent6" hlink="hlink" folHlink="folHlink"/>
  <p:sldLayoutIdLst>
    <p:sldLayoutId id="2147484364" r:id="rId1"/>
    <p:sldLayoutId id="2147484365" r:id="rId2"/>
    <p:sldLayoutId id="2147484366" r:id="rId3"/>
    <p:sldLayoutId id="2147484367" r:id="rId4"/>
    <p:sldLayoutId id="2147484368" r:id="rId5"/>
    <p:sldLayoutId id="2147484369" r:id="rId6"/>
    <p:sldLayoutId id="2147484370" r:id="rId7"/>
    <p:sldLayoutId id="2147484371" r:id="rId8"/>
    <p:sldLayoutId id="2147484372" r:id="rId9"/>
    <p:sldLayoutId id="2147484373" r:id="rId10"/>
    <p:sldLayoutId id="214748437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1"/>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112602483"/>
      </p:ext>
    </p:extLst>
  </p:cSld>
  <p:clrMap bg1="lt1" tx1="dk1" bg2="lt2" tx2="dk2" accent1="accent1" accent2="accent2" accent3="accent3" accent4="accent4" accent5="accent5" accent6="accent6" hlink="hlink" folHlink="folHlink"/>
  <p:sldLayoutIdLst>
    <p:sldLayoutId id="2147484400" r:id="rId1"/>
    <p:sldLayoutId id="2147484401" r:id="rId2"/>
    <p:sldLayoutId id="2147484402" r:id="rId3"/>
    <p:sldLayoutId id="2147484403" r:id="rId4"/>
    <p:sldLayoutId id="2147484404" r:id="rId5"/>
    <p:sldLayoutId id="2147484405" r:id="rId6"/>
    <p:sldLayoutId id="2147484406" r:id="rId7"/>
    <p:sldLayoutId id="2147484407" r:id="rId8"/>
    <p:sldLayoutId id="2147484408" r:id="rId9"/>
    <p:sldLayoutId id="2147484409" r:id="rId10"/>
    <p:sldLayoutId id="214748441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5603"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128"/>
              </a:defRPr>
            </a:lvl1pPr>
          </a:lstStyle>
          <a:p>
            <a:pPr eaLnBrk="1" hangingPunct="1"/>
            <a:fld id="{6C17C6BE-696C-5E46-BF1B-73C73C59151C}" type="slidenum">
              <a:rPr lang="en-US" altLang="en-US" smtClean="0">
                <a:cs typeface="Arial"/>
              </a:rPr>
              <a:pPr eaLnBrk="1" hangingPunct="1"/>
              <a:t>‹#›</a:t>
            </a:fld>
            <a:endParaRPr lang="en-US" altLang="en-US" smtClean="0">
              <a:cs typeface="Arial"/>
            </a:endParaRPr>
          </a:p>
        </p:txBody>
      </p:sp>
    </p:spTree>
    <p:extLst>
      <p:ext uri="{BB962C8B-B14F-4D97-AF65-F5344CB8AC3E}">
        <p14:creationId xmlns:p14="http://schemas.microsoft.com/office/powerpoint/2010/main" val="434946912"/>
      </p:ext>
    </p:extLst>
  </p:cSld>
  <p:clrMap bg1="lt1" tx1="dk1" bg2="lt2" tx2="dk2" accent1="accent1" accent2="accent2" accent3="accent3" accent4="accent4" accent5="accent5" accent6="accent6" hlink="hlink" folHlink="folHlink"/>
  <p:sldLayoutIdLst>
    <p:sldLayoutId id="2147484448" r:id="rId1"/>
    <p:sldLayoutId id="2147484449" r:id="rId2"/>
    <p:sldLayoutId id="2147484450" r:id="rId3"/>
    <p:sldLayoutId id="2147484451" r:id="rId4"/>
    <p:sldLayoutId id="2147484452" r:id="rId5"/>
    <p:sldLayoutId id="2147484453" r:id="rId6"/>
    <p:sldLayoutId id="2147484454" r:id="rId7"/>
    <p:sldLayoutId id="2147484455" r:id="rId8"/>
    <p:sldLayoutId id="2147484456" r:id="rId9"/>
    <p:sldLayoutId id="2147484457" r:id="rId10"/>
    <p:sldLayoutId id="2147484458"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1"/>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2012634578"/>
      </p:ext>
    </p:extLst>
  </p:cSld>
  <p:clrMap bg1="lt1" tx1="dk1" bg2="lt2" tx2="dk2" accent1="accent1" accent2="accent2" accent3="accent3" accent4="accent4" accent5="accent5" accent6="accent6" hlink="hlink" folHlink="folHlink"/>
  <p:sldLayoutIdLst>
    <p:sldLayoutId id="2147484496" r:id="rId1"/>
    <p:sldLayoutId id="2147484497" r:id="rId2"/>
    <p:sldLayoutId id="2147484498" r:id="rId3"/>
    <p:sldLayoutId id="2147484499" r:id="rId4"/>
    <p:sldLayoutId id="2147484500" r:id="rId5"/>
    <p:sldLayoutId id="2147484501" r:id="rId6"/>
    <p:sldLayoutId id="2147484502" r:id="rId7"/>
    <p:sldLayoutId id="2147484503" r:id="rId8"/>
    <p:sldLayoutId id="2147484504" r:id="rId9"/>
    <p:sldLayoutId id="2147484505" r:id="rId10"/>
    <p:sldLayoutId id="214748450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86654556"/>
      </p:ext>
    </p:extLst>
  </p:cSld>
  <p:clrMap bg1="lt1" tx1="dk1" bg2="lt2" tx2="dk2" accent1="accent1" accent2="accent2" accent3="accent3" accent4="accent4" accent5="accent5" accent6="accent6" hlink="hlink" folHlink="folHlink"/>
  <p:sldLayoutIdLst>
    <p:sldLayoutId id="2147484508" r:id="rId1"/>
    <p:sldLayoutId id="2147484509" r:id="rId2"/>
    <p:sldLayoutId id="2147484510" r:id="rId3"/>
    <p:sldLayoutId id="2147484511" r:id="rId4"/>
    <p:sldLayoutId id="2147484512" r:id="rId5"/>
    <p:sldLayoutId id="2147484513" r:id="rId6"/>
    <p:sldLayoutId id="2147484514" r:id="rId7"/>
    <p:sldLayoutId id="2147484515" r:id="rId8"/>
    <p:sldLayoutId id="2147484516" r:id="rId9"/>
    <p:sldLayoutId id="2147484517" r:id="rId10"/>
    <p:sldLayoutId id="214748451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8850" name="Title Placeholder 1"/>
          <p:cNvSpPr>
            <a:spLocks noGrp="1"/>
          </p:cNvSpPr>
          <p:nvPr>
            <p:ph type="title"/>
          </p:nvPr>
        </p:nvSpPr>
        <p:spPr bwMode="auto">
          <a:xfrm>
            <a:off x="838200" y="365129"/>
            <a:ext cx="10515600" cy="1325563"/>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8851" name="Text Placeholder 2"/>
          <p:cNvSpPr>
            <a:spLocks noGrp="1"/>
          </p:cNvSpPr>
          <p:nvPr>
            <p:ph type="body" idx="1"/>
          </p:nvPr>
        </p:nvSpPr>
        <p:spPr bwMode="auto">
          <a:xfrm>
            <a:off x="838200" y="1825625"/>
            <a:ext cx="10515600" cy="4351338"/>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706"/>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2CD2A858-E964-704C-8FE2-D4CF7743C7A1}" type="datetimeFigureOut">
              <a:rPr lang="en-US"/>
              <a:pPr>
                <a:defRPr/>
              </a:pPr>
              <a:t>1/16/18</a:t>
            </a:fld>
            <a:endParaRPr lang="en-US"/>
          </a:p>
        </p:txBody>
      </p:sp>
      <p:sp>
        <p:nvSpPr>
          <p:cNvPr id="5" name="Footer Placeholder 4"/>
          <p:cNvSpPr>
            <a:spLocks noGrp="1"/>
          </p:cNvSpPr>
          <p:nvPr>
            <p:ph type="ftr" sz="quarter" idx="3"/>
          </p:nvPr>
        </p:nvSpPr>
        <p:spPr>
          <a:xfrm>
            <a:off x="4038600" y="6356706"/>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i="0">
                <a:solidFill>
                  <a:prstClr val="black">
                    <a:tint val="75000"/>
                  </a:prstClr>
                </a:solidFill>
                <a:latin typeface="Calibri"/>
                <a:cs typeface="Arial" charset="0"/>
              </a:defRPr>
            </a:lvl1pPr>
          </a:lstStyle>
          <a:p>
            <a:pPr>
              <a:defRPr/>
            </a:pPr>
            <a:endParaRPr lang="en-US"/>
          </a:p>
        </p:txBody>
      </p:sp>
      <p:sp>
        <p:nvSpPr>
          <p:cNvPr id="6" name="Slide Number Placeholder 5"/>
          <p:cNvSpPr>
            <a:spLocks noGrp="1"/>
          </p:cNvSpPr>
          <p:nvPr>
            <p:ph type="sldNum" sz="quarter" idx="4"/>
          </p:nvPr>
        </p:nvSpPr>
        <p:spPr>
          <a:xfrm>
            <a:off x="8610600" y="6356706"/>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D68A4C77-B6FC-4C4D-9EBE-9935774C025C}" type="slidenum">
              <a:rPr lang="en-US"/>
              <a:pPr>
                <a:defRPr/>
              </a:pPr>
              <a:t>‹#›</a:t>
            </a:fld>
            <a:endParaRPr lang="en-US"/>
          </a:p>
        </p:txBody>
      </p:sp>
    </p:spTree>
    <p:extLst>
      <p:ext uri="{BB962C8B-B14F-4D97-AF65-F5344CB8AC3E}">
        <p14:creationId xmlns:p14="http://schemas.microsoft.com/office/powerpoint/2010/main" val="1089783127"/>
      </p:ext>
    </p:extLst>
  </p:cSld>
  <p:clrMap bg1="lt1" tx1="dk1" bg2="lt2" tx2="dk2" accent1="accent1" accent2="accent2" accent3="accent3" accent4="accent4" accent5="accent5" accent6="accent6" hlink="hlink" folHlink="folHlink"/>
  <p:sldLayoutIdLst>
    <p:sldLayoutId id="2147484532" r:id="rId1"/>
    <p:sldLayoutId id="2147484533" r:id="rId2"/>
    <p:sldLayoutId id="2147484534" r:id="rId3"/>
    <p:sldLayoutId id="2147484535" r:id="rId4"/>
    <p:sldLayoutId id="2147484536" r:id="rId5"/>
    <p:sldLayoutId id="2147484537" r:id="rId6"/>
    <p:sldLayoutId id="2147484538" r:id="rId7"/>
    <p:sldLayoutId id="2147484539" r:id="rId8"/>
    <p:sldLayoutId id="2147484540" r:id="rId9"/>
    <p:sldLayoutId id="2147484541" r:id="rId10"/>
    <p:sldLayoutId id="2147484542"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5603"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128"/>
              </a:defRPr>
            </a:lvl1pPr>
          </a:lstStyle>
          <a:p>
            <a:pPr eaLnBrk="1" hangingPunct="1"/>
            <a:fld id="{6C17C6BE-696C-5E46-BF1B-73C73C59151C}" type="slidenum">
              <a:rPr lang="en-US" altLang="en-US" smtClean="0">
                <a:cs typeface="Arial"/>
              </a:rPr>
              <a:pPr eaLnBrk="1" hangingPunct="1"/>
              <a:t>‹#›</a:t>
            </a:fld>
            <a:endParaRPr lang="en-US" altLang="en-US" smtClean="0">
              <a:cs typeface="Arial"/>
            </a:endParaRPr>
          </a:p>
        </p:txBody>
      </p:sp>
    </p:spTree>
    <p:extLst>
      <p:ext uri="{BB962C8B-B14F-4D97-AF65-F5344CB8AC3E}">
        <p14:creationId xmlns:p14="http://schemas.microsoft.com/office/powerpoint/2010/main" val="1636386722"/>
      </p:ext>
    </p:extLst>
  </p:cSld>
  <p:clrMap bg1="lt1" tx1="dk1" bg2="lt2" tx2="dk2" accent1="accent1" accent2="accent2" accent3="accent3" accent4="accent4" accent5="accent5" accent6="accent6" hlink="hlink" folHlink="folHlink"/>
  <p:sldLayoutIdLst>
    <p:sldLayoutId id="2147484556" r:id="rId1"/>
    <p:sldLayoutId id="2147484557" r:id="rId2"/>
    <p:sldLayoutId id="2147484558" r:id="rId3"/>
    <p:sldLayoutId id="2147484559" r:id="rId4"/>
    <p:sldLayoutId id="2147484560" r:id="rId5"/>
    <p:sldLayoutId id="2147484561" r:id="rId6"/>
    <p:sldLayoutId id="2147484562" r:id="rId7"/>
    <p:sldLayoutId id="2147484563" r:id="rId8"/>
    <p:sldLayoutId id="2147484564" r:id="rId9"/>
    <p:sldLayoutId id="2147484565" r:id="rId10"/>
    <p:sldLayoutId id="214748456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27298361"/>
      </p:ext>
    </p:extLst>
  </p:cSld>
  <p:clrMap bg1="lt1" tx1="dk1" bg2="lt2" tx2="dk2" accent1="accent1" accent2="accent2" accent3="accent3" accent4="accent4" accent5="accent5" accent6="accent6" hlink="hlink" folHlink="folHlink"/>
  <p:sldLayoutIdLst>
    <p:sldLayoutId id="2147484568" r:id="rId1"/>
    <p:sldLayoutId id="2147484569" r:id="rId2"/>
    <p:sldLayoutId id="2147484570" r:id="rId3"/>
    <p:sldLayoutId id="2147484571" r:id="rId4"/>
    <p:sldLayoutId id="2147484572" r:id="rId5"/>
    <p:sldLayoutId id="2147484573" r:id="rId6"/>
    <p:sldLayoutId id="2147484574" r:id="rId7"/>
    <p:sldLayoutId id="2147484575" r:id="rId8"/>
    <p:sldLayoutId id="2147484576" r:id="rId9"/>
    <p:sldLayoutId id="2147484577" r:id="rId10"/>
    <p:sldLayoutId id="214748457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5778" name="Title Placeholder 1"/>
          <p:cNvSpPr>
            <a:spLocks noGrp="1"/>
          </p:cNvSpPr>
          <p:nvPr>
            <p:ph type="title"/>
          </p:nvPr>
        </p:nvSpPr>
        <p:spPr bwMode="auto">
          <a:xfrm>
            <a:off x="609600" y="274638"/>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5779" name="Text Placeholder 2"/>
          <p:cNvSpPr>
            <a:spLocks noGrp="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756"/>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5" name="Footer Placeholder 4"/>
          <p:cNvSpPr>
            <a:spLocks noGrp="1"/>
          </p:cNvSpPr>
          <p:nvPr>
            <p:ph type="ftr" sz="quarter" idx="3"/>
          </p:nvPr>
        </p:nvSpPr>
        <p:spPr>
          <a:xfrm>
            <a:off x="4165600" y="6356756"/>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8737600" y="6356756"/>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fld id="{E46F5D3D-B0CF-4E45-88BF-B1E3A3E03B05}" type="slidenum">
              <a:rPr lang="en-US"/>
              <a:pPr>
                <a:defRPr/>
              </a:pPr>
              <a:t>‹#›</a:t>
            </a:fld>
            <a:endParaRPr lang="en-US"/>
          </a:p>
        </p:txBody>
      </p:sp>
    </p:spTree>
    <p:extLst>
      <p:ext uri="{BB962C8B-B14F-4D97-AF65-F5344CB8AC3E}">
        <p14:creationId xmlns:p14="http://schemas.microsoft.com/office/powerpoint/2010/main" val="480590793"/>
      </p:ext>
    </p:extLst>
  </p:cSld>
  <p:clrMap bg1="lt1" tx1="dk1" bg2="lt2" tx2="dk2" accent1="accent1" accent2="accent2" accent3="accent3" accent4="accent4" accent5="accent5" accent6="accent6" hlink="hlink" folHlink="folHlink"/>
  <p:sldLayoutIdLst>
    <p:sldLayoutId id="2147484616" r:id="rId1"/>
    <p:sldLayoutId id="2147484617" r:id="rId2"/>
    <p:sldLayoutId id="2147484618" r:id="rId3"/>
    <p:sldLayoutId id="2147484619" r:id="rId4"/>
    <p:sldLayoutId id="2147484620" r:id="rId5"/>
    <p:sldLayoutId id="2147484621" r:id="rId6"/>
    <p:sldLayoutId id="2147484622" r:id="rId7"/>
    <p:sldLayoutId id="2147484623" r:id="rId8"/>
    <p:sldLayoutId id="2147484624" r:id="rId9"/>
    <p:sldLayoutId id="2147484625" r:id="rId10"/>
    <p:sldLayoutId id="2147484626" r:id="rId11"/>
  </p:sldLayoutIdLst>
  <p:txStyles>
    <p:titleStyle>
      <a:lvl1pPr algn="ctr" defTabSz="457200" rtl="0" eaLnBrk="0" fontAlgn="base" hangingPunct="0">
        <a:spcBef>
          <a:spcPct val="0"/>
        </a:spcBef>
        <a:spcAft>
          <a:spcPct val="0"/>
        </a:spcAft>
        <a:defRPr sz="2800" b="1" kern="1200">
          <a:solidFill>
            <a:srgbClr val="800000"/>
          </a:solidFill>
          <a:latin typeface="Candara"/>
          <a:ea typeface="ＭＳ Ｐゴシック" charset="0"/>
          <a:cs typeface="ＭＳ Ｐゴシック" charset="0"/>
        </a:defRPr>
      </a:lvl1pPr>
      <a:lvl2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2pPr>
      <a:lvl3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3pPr>
      <a:lvl4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4pPr>
      <a:lvl5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7135750"/>
      </p:ext>
    </p:extLst>
  </p:cSld>
  <p:clrMap bg1="lt1" tx1="dk1" bg2="lt2" tx2="dk2" accent1="accent1" accent2="accent2" accent3="accent3" accent4="accent4" accent5="accent5" accent6="accent6" hlink="hlink" folHlink="folHlink"/>
  <p:sldLayoutIdLst>
    <p:sldLayoutId id="2147484628" r:id="rId1"/>
    <p:sldLayoutId id="2147484629" r:id="rId2"/>
    <p:sldLayoutId id="2147484630" r:id="rId3"/>
    <p:sldLayoutId id="2147484631" r:id="rId4"/>
    <p:sldLayoutId id="2147484632" r:id="rId5"/>
    <p:sldLayoutId id="2147484633" r:id="rId6"/>
    <p:sldLayoutId id="2147484634" r:id="rId7"/>
    <p:sldLayoutId id="2147484635" r:id="rId8"/>
    <p:sldLayoutId id="2147484636" r:id="rId9"/>
    <p:sldLayoutId id="2147484637" r:id="rId10"/>
    <p:sldLayoutId id="214748463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546CCCCD-C491-384F-B820-A2BF4D9F014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1"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0A1AEF10-F721-8341-99FD-89BE2F8C0A6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BFE6131A-C149-904B-812F-9DCA145CCB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46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61FB35D9-066B-4D4C-8F05-D861FBE7D2A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6802" name="Title Placeholder 1"/>
          <p:cNvSpPr>
            <a:spLocks noGrp="1"/>
          </p:cNvSpPr>
          <p:nvPr>
            <p:ph type="title"/>
          </p:nvPr>
        </p:nvSpPr>
        <p:spPr bwMode="auto">
          <a:xfrm>
            <a:off x="838200" y="365129"/>
            <a:ext cx="10515600" cy="13255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6803" name="Text Placeholder 2"/>
          <p:cNvSpPr>
            <a:spLocks noGrp="1"/>
          </p:cNvSpPr>
          <p:nvPr>
            <p:ph type="body" idx="1"/>
          </p:nvPr>
        </p:nvSpPr>
        <p:spPr bwMode="auto">
          <a:xfrm>
            <a:off x="838200" y="1825625"/>
            <a:ext cx="10515600" cy="4351338"/>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706"/>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i="0" smtClean="0">
                <a:solidFill>
                  <a:prstClr val="black">
                    <a:tint val="75000"/>
                  </a:prstClr>
                </a:solidFill>
                <a:latin typeface="Calibri"/>
                <a:ea typeface="+mn-ea"/>
                <a:cs typeface="+mn-cs"/>
              </a:defRPr>
            </a:lvl1pPr>
          </a:lstStyle>
          <a:p>
            <a:pPr>
              <a:defRPr/>
            </a:pPr>
            <a:fld id="{6291F1F6-CC07-B840-8DC6-6F9EE8958472}" type="datetimeFigureOut">
              <a:rPr lang="en-US"/>
              <a:pPr>
                <a:defRPr/>
              </a:pPr>
              <a:t>1/16/18</a:t>
            </a:fld>
            <a:endParaRPr lang="en-US"/>
          </a:p>
        </p:txBody>
      </p:sp>
      <p:sp>
        <p:nvSpPr>
          <p:cNvPr id="5" name="Footer Placeholder 4"/>
          <p:cNvSpPr>
            <a:spLocks noGrp="1"/>
          </p:cNvSpPr>
          <p:nvPr>
            <p:ph type="ftr" sz="quarter" idx="3"/>
          </p:nvPr>
        </p:nvSpPr>
        <p:spPr>
          <a:xfrm>
            <a:off x="4038600" y="6356706"/>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i="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8610600" y="6356706"/>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i="0" smtClean="0">
                <a:solidFill>
                  <a:prstClr val="black">
                    <a:tint val="75000"/>
                  </a:prstClr>
                </a:solidFill>
                <a:latin typeface="Calibri"/>
                <a:ea typeface="+mn-ea"/>
                <a:cs typeface="+mn-cs"/>
              </a:defRPr>
            </a:lvl1pPr>
          </a:lstStyle>
          <a:p>
            <a:pPr>
              <a:defRPr/>
            </a:pPr>
            <a:fld id="{C4CEAEBB-4AEF-4E41-A958-2B820145B5B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2182943839"/>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3593653541"/>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9.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9.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9.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9.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9.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9.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9.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9.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9.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9.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9.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9.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9.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9.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9.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9.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9.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9.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9.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9.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9.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99.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99.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99.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99.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99.xml"/><Relationship Id="rId2" Type="http://schemas.openxmlformats.org/officeDocument/2006/relationships/notesSlide" Target="../notesSlides/notesSlide34.xml"/><Relationship Id="rId3" Type="http://schemas.openxmlformats.org/officeDocument/2006/relationships/image" Target="../media/image1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99.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99.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99.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99.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99.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9.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99.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99.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99.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99.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99.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99.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99.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99.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99.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99.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9.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99.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99.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99.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65.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9.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9.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160867" y="883078"/>
            <a:ext cx="11963400" cy="5918775"/>
          </a:xfrm>
        </p:spPr>
        <p:txBody>
          <a:bodyPr/>
          <a:lstStyle/>
          <a:p>
            <a:pPr marL="0" indent="0">
              <a:buNone/>
            </a:pPr>
            <a:r>
              <a:rPr lang="en-US" sz="2800" b="1" dirty="0" smtClean="0">
                <a:latin typeface="Candara" charset="0"/>
                <a:ea typeface="Candara" charset="0"/>
                <a:cs typeface="Candara" charset="0"/>
              </a:rPr>
              <a:t>Purpose of the book</a:t>
            </a:r>
            <a:r>
              <a:rPr lang="en-US" sz="2800" dirty="0" smtClean="0">
                <a:latin typeface="Candara" charset="0"/>
                <a:ea typeface="Candara" charset="0"/>
                <a:cs typeface="Candara" charset="0"/>
              </a:rPr>
              <a:t>:</a:t>
            </a:r>
          </a:p>
          <a:p>
            <a:pPr marL="514350" indent="-514350">
              <a:buAutoNum type="arabicParenR"/>
            </a:pPr>
            <a:r>
              <a:rPr lang="en-US" sz="2800" b="0" dirty="0" smtClean="0">
                <a:latin typeface="Candara" charset="0"/>
                <a:ea typeface="Candara" charset="0"/>
                <a:cs typeface="Candara" charset="0"/>
              </a:rPr>
              <a:t>To thank them</a:t>
            </a:r>
          </a:p>
          <a:p>
            <a:pPr marL="514350" indent="-514350">
              <a:buAutoNum type="arabicParenR"/>
            </a:pPr>
            <a:r>
              <a:rPr lang="en-US" sz="2800" b="0" dirty="0" smtClean="0">
                <a:latin typeface="Candara" charset="0"/>
                <a:ea typeface="Candara" charset="0"/>
                <a:cs typeface="Candara" charset="0"/>
              </a:rPr>
              <a:t>To encourage them</a:t>
            </a:r>
          </a:p>
          <a:p>
            <a:pPr marL="0" indent="0">
              <a:buNone/>
            </a:pPr>
            <a:r>
              <a:rPr lang="en-US" sz="2800" b="0" dirty="0">
                <a:latin typeface="Candara" charset="0"/>
                <a:ea typeface="Candara" charset="0"/>
                <a:cs typeface="Candara" charset="0"/>
              </a:rPr>
              <a:t>	</a:t>
            </a:r>
            <a:r>
              <a:rPr lang="en-US" sz="2800" b="0" dirty="0" smtClean="0">
                <a:latin typeface="Candara" charset="0"/>
                <a:ea typeface="Candara" charset="0"/>
                <a:cs typeface="Candara" charset="0"/>
              </a:rPr>
              <a:t>- to be joyful</a:t>
            </a:r>
          </a:p>
          <a:p>
            <a:pPr marL="0" indent="0">
              <a:buNone/>
            </a:pPr>
            <a:r>
              <a:rPr lang="en-US" sz="2800" b="0" dirty="0">
                <a:latin typeface="Candara" charset="0"/>
                <a:ea typeface="Candara" charset="0"/>
                <a:cs typeface="Candara" charset="0"/>
              </a:rPr>
              <a:t>	</a:t>
            </a:r>
            <a:r>
              <a:rPr lang="en-US" sz="2800" b="0" dirty="0" smtClean="0">
                <a:latin typeface="Candara" charset="0"/>
                <a:ea typeface="Candara" charset="0"/>
                <a:cs typeface="Candara" charset="0"/>
              </a:rPr>
              <a:t>- to think rightly about the Christian life</a:t>
            </a:r>
          </a:p>
          <a:p>
            <a:pPr marL="0" indent="0">
              <a:buNone/>
            </a:pPr>
            <a:r>
              <a:rPr lang="en-US" sz="2800" b="0" dirty="0" smtClean="0">
                <a:latin typeface="Candara" charset="0"/>
                <a:ea typeface="Candara" charset="0"/>
                <a:cs typeface="Candara" charset="0"/>
              </a:rPr>
              <a:t>3)   To briefly address problem areas</a:t>
            </a:r>
          </a:p>
          <a:p>
            <a:pPr marL="0" indent="0">
              <a:buNone/>
            </a:pPr>
            <a:r>
              <a:rPr lang="en-US" sz="2800" b="0" dirty="0" smtClean="0">
                <a:latin typeface="Candara" charset="0"/>
                <a:ea typeface="Candara" charset="0"/>
                <a:cs typeface="Candara" charset="0"/>
              </a:rPr>
              <a:t>       - with </a:t>
            </a:r>
            <a:r>
              <a:rPr lang="en-US" sz="2800" b="0" dirty="0">
                <a:latin typeface="Candara" charset="0"/>
                <a:ea typeface="Candara" charset="0"/>
                <a:cs typeface="Candara" charset="0"/>
              </a:rPr>
              <a:t>rivalry and personal ambition </a:t>
            </a:r>
            <a:r>
              <a:rPr lang="en-US" sz="2800" b="0" dirty="0" smtClean="0">
                <a:latin typeface="Candara" charset="0"/>
                <a:ea typeface="Candara" charset="0"/>
                <a:cs typeface="Candara" charset="0"/>
              </a:rPr>
              <a:t>(</a:t>
            </a:r>
            <a:r>
              <a:rPr lang="en-US" sz="2800" b="0" dirty="0">
                <a:latin typeface="Candara" charset="0"/>
                <a:ea typeface="Candara" charset="0"/>
                <a:cs typeface="Candara" charset="0"/>
              </a:rPr>
              <a:t>2:3-4; 4:2</a:t>
            </a:r>
            <a:r>
              <a:rPr lang="en-US" sz="2800" b="0" dirty="0" smtClean="0">
                <a:latin typeface="Candara" charset="0"/>
                <a:ea typeface="Candara" charset="0"/>
                <a:cs typeface="Candara" charset="0"/>
              </a:rPr>
              <a:t>).</a:t>
            </a:r>
          </a:p>
          <a:p>
            <a:pPr marL="0" indent="0">
              <a:buNone/>
            </a:pPr>
            <a:r>
              <a:rPr lang="en-US" sz="2800" b="0" dirty="0">
                <a:latin typeface="Candara" charset="0"/>
                <a:ea typeface="Candara" charset="0"/>
                <a:cs typeface="Candara" charset="0"/>
              </a:rPr>
              <a:t> </a:t>
            </a:r>
            <a:r>
              <a:rPr lang="en-US" sz="2800" b="0" dirty="0" smtClean="0">
                <a:latin typeface="Candara" charset="0"/>
                <a:ea typeface="Candara" charset="0"/>
                <a:cs typeface="Candara" charset="0"/>
              </a:rPr>
              <a:t>      - the </a:t>
            </a:r>
            <a:r>
              <a:rPr lang="en-US" sz="2800" b="0" dirty="0" err="1">
                <a:latin typeface="Candara" charset="0"/>
                <a:ea typeface="Candara" charset="0"/>
                <a:cs typeface="Candara" charset="0"/>
              </a:rPr>
              <a:t>Judaizers</a:t>
            </a:r>
            <a:r>
              <a:rPr lang="en-US" sz="2800" b="0" dirty="0">
                <a:latin typeface="Candara" charset="0"/>
                <a:ea typeface="Candara" charset="0"/>
                <a:cs typeface="Candara" charset="0"/>
              </a:rPr>
              <a:t> </a:t>
            </a:r>
            <a:r>
              <a:rPr lang="en-US" sz="2800" b="0" dirty="0" smtClean="0">
                <a:latin typeface="Candara" charset="0"/>
                <a:ea typeface="Candara" charset="0"/>
                <a:cs typeface="Candara" charset="0"/>
              </a:rPr>
              <a:t>were gaining influence </a:t>
            </a:r>
            <a:r>
              <a:rPr lang="en-US" sz="2800" b="0" dirty="0">
                <a:latin typeface="Candara" charset="0"/>
                <a:ea typeface="Candara" charset="0"/>
                <a:cs typeface="Candara" charset="0"/>
              </a:rPr>
              <a:t>(3:1-3). </a:t>
            </a:r>
          </a:p>
          <a:p>
            <a:pPr marL="0" indent="0">
              <a:buNone/>
            </a:pPr>
            <a:r>
              <a:rPr lang="en-US" sz="2800" b="0" dirty="0" smtClean="0">
                <a:latin typeface="Candara" charset="0"/>
                <a:ea typeface="Candara" charset="0"/>
                <a:cs typeface="Candara" charset="0"/>
              </a:rPr>
              <a:t>       - worldliness </a:t>
            </a:r>
            <a:r>
              <a:rPr lang="en-US" sz="2800" b="0" dirty="0">
                <a:latin typeface="Candara" charset="0"/>
                <a:ea typeface="Candara" charset="0"/>
                <a:cs typeface="Candara" charset="0"/>
              </a:rPr>
              <a:t>was creeping in (3:18-19).</a:t>
            </a:r>
            <a:endParaRPr lang="en-US" sz="2800" b="0" dirty="0" smtClean="0">
              <a:latin typeface="Candara" charset="0"/>
              <a:ea typeface="Candara" charset="0"/>
              <a:cs typeface="Candara" charset="0"/>
            </a:endParaRPr>
          </a:p>
        </p:txBody>
      </p:sp>
      <p:sp>
        <p:nvSpPr>
          <p:cNvPr id="6" name="TextBox 5"/>
          <p:cNvSpPr txBox="1"/>
          <p:nvPr/>
        </p:nvSpPr>
        <p:spPr>
          <a:xfrm>
            <a:off x="0" y="0"/>
            <a:ext cx="12124267" cy="1077218"/>
          </a:xfrm>
          <a:prstGeom prst="rect">
            <a:avLst/>
          </a:prstGeom>
          <a:noFill/>
        </p:spPr>
        <p:txBody>
          <a:bodyPr wrap="square" rtlCol="0" anchor="ctr">
            <a:spAutoFit/>
          </a:bodyPr>
          <a:lstStyle/>
          <a:p>
            <a:pPr algn="ctr"/>
            <a:r>
              <a:rPr lang="en-US" sz="3200" b="1" i="0" dirty="0" smtClean="0">
                <a:solidFill>
                  <a:srgbClr val="800000"/>
                </a:solidFill>
                <a:latin typeface="Candara" charset="0"/>
                <a:ea typeface="Candara" charset="0"/>
                <a:cs typeface="Candara" charset="0"/>
              </a:rPr>
              <a:t>Background to Philippians</a:t>
            </a:r>
            <a:endParaRPr lang="en-US" sz="3200" b="1" i="0" dirty="0">
              <a:solidFill>
                <a:srgbClr val="800000"/>
              </a:solidFill>
              <a:latin typeface="Candara" charset="0"/>
              <a:ea typeface="Candara" charset="0"/>
              <a:cs typeface="Candara" charset="0"/>
            </a:endParaRPr>
          </a:p>
          <a:p>
            <a:pPr marL="0" indent="0" algn="ctr">
              <a:buNone/>
            </a:pPr>
            <a:endParaRPr lang="en-US" sz="3200" b="1" dirty="0" smtClean="0">
              <a:solidFill>
                <a:srgbClr val="C00000"/>
              </a:solidFill>
              <a:latin typeface="Candara" charset="0"/>
              <a:ea typeface="Candara" charset="0"/>
              <a:cs typeface="Candara" charset="0"/>
            </a:endParaRPr>
          </a:p>
        </p:txBody>
      </p:sp>
    </p:spTree>
    <p:extLst>
      <p:ext uri="{BB962C8B-B14F-4D97-AF65-F5344CB8AC3E}">
        <p14:creationId xmlns:p14="http://schemas.microsoft.com/office/powerpoint/2010/main" val="1486007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1">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651">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651">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65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a:xfrm>
            <a:off x="304800" y="0"/>
            <a:ext cx="11582400" cy="838200"/>
          </a:xfrm>
        </p:spPr>
        <p:txBody>
          <a:bodyPr/>
          <a:lstStyle/>
          <a:p>
            <a:pPr eaLnBrk="1" hangingPunct="1"/>
            <a:r>
              <a:rPr lang="en-US" sz="3200" dirty="0" smtClean="0">
                <a:latin typeface="Candara" charset="0"/>
                <a:cs typeface="MS PGothic" charset="0"/>
              </a:rPr>
              <a:t>Philippians 1: 1-2</a:t>
            </a:r>
            <a:endParaRPr lang="en-US" sz="3200" dirty="0">
              <a:latin typeface="Candara" charset="0"/>
              <a:cs typeface="MS PGothic" charset="0"/>
            </a:endParaRPr>
          </a:p>
        </p:txBody>
      </p:sp>
      <p:sp>
        <p:nvSpPr>
          <p:cNvPr id="140290" name="Rectangle 3"/>
          <p:cNvSpPr>
            <a:spLocks noGrp="1" noChangeArrowheads="1"/>
          </p:cNvSpPr>
          <p:nvPr>
            <p:ph idx="1"/>
          </p:nvPr>
        </p:nvSpPr>
        <p:spPr>
          <a:xfrm>
            <a:off x="152400" y="990600"/>
            <a:ext cx="11887200" cy="5715000"/>
          </a:xfrm>
        </p:spPr>
        <p:txBody>
          <a:bodyPr/>
          <a:lstStyle/>
          <a:p>
            <a:pPr marL="401638" lvl="0" indent="-401638" defTabSz="914400" eaLnBrk="1" fontAlgn="auto" hangingPunct="1">
              <a:spcBef>
                <a:spcPts val="0"/>
              </a:spcBef>
              <a:spcAft>
                <a:spcPts val="0"/>
              </a:spcAft>
              <a:tabLst>
                <a:tab pos="336550" algn="l"/>
              </a:tabLst>
            </a:pPr>
            <a:r>
              <a:rPr lang="en-US" sz="2800" b="0" i="1" baseline="30000" dirty="0" smtClean="0">
                <a:latin typeface="Candara" charset="0"/>
                <a:ea typeface="Candara" charset="0"/>
                <a:cs typeface="Candara" charset="0"/>
              </a:rPr>
              <a:t>1</a:t>
            </a:r>
            <a:r>
              <a:rPr lang="en-US" sz="2800" b="0" i="1" dirty="0" smtClean="0">
                <a:latin typeface="Candara" charset="0"/>
                <a:ea typeface="Candara" charset="0"/>
                <a:cs typeface="Candara" charset="0"/>
              </a:rPr>
              <a:t> </a:t>
            </a:r>
            <a:r>
              <a:rPr lang="en-US" sz="2800" b="0" i="1" dirty="0">
                <a:latin typeface="Candara" charset="0"/>
                <a:ea typeface="Candara" charset="0"/>
                <a:cs typeface="Candara" charset="0"/>
              </a:rPr>
              <a:t>Paul and Timothy, servants of Christ Jesus</a:t>
            </a:r>
            <a:r>
              <a:rPr lang="en-US" sz="2800" b="0" i="1" dirty="0" smtClean="0">
                <a:latin typeface="Candara" charset="0"/>
                <a:ea typeface="Candara" charset="0"/>
                <a:cs typeface="Candara" charset="0"/>
              </a:rPr>
              <a:t>, </a:t>
            </a:r>
          </a:p>
          <a:p>
            <a:pPr marL="401638" lvl="0" indent="-401638" defTabSz="914400" eaLnBrk="1" fontAlgn="auto" hangingPunct="1">
              <a:spcBef>
                <a:spcPts val="0"/>
              </a:spcBef>
              <a:spcAft>
                <a:spcPts val="0"/>
              </a:spcAft>
              <a:tabLst>
                <a:tab pos="336550" algn="l"/>
              </a:tabLst>
            </a:pPr>
            <a:endParaRPr lang="en-US" sz="2800" b="0" i="1" dirty="0">
              <a:latin typeface="Candara" charset="0"/>
              <a:ea typeface="Candara" charset="0"/>
              <a:cs typeface="Candara" charset="0"/>
            </a:endParaRPr>
          </a:p>
          <a:p>
            <a:pPr marL="17463" lvl="0" indent="-17463" defTabSz="914400" eaLnBrk="1" fontAlgn="auto" hangingPunct="1">
              <a:spcBef>
                <a:spcPts val="0"/>
              </a:spcBef>
              <a:spcAft>
                <a:spcPts val="0"/>
              </a:spcAft>
              <a:tabLst>
                <a:tab pos="735013" algn="l"/>
              </a:tabLst>
            </a:pPr>
            <a:r>
              <a:rPr lang="en-US" sz="2800" b="0" i="1" dirty="0" smtClean="0">
                <a:latin typeface="Candara" charset="0"/>
                <a:ea typeface="Candara" charset="0"/>
                <a:cs typeface="Candara" charset="0"/>
              </a:rPr>
              <a:t>To </a:t>
            </a:r>
            <a:r>
              <a:rPr lang="en-US" sz="2800" b="0" i="1" dirty="0">
                <a:latin typeface="Candara" charset="0"/>
                <a:ea typeface="Candara" charset="0"/>
                <a:cs typeface="Candara" charset="0"/>
              </a:rPr>
              <a:t>all the saints in Christ Jesus who are at Philippi, with the overseers and </a:t>
            </a:r>
            <a:r>
              <a:rPr lang="en-US" sz="2800" b="0" i="1" dirty="0" smtClean="0">
                <a:latin typeface="Candara" charset="0"/>
                <a:ea typeface="Candara" charset="0"/>
                <a:cs typeface="Candara" charset="0"/>
              </a:rPr>
              <a:t>deacons:</a:t>
            </a:r>
          </a:p>
          <a:p>
            <a:pPr marL="17463" lvl="0" indent="-17463" defTabSz="914400" eaLnBrk="1" fontAlgn="auto" hangingPunct="1">
              <a:spcBef>
                <a:spcPts val="0"/>
              </a:spcBef>
              <a:spcAft>
                <a:spcPts val="0"/>
              </a:spcAft>
              <a:tabLst>
                <a:tab pos="735013" algn="l"/>
              </a:tabLst>
            </a:pPr>
            <a:r>
              <a:rPr lang="en-US" sz="2800" b="0" i="1" baseline="30000" dirty="0" smtClean="0">
                <a:latin typeface="Candara" charset="0"/>
                <a:ea typeface="Candara" charset="0"/>
                <a:cs typeface="Candara" charset="0"/>
              </a:rPr>
              <a:t>2</a:t>
            </a:r>
            <a:r>
              <a:rPr lang="en-US" sz="2800" b="0" i="1" dirty="0" smtClean="0">
                <a:latin typeface="Candara" charset="0"/>
                <a:ea typeface="Candara" charset="0"/>
                <a:cs typeface="Candara" charset="0"/>
              </a:rPr>
              <a:t>Grace </a:t>
            </a:r>
            <a:r>
              <a:rPr lang="en-US" sz="2800" b="0" i="1" dirty="0">
                <a:latin typeface="Candara" charset="0"/>
                <a:ea typeface="Candara" charset="0"/>
                <a:cs typeface="Candara" charset="0"/>
              </a:rPr>
              <a:t>to you and peace from God our Father and the Lord Jesus Christ.</a:t>
            </a:r>
          </a:p>
          <a:p>
            <a:pPr marL="401638" marR="0" lvl="0" indent="-401638" defTabSz="914400" eaLnBrk="1" fontAlgn="auto" latinLnBrk="0" hangingPunct="1">
              <a:lnSpc>
                <a:spcPct val="100000"/>
              </a:lnSpc>
              <a:spcBef>
                <a:spcPts val="0"/>
              </a:spcBef>
              <a:spcAft>
                <a:spcPts val="0"/>
              </a:spcAft>
              <a:buClrTx/>
              <a:buSzTx/>
              <a:buFontTx/>
              <a:buNone/>
              <a:tabLst>
                <a:tab pos="336550" algn="l"/>
              </a:tabLst>
              <a:defRPr/>
            </a:pPr>
            <a:endParaRPr lang="en-US" sz="2800" b="0" dirty="0">
              <a:latin typeface="Candara" charset="0"/>
              <a:ea typeface="Candara" charset="0"/>
              <a:cs typeface="Candara" charset="0"/>
            </a:endParaRPr>
          </a:p>
        </p:txBody>
      </p:sp>
    </p:spTree>
    <p:extLst>
      <p:ext uri="{BB962C8B-B14F-4D97-AF65-F5344CB8AC3E}">
        <p14:creationId xmlns:p14="http://schemas.microsoft.com/office/powerpoint/2010/main" val="11835615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a:xfrm>
            <a:off x="304800" y="0"/>
            <a:ext cx="11582400" cy="838200"/>
          </a:xfrm>
        </p:spPr>
        <p:txBody>
          <a:bodyPr/>
          <a:lstStyle/>
          <a:p>
            <a:pPr eaLnBrk="1" hangingPunct="1"/>
            <a:r>
              <a:rPr lang="en-US" sz="3200" dirty="0" smtClean="0">
                <a:latin typeface="Candara" charset="0"/>
                <a:cs typeface="MS PGothic" charset="0"/>
              </a:rPr>
              <a:t>Philippians 1: 1-2</a:t>
            </a:r>
            <a:endParaRPr lang="en-US" sz="3200" dirty="0">
              <a:latin typeface="Candara" charset="0"/>
              <a:cs typeface="MS PGothic" charset="0"/>
            </a:endParaRPr>
          </a:p>
        </p:txBody>
      </p:sp>
      <p:sp>
        <p:nvSpPr>
          <p:cNvPr id="140290" name="Rectangle 3"/>
          <p:cNvSpPr>
            <a:spLocks noGrp="1" noChangeArrowheads="1"/>
          </p:cNvSpPr>
          <p:nvPr>
            <p:ph idx="1"/>
          </p:nvPr>
        </p:nvSpPr>
        <p:spPr>
          <a:xfrm>
            <a:off x="152400" y="990600"/>
            <a:ext cx="11887200" cy="5715000"/>
          </a:xfrm>
        </p:spPr>
        <p:txBody>
          <a:bodyPr/>
          <a:lstStyle/>
          <a:p>
            <a:pPr marL="401638" lvl="0" indent="-401638" defTabSz="914400" eaLnBrk="1" fontAlgn="auto" hangingPunct="1">
              <a:spcBef>
                <a:spcPts val="0"/>
              </a:spcBef>
              <a:spcAft>
                <a:spcPts val="0"/>
              </a:spcAft>
              <a:tabLst>
                <a:tab pos="336550" algn="l"/>
              </a:tabLst>
            </a:pPr>
            <a:r>
              <a:rPr lang="en-US" sz="2800" b="0" i="1" baseline="30000" dirty="0" smtClean="0">
                <a:latin typeface="Candara" charset="0"/>
                <a:ea typeface="Candara" charset="0"/>
                <a:cs typeface="Candara" charset="0"/>
              </a:rPr>
              <a:t>1</a:t>
            </a:r>
            <a:r>
              <a:rPr lang="en-US" sz="2800" b="0" i="1" dirty="0" smtClean="0">
                <a:latin typeface="Candara" charset="0"/>
                <a:ea typeface="Candara" charset="0"/>
                <a:cs typeface="Candara" charset="0"/>
              </a:rPr>
              <a:t> </a:t>
            </a:r>
            <a:r>
              <a:rPr lang="en-US" sz="2800" b="0" i="1" dirty="0">
                <a:solidFill>
                  <a:srgbClr val="FF0000"/>
                </a:solidFill>
                <a:latin typeface="Candara" charset="0"/>
                <a:ea typeface="Candara" charset="0"/>
                <a:cs typeface="Candara" charset="0"/>
              </a:rPr>
              <a:t>Paul and Timothy</a:t>
            </a:r>
            <a:r>
              <a:rPr lang="en-US" sz="2800" b="0" i="1" dirty="0">
                <a:latin typeface="Candara" charset="0"/>
                <a:ea typeface="Candara" charset="0"/>
                <a:cs typeface="Candara" charset="0"/>
              </a:rPr>
              <a:t>, servants of Christ Jesus</a:t>
            </a:r>
            <a:r>
              <a:rPr lang="en-US" sz="2800" b="0" i="1" dirty="0" smtClean="0">
                <a:latin typeface="Candara" charset="0"/>
                <a:ea typeface="Candara" charset="0"/>
                <a:cs typeface="Candara" charset="0"/>
              </a:rPr>
              <a:t>, </a:t>
            </a:r>
          </a:p>
          <a:p>
            <a:pPr marL="401638" lvl="0" indent="-401638" defTabSz="914400" eaLnBrk="1" fontAlgn="auto" hangingPunct="1">
              <a:spcBef>
                <a:spcPts val="0"/>
              </a:spcBef>
              <a:spcAft>
                <a:spcPts val="0"/>
              </a:spcAft>
              <a:tabLst>
                <a:tab pos="336550" algn="l"/>
              </a:tabLst>
            </a:pPr>
            <a:endParaRPr lang="en-US" sz="2800" b="0" i="1" dirty="0">
              <a:latin typeface="Candara" charset="0"/>
              <a:ea typeface="Candara" charset="0"/>
              <a:cs typeface="Candara" charset="0"/>
            </a:endParaRPr>
          </a:p>
          <a:p>
            <a:pPr marL="17463" lvl="0" indent="-17463" defTabSz="914400" eaLnBrk="1" fontAlgn="auto" hangingPunct="1">
              <a:spcBef>
                <a:spcPts val="0"/>
              </a:spcBef>
              <a:spcAft>
                <a:spcPts val="0"/>
              </a:spcAft>
              <a:tabLst>
                <a:tab pos="735013" algn="l"/>
              </a:tabLst>
            </a:pPr>
            <a:r>
              <a:rPr lang="en-US" sz="2800" b="0" i="1" dirty="0" smtClean="0">
                <a:latin typeface="Candara" charset="0"/>
                <a:ea typeface="Candara" charset="0"/>
                <a:cs typeface="Candara" charset="0"/>
              </a:rPr>
              <a:t>To </a:t>
            </a:r>
            <a:r>
              <a:rPr lang="en-US" sz="2800" b="0" i="1" dirty="0">
                <a:latin typeface="Candara" charset="0"/>
                <a:ea typeface="Candara" charset="0"/>
                <a:cs typeface="Candara" charset="0"/>
              </a:rPr>
              <a:t>all the saints in Christ Jesus who are at Philippi, with the overseers and </a:t>
            </a:r>
            <a:r>
              <a:rPr lang="en-US" sz="2800" b="0" i="1" dirty="0" smtClean="0">
                <a:latin typeface="Candara" charset="0"/>
                <a:ea typeface="Candara" charset="0"/>
                <a:cs typeface="Candara" charset="0"/>
              </a:rPr>
              <a:t>deacons:</a:t>
            </a:r>
          </a:p>
          <a:p>
            <a:pPr marL="17463" lvl="0" indent="-17463" defTabSz="914400" eaLnBrk="1" fontAlgn="auto" hangingPunct="1">
              <a:spcBef>
                <a:spcPts val="0"/>
              </a:spcBef>
              <a:spcAft>
                <a:spcPts val="0"/>
              </a:spcAft>
              <a:tabLst>
                <a:tab pos="735013" algn="l"/>
              </a:tabLst>
            </a:pPr>
            <a:r>
              <a:rPr lang="en-US" sz="2800" b="0" i="1" baseline="30000" dirty="0" smtClean="0">
                <a:latin typeface="Candara" charset="0"/>
                <a:ea typeface="Candara" charset="0"/>
                <a:cs typeface="Candara" charset="0"/>
              </a:rPr>
              <a:t>2</a:t>
            </a:r>
            <a:r>
              <a:rPr lang="en-US" sz="2800" b="0" i="1" dirty="0" smtClean="0">
                <a:latin typeface="Candara" charset="0"/>
                <a:ea typeface="Candara" charset="0"/>
                <a:cs typeface="Candara" charset="0"/>
              </a:rPr>
              <a:t>Grace </a:t>
            </a:r>
            <a:r>
              <a:rPr lang="en-US" sz="2800" b="0" i="1" dirty="0">
                <a:latin typeface="Candara" charset="0"/>
                <a:ea typeface="Candara" charset="0"/>
                <a:cs typeface="Candara" charset="0"/>
              </a:rPr>
              <a:t>to you and peace from God our Father and the Lord Jesus Christ.</a:t>
            </a:r>
          </a:p>
          <a:p>
            <a:pPr marL="401638" marR="0" lvl="0" indent="-401638" defTabSz="914400" eaLnBrk="1" fontAlgn="auto" latinLnBrk="0" hangingPunct="1">
              <a:lnSpc>
                <a:spcPct val="100000"/>
              </a:lnSpc>
              <a:spcBef>
                <a:spcPts val="0"/>
              </a:spcBef>
              <a:spcAft>
                <a:spcPts val="0"/>
              </a:spcAft>
              <a:buClrTx/>
              <a:buSzTx/>
              <a:buFontTx/>
              <a:buNone/>
              <a:tabLst>
                <a:tab pos="336550" algn="l"/>
              </a:tabLst>
              <a:defRPr/>
            </a:pPr>
            <a:endParaRPr lang="en-US" sz="2800" b="0" dirty="0">
              <a:latin typeface="Candara" charset="0"/>
              <a:ea typeface="Candara" charset="0"/>
              <a:cs typeface="Candara" charset="0"/>
            </a:endParaRPr>
          </a:p>
        </p:txBody>
      </p:sp>
    </p:spTree>
    <p:extLst>
      <p:ext uri="{BB962C8B-B14F-4D97-AF65-F5344CB8AC3E}">
        <p14:creationId xmlns:p14="http://schemas.microsoft.com/office/powerpoint/2010/main" val="3154658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a:xfrm>
            <a:off x="304800" y="0"/>
            <a:ext cx="11582400" cy="838200"/>
          </a:xfrm>
        </p:spPr>
        <p:txBody>
          <a:bodyPr/>
          <a:lstStyle/>
          <a:p>
            <a:pPr eaLnBrk="1" hangingPunct="1"/>
            <a:r>
              <a:rPr lang="en-US" sz="3200" dirty="0" smtClean="0">
                <a:latin typeface="Candara" charset="0"/>
                <a:cs typeface="MS PGothic" charset="0"/>
              </a:rPr>
              <a:t>Philippians 1: 1-2</a:t>
            </a:r>
            <a:endParaRPr lang="en-US" sz="3200" dirty="0">
              <a:latin typeface="Candara" charset="0"/>
              <a:cs typeface="MS PGothic" charset="0"/>
            </a:endParaRPr>
          </a:p>
        </p:txBody>
      </p:sp>
      <p:sp>
        <p:nvSpPr>
          <p:cNvPr id="140290" name="Rectangle 3"/>
          <p:cNvSpPr>
            <a:spLocks noGrp="1" noChangeArrowheads="1"/>
          </p:cNvSpPr>
          <p:nvPr>
            <p:ph idx="1"/>
          </p:nvPr>
        </p:nvSpPr>
        <p:spPr>
          <a:xfrm>
            <a:off x="152400" y="990600"/>
            <a:ext cx="11887200" cy="5715000"/>
          </a:xfrm>
        </p:spPr>
        <p:txBody>
          <a:bodyPr/>
          <a:lstStyle/>
          <a:p>
            <a:pPr marL="401638" lvl="0" indent="-401638" defTabSz="914400" eaLnBrk="1" fontAlgn="auto" hangingPunct="1">
              <a:spcBef>
                <a:spcPts val="0"/>
              </a:spcBef>
              <a:spcAft>
                <a:spcPts val="0"/>
              </a:spcAft>
              <a:tabLst>
                <a:tab pos="336550" algn="l"/>
              </a:tabLst>
            </a:pPr>
            <a:r>
              <a:rPr lang="en-US" sz="2800" b="0" i="1" baseline="30000" dirty="0" smtClean="0">
                <a:latin typeface="Candara" charset="0"/>
                <a:ea typeface="Candara" charset="0"/>
                <a:cs typeface="Candara" charset="0"/>
              </a:rPr>
              <a:t>1</a:t>
            </a:r>
            <a:r>
              <a:rPr lang="en-US" sz="2800" b="0" i="1" dirty="0" smtClean="0">
                <a:latin typeface="Candara" charset="0"/>
                <a:ea typeface="Candara" charset="0"/>
                <a:cs typeface="Candara" charset="0"/>
              </a:rPr>
              <a:t> </a:t>
            </a:r>
            <a:r>
              <a:rPr lang="en-US" sz="2800" b="0" i="1" dirty="0">
                <a:latin typeface="Candara" charset="0"/>
                <a:ea typeface="Candara" charset="0"/>
                <a:cs typeface="Candara" charset="0"/>
              </a:rPr>
              <a:t>Paul and Timothy, </a:t>
            </a:r>
            <a:r>
              <a:rPr lang="en-US" sz="2800" b="0" i="1" dirty="0">
                <a:solidFill>
                  <a:srgbClr val="FF0000"/>
                </a:solidFill>
                <a:latin typeface="Candara" charset="0"/>
                <a:ea typeface="Candara" charset="0"/>
                <a:cs typeface="Candara" charset="0"/>
              </a:rPr>
              <a:t>servants</a:t>
            </a:r>
            <a:r>
              <a:rPr lang="en-US" sz="2800" b="0" i="1" dirty="0">
                <a:latin typeface="Candara" charset="0"/>
                <a:ea typeface="Candara" charset="0"/>
                <a:cs typeface="Candara" charset="0"/>
              </a:rPr>
              <a:t> of Christ Jesus</a:t>
            </a:r>
            <a:r>
              <a:rPr lang="en-US" sz="2800" b="0" i="1" dirty="0" smtClean="0">
                <a:latin typeface="Candara" charset="0"/>
                <a:ea typeface="Candara" charset="0"/>
                <a:cs typeface="Candara" charset="0"/>
              </a:rPr>
              <a:t>, </a:t>
            </a:r>
          </a:p>
          <a:p>
            <a:pPr marL="401638" lvl="0" indent="-401638" defTabSz="914400" eaLnBrk="1" fontAlgn="auto" hangingPunct="1">
              <a:spcBef>
                <a:spcPts val="0"/>
              </a:spcBef>
              <a:spcAft>
                <a:spcPts val="0"/>
              </a:spcAft>
              <a:tabLst>
                <a:tab pos="336550" algn="l"/>
              </a:tabLst>
            </a:pPr>
            <a:endParaRPr lang="en-US" sz="2800" b="0" i="1" dirty="0">
              <a:latin typeface="Candara" charset="0"/>
              <a:ea typeface="Candara" charset="0"/>
              <a:cs typeface="Candara" charset="0"/>
            </a:endParaRPr>
          </a:p>
          <a:p>
            <a:pPr marL="17463" lvl="0" indent="-17463" defTabSz="914400" eaLnBrk="1" fontAlgn="auto" hangingPunct="1">
              <a:spcBef>
                <a:spcPts val="0"/>
              </a:spcBef>
              <a:spcAft>
                <a:spcPts val="0"/>
              </a:spcAft>
              <a:tabLst>
                <a:tab pos="735013" algn="l"/>
              </a:tabLst>
            </a:pPr>
            <a:r>
              <a:rPr lang="en-US" sz="2800" b="0" i="1" dirty="0" smtClean="0">
                <a:latin typeface="Candara" charset="0"/>
                <a:ea typeface="Candara" charset="0"/>
                <a:cs typeface="Candara" charset="0"/>
              </a:rPr>
              <a:t>To </a:t>
            </a:r>
            <a:r>
              <a:rPr lang="en-US" sz="2800" b="0" i="1" dirty="0">
                <a:latin typeface="Candara" charset="0"/>
                <a:ea typeface="Candara" charset="0"/>
                <a:cs typeface="Candara" charset="0"/>
              </a:rPr>
              <a:t>all the saints in Christ Jesus who are at Philippi, with the overseers and </a:t>
            </a:r>
            <a:r>
              <a:rPr lang="en-US" sz="2800" b="0" i="1" dirty="0" smtClean="0">
                <a:latin typeface="Candara" charset="0"/>
                <a:ea typeface="Candara" charset="0"/>
                <a:cs typeface="Candara" charset="0"/>
              </a:rPr>
              <a:t>deacons:</a:t>
            </a:r>
          </a:p>
          <a:p>
            <a:pPr marL="17463" lvl="0" indent="-17463" defTabSz="914400" eaLnBrk="1" fontAlgn="auto" hangingPunct="1">
              <a:spcBef>
                <a:spcPts val="0"/>
              </a:spcBef>
              <a:spcAft>
                <a:spcPts val="0"/>
              </a:spcAft>
              <a:tabLst>
                <a:tab pos="735013" algn="l"/>
              </a:tabLst>
            </a:pPr>
            <a:r>
              <a:rPr lang="en-US" sz="2800" b="0" i="1" baseline="30000" dirty="0" smtClean="0">
                <a:latin typeface="Candara" charset="0"/>
                <a:ea typeface="Candara" charset="0"/>
                <a:cs typeface="Candara" charset="0"/>
              </a:rPr>
              <a:t>2</a:t>
            </a:r>
            <a:r>
              <a:rPr lang="en-US" sz="2800" b="0" i="1" dirty="0" smtClean="0">
                <a:latin typeface="Candara" charset="0"/>
                <a:ea typeface="Candara" charset="0"/>
                <a:cs typeface="Candara" charset="0"/>
              </a:rPr>
              <a:t>Grace </a:t>
            </a:r>
            <a:r>
              <a:rPr lang="en-US" sz="2800" b="0" i="1" dirty="0">
                <a:latin typeface="Candara" charset="0"/>
                <a:ea typeface="Candara" charset="0"/>
                <a:cs typeface="Candara" charset="0"/>
              </a:rPr>
              <a:t>to you and peace from God our Father and the Lord Jesus Christ</a:t>
            </a:r>
            <a:r>
              <a:rPr lang="en-US" sz="2800" b="0" i="1" dirty="0" smtClean="0">
                <a:latin typeface="Candara" charset="0"/>
                <a:ea typeface="Candara" charset="0"/>
                <a:cs typeface="Candara" charset="0"/>
              </a:rPr>
              <a:t>.</a:t>
            </a:r>
          </a:p>
          <a:p>
            <a:pPr marL="17463" lvl="0" indent="-17463" defTabSz="914400" eaLnBrk="1" fontAlgn="auto" hangingPunct="1">
              <a:spcBef>
                <a:spcPts val="0"/>
              </a:spcBef>
              <a:spcAft>
                <a:spcPts val="0"/>
              </a:spcAft>
              <a:tabLst>
                <a:tab pos="735013" algn="l"/>
              </a:tabLst>
            </a:pPr>
            <a:r>
              <a:rPr lang="en-US" sz="2800" b="0" i="1" dirty="0" smtClean="0">
                <a:latin typeface="Candara" charset="0"/>
                <a:ea typeface="Candara" charset="0"/>
                <a:cs typeface="Candara" charset="0"/>
              </a:rPr>
              <a:t>- - - - - - - - - - - - - -</a:t>
            </a:r>
            <a:endParaRPr lang="en-US" sz="2800" b="0" i="1" dirty="0">
              <a:latin typeface="Candara" charset="0"/>
              <a:ea typeface="Candara" charset="0"/>
              <a:cs typeface="Candara" charset="0"/>
            </a:endParaRPr>
          </a:p>
          <a:p>
            <a:pPr marL="17463" lvl="0" indent="-17463" defTabSz="914400" eaLnBrk="1" fontAlgn="auto" hangingPunct="1">
              <a:spcBef>
                <a:spcPts val="0"/>
              </a:spcBef>
              <a:spcAft>
                <a:spcPts val="0"/>
              </a:spcAft>
              <a:tabLst>
                <a:tab pos="735013" algn="l"/>
              </a:tabLst>
            </a:pPr>
            <a:r>
              <a:rPr lang="en-US" sz="2800" b="0" i="1" baseline="30000" dirty="0" smtClean="0">
                <a:latin typeface="Candara" charset="0"/>
                <a:ea typeface="Candara" charset="0"/>
                <a:cs typeface="Candara" charset="0"/>
              </a:rPr>
              <a:t>19</a:t>
            </a:r>
            <a:r>
              <a:rPr lang="en-US" sz="2800" b="0" i="1" dirty="0" smtClean="0">
                <a:latin typeface="Candara" charset="0"/>
                <a:ea typeface="Candara" charset="0"/>
                <a:cs typeface="Candara" charset="0"/>
              </a:rPr>
              <a:t> </a:t>
            </a:r>
            <a:r>
              <a:rPr lang="en-US" sz="2800" b="0" i="1" dirty="0">
                <a:latin typeface="Candara" charset="0"/>
                <a:ea typeface="Candara" charset="0"/>
                <a:cs typeface="Candara" charset="0"/>
              </a:rPr>
              <a:t>I hope in the Lord Jesus to send Timothy to you soon, so that I too may be cheered by news of you. </a:t>
            </a:r>
            <a:r>
              <a:rPr lang="en-US" sz="2800" b="0" i="1" baseline="30000" dirty="0">
                <a:latin typeface="Candara" charset="0"/>
                <a:ea typeface="Candara" charset="0"/>
                <a:cs typeface="Candara" charset="0"/>
              </a:rPr>
              <a:t>20</a:t>
            </a:r>
            <a:r>
              <a:rPr lang="en-US" sz="2800" b="0" i="1" dirty="0">
                <a:latin typeface="Candara" charset="0"/>
                <a:ea typeface="Candara" charset="0"/>
                <a:cs typeface="Candara" charset="0"/>
              </a:rPr>
              <a:t> </a:t>
            </a:r>
            <a:r>
              <a:rPr lang="en-US" sz="2800" b="0" i="1" dirty="0">
                <a:solidFill>
                  <a:srgbClr val="FF0000"/>
                </a:solidFill>
                <a:latin typeface="Candara" charset="0"/>
                <a:ea typeface="Candara" charset="0"/>
                <a:cs typeface="Candara" charset="0"/>
              </a:rPr>
              <a:t>For I have no one like him</a:t>
            </a:r>
            <a:r>
              <a:rPr lang="en-US" sz="2800" b="0" i="1" dirty="0">
                <a:latin typeface="Candara" charset="0"/>
                <a:ea typeface="Candara" charset="0"/>
                <a:cs typeface="Candara" charset="0"/>
              </a:rPr>
              <a:t>, who will be genuinely concerned for your welfare. </a:t>
            </a:r>
            <a:r>
              <a:rPr lang="en-US" sz="2800" b="0" i="1" baseline="30000" dirty="0">
                <a:latin typeface="Candara" charset="0"/>
                <a:ea typeface="Candara" charset="0"/>
                <a:cs typeface="Candara" charset="0"/>
              </a:rPr>
              <a:t>21</a:t>
            </a:r>
            <a:r>
              <a:rPr lang="en-US" sz="2800" b="0" i="1" dirty="0">
                <a:latin typeface="Candara" charset="0"/>
                <a:ea typeface="Candara" charset="0"/>
                <a:cs typeface="Candara" charset="0"/>
              </a:rPr>
              <a:t> </a:t>
            </a:r>
            <a:r>
              <a:rPr lang="en-US" sz="2800" b="0" i="1" dirty="0">
                <a:solidFill>
                  <a:srgbClr val="FF0000"/>
                </a:solidFill>
                <a:latin typeface="Candara" charset="0"/>
                <a:ea typeface="Candara" charset="0"/>
                <a:cs typeface="Candara" charset="0"/>
              </a:rPr>
              <a:t>For they all seek their own interests, not those of Jesus Christ. </a:t>
            </a:r>
            <a:r>
              <a:rPr lang="en-US" sz="2800" b="0" i="1" baseline="30000" dirty="0">
                <a:latin typeface="Candara" charset="0"/>
                <a:ea typeface="Candara" charset="0"/>
                <a:cs typeface="Candara" charset="0"/>
              </a:rPr>
              <a:t>22</a:t>
            </a:r>
            <a:r>
              <a:rPr lang="en-US" sz="2800" b="0" i="1" dirty="0">
                <a:latin typeface="Candara" charset="0"/>
                <a:ea typeface="Candara" charset="0"/>
                <a:cs typeface="Candara" charset="0"/>
              </a:rPr>
              <a:t> But you know Timothy's proven worth, how as a son with a father he has served with me in the gospel</a:t>
            </a:r>
            <a:r>
              <a:rPr lang="en-US" sz="2800" b="0" i="1" dirty="0" smtClean="0">
                <a:latin typeface="Candara" charset="0"/>
                <a:ea typeface="Candara" charset="0"/>
                <a:cs typeface="Candara" charset="0"/>
              </a:rPr>
              <a:t>.                  Philippians </a:t>
            </a:r>
            <a:r>
              <a:rPr lang="en-US" sz="2800" b="0" i="1" dirty="0">
                <a:latin typeface="Candara" charset="0"/>
                <a:ea typeface="Candara" charset="0"/>
                <a:cs typeface="Candara" charset="0"/>
              </a:rPr>
              <a:t>2:19-22 (ESV) </a:t>
            </a:r>
          </a:p>
          <a:p>
            <a:pPr marL="401638" marR="0" lvl="0" indent="-401638" defTabSz="914400" eaLnBrk="1" fontAlgn="auto" latinLnBrk="0" hangingPunct="1">
              <a:lnSpc>
                <a:spcPct val="100000"/>
              </a:lnSpc>
              <a:spcBef>
                <a:spcPts val="0"/>
              </a:spcBef>
              <a:spcAft>
                <a:spcPts val="0"/>
              </a:spcAft>
              <a:buClrTx/>
              <a:buSzTx/>
              <a:buFontTx/>
              <a:buNone/>
              <a:tabLst>
                <a:tab pos="336550" algn="l"/>
              </a:tabLst>
              <a:defRPr/>
            </a:pPr>
            <a:endParaRPr lang="en-US" sz="2800" b="0" dirty="0" smtClean="0">
              <a:latin typeface="Candara" charset="0"/>
              <a:ea typeface="Candara" charset="0"/>
              <a:cs typeface="Candara" charset="0"/>
            </a:endParaRPr>
          </a:p>
        </p:txBody>
      </p:sp>
    </p:spTree>
    <p:extLst>
      <p:ext uri="{BB962C8B-B14F-4D97-AF65-F5344CB8AC3E}">
        <p14:creationId xmlns:p14="http://schemas.microsoft.com/office/powerpoint/2010/main" val="1717619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029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a:xfrm>
            <a:off x="304800" y="0"/>
            <a:ext cx="11582400" cy="838200"/>
          </a:xfrm>
        </p:spPr>
        <p:txBody>
          <a:bodyPr/>
          <a:lstStyle/>
          <a:p>
            <a:pPr eaLnBrk="1" hangingPunct="1"/>
            <a:r>
              <a:rPr lang="en-US" sz="3200" dirty="0" smtClean="0">
                <a:latin typeface="Candara" charset="0"/>
                <a:cs typeface="MS PGothic" charset="0"/>
              </a:rPr>
              <a:t>Philippians 1: 1-2</a:t>
            </a:r>
            <a:endParaRPr lang="en-US" sz="3200" dirty="0">
              <a:latin typeface="Candara" charset="0"/>
              <a:cs typeface="MS PGothic" charset="0"/>
            </a:endParaRPr>
          </a:p>
        </p:txBody>
      </p:sp>
      <p:sp>
        <p:nvSpPr>
          <p:cNvPr id="140290" name="Rectangle 3"/>
          <p:cNvSpPr>
            <a:spLocks noGrp="1" noChangeArrowheads="1"/>
          </p:cNvSpPr>
          <p:nvPr>
            <p:ph idx="1"/>
          </p:nvPr>
        </p:nvSpPr>
        <p:spPr>
          <a:xfrm>
            <a:off x="152400" y="990600"/>
            <a:ext cx="11887200" cy="5715000"/>
          </a:xfrm>
        </p:spPr>
        <p:txBody>
          <a:bodyPr/>
          <a:lstStyle/>
          <a:p>
            <a:pPr marL="401638" lvl="0" indent="-401638" defTabSz="914400" eaLnBrk="1" fontAlgn="auto" hangingPunct="1">
              <a:spcBef>
                <a:spcPts val="0"/>
              </a:spcBef>
              <a:spcAft>
                <a:spcPts val="0"/>
              </a:spcAft>
              <a:tabLst>
                <a:tab pos="336550" algn="l"/>
              </a:tabLst>
            </a:pPr>
            <a:r>
              <a:rPr lang="en-US" sz="2800" b="0" i="1" baseline="30000" dirty="0" smtClean="0">
                <a:latin typeface="Candara" charset="0"/>
                <a:ea typeface="Candara" charset="0"/>
                <a:cs typeface="Candara" charset="0"/>
              </a:rPr>
              <a:t>1</a:t>
            </a:r>
            <a:r>
              <a:rPr lang="en-US" sz="2800" b="0" i="1" dirty="0" smtClean="0">
                <a:latin typeface="Candara" charset="0"/>
                <a:ea typeface="Candara" charset="0"/>
                <a:cs typeface="Candara" charset="0"/>
              </a:rPr>
              <a:t> </a:t>
            </a:r>
            <a:r>
              <a:rPr lang="en-US" sz="2800" b="0" i="1" dirty="0">
                <a:latin typeface="Candara" charset="0"/>
                <a:ea typeface="Candara" charset="0"/>
                <a:cs typeface="Candara" charset="0"/>
              </a:rPr>
              <a:t>Paul and Timothy, </a:t>
            </a:r>
            <a:r>
              <a:rPr lang="en-US" sz="2800" b="0" i="1" dirty="0">
                <a:solidFill>
                  <a:srgbClr val="FF0000"/>
                </a:solidFill>
                <a:latin typeface="Candara" charset="0"/>
                <a:ea typeface="Candara" charset="0"/>
                <a:cs typeface="Candara" charset="0"/>
              </a:rPr>
              <a:t>servants</a:t>
            </a:r>
            <a:r>
              <a:rPr lang="en-US" sz="2800" b="0" i="1" dirty="0">
                <a:latin typeface="Candara" charset="0"/>
                <a:ea typeface="Candara" charset="0"/>
                <a:cs typeface="Candara" charset="0"/>
              </a:rPr>
              <a:t> of Christ Jesus</a:t>
            </a:r>
            <a:r>
              <a:rPr lang="en-US" sz="2800" b="0" i="1" dirty="0" smtClean="0">
                <a:latin typeface="Candara" charset="0"/>
                <a:ea typeface="Candara" charset="0"/>
                <a:cs typeface="Candara" charset="0"/>
              </a:rPr>
              <a:t>, </a:t>
            </a:r>
          </a:p>
          <a:p>
            <a:pPr marL="401638" lvl="0" indent="-401638" defTabSz="914400" eaLnBrk="1" fontAlgn="auto" hangingPunct="1">
              <a:spcBef>
                <a:spcPts val="0"/>
              </a:spcBef>
              <a:spcAft>
                <a:spcPts val="0"/>
              </a:spcAft>
              <a:tabLst>
                <a:tab pos="336550" algn="l"/>
              </a:tabLst>
            </a:pPr>
            <a:endParaRPr lang="en-US" sz="2800" b="0" i="1" dirty="0">
              <a:latin typeface="Candara" charset="0"/>
              <a:ea typeface="Candara" charset="0"/>
              <a:cs typeface="Candara" charset="0"/>
            </a:endParaRPr>
          </a:p>
          <a:p>
            <a:pPr marL="17463" lvl="0" indent="-17463" defTabSz="914400" eaLnBrk="1" fontAlgn="auto" hangingPunct="1">
              <a:spcBef>
                <a:spcPts val="0"/>
              </a:spcBef>
              <a:spcAft>
                <a:spcPts val="0"/>
              </a:spcAft>
              <a:tabLst>
                <a:tab pos="735013" algn="l"/>
              </a:tabLst>
            </a:pPr>
            <a:r>
              <a:rPr lang="en-US" sz="2800" b="0" i="1" dirty="0" smtClean="0">
                <a:latin typeface="Candara" charset="0"/>
                <a:ea typeface="Candara" charset="0"/>
                <a:cs typeface="Candara" charset="0"/>
              </a:rPr>
              <a:t>To </a:t>
            </a:r>
            <a:r>
              <a:rPr lang="en-US" sz="2800" b="0" i="1" dirty="0">
                <a:latin typeface="Candara" charset="0"/>
                <a:ea typeface="Candara" charset="0"/>
                <a:cs typeface="Candara" charset="0"/>
              </a:rPr>
              <a:t>all the </a:t>
            </a:r>
            <a:r>
              <a:rPr lang="en-US" sz="2800" b="0" i="1" dirty="0">
                <a:solidFill>
                  <a:srgbClr val="FF0000"/>
                </a:solidFill>
                <a:latin typeface="Candara" charset="0"/>
                <a:ea typeface="Candara" charset="0"/>
                <a:cs typeface="Candara" charset="0"/>
              </a:rPr>
              <a:t>saints</a:t>
            </a:r>
            <a:r>
              <a:rPr lang="en-US" sz="2800" b="0" i="1" dirty="0">
                <a:latin typeface="Candara" charset="0"/>
                <a:ea typeface="Candara" charset="0"/>
                <a:cs typeface="Candara" charset="0"/>
              </a:rPr>
              <a:t> in Christ Jesus who are at Philippi, with the overseers and </a:t>
            </a:r>
            <a:r>
              <a:rPr lang="en-US" sz="2800" b="0" i="1" dirty="0" smtClean="0">
                <a:latin typeface="Candara" charset="0"/>
                <a:ea typeface="Candara" charset="0"/>
                <a:cs typeface="Candara" charset="0"/>
              </a:rPr>
              <a:t>deacons:</a:t>
            </a:r>
          </a:p>
          <a:p>
            <a:pPr marL="17463" lvl="0" indent="-17463" defTabSz="914400" eaLnBrk="1" fontAlgn="auto" hangingPunct="1">
              <a:spcBef>
                <a:spcPts val="0"/>
              </a:spcBef>
              <a:spcAft>
                <a:spcPts val="0"/>
              </a:spcAft>
              <a:tabLst>
                <a:tab pos="735013" algn="l"/>
              </a:tabLst>
            </a:pPr>
            <a:r>
              <a:rPr lang="en-US" sz="2800" b="0" i="1" baseline="30000" dirty="0" smtClean="0">
                <a:latin typeface="Candara" charset="0"/>
                <a:ea typeface="Candara" charset="0"/>
                <a:cs typeface="Candara" charset="0"/>
              </a:rPr>
              <a:t>2</a:t>
            </a:r>
            <a:r>
              <a:rPr lang="en-US" sz="2800" b="0" i="1" dirty="0" smtClean="0">
                <a:latin typeface="Candara" charset="0"/>
                <a:ea typeface="Candara" charset="0"/>
                <a:cs typeface="Candara" charset="0"/>
              </a:rPr>
              <a:t>Grace </a:t>
            </a:r>
            <a:r>
              <a:rPr lang="en-US" sz="2800" b="0" i="1" dirty="0">
                <a:latin typeface="Candara" charset="0"/>
                <a:ea typeface="Candara" charset="0"/>
                <a:cs typeface="Candara" charset="0"/>
              </a:rPr>
              <a:t>to you and peace from God our Father and the Lord Jesus Christ</a:t>
            </a:r>
            <a:r>
              <a:rPr lang="en-US" sz="2800" b="0" i="1" dirty="0" smtClean="0">
                <a:latin typeface="Candara" charset="0"/>
                <a:ea typeface="Candara" charset="0"/>
                <a:cs typeface="Candara" charset="0"/>
              </a:rPr>
              <a:t>.</a:t>
            </a:r>
          </a:p>
          <a:p>
            <a:pPr marL="401638" marR="0" lvl="0" indent="-401638" defTabSz="914400" eaLnBrk="1" fontAlgn="auto" latinLnBrk="0" hangingPunct="1">
              <a:lnSpc>
                <a:spcPct val="100000"/>
              </a:lnSpc>
              <a:spcBef>
                <a:spcPts val="0"/>
              </a:spcBef>
              <a:spcAft>
                <a:spcPts val="0"/>
              </a:spcAft>
              <a:buClrTx/>
              <a:buSzTx/>
              <a:buFontTx/>
              <a:buNone/>
              <a:tabLst>
                <a:tab pos="336550" algn="l"/>
              </a:tabLst>
              <a:defRPr/>
            </a:pPr>
            <a:endParaRPr lang="en-US" sz="2800" b="0" i="1" dirty="0">
              <a:latin typeface="Candara" charset="0"/>
              <a:ea typeface="Candara" charset="0"/>
              <a:cs typeface="Candara" charset="0"/>
            </a:endParaRPr>
          </a:p>
          <a:p>
            <a:pPr marL="401638" marR="0" lvl="0" indent="-401638" defTabSz="914400" eaLnBrk="1" fontAlgn="auto" latinLnBrk="0" hangingPunct="1">
              <a:lnSpc>
                <a:spcPct val="100000"/>
              </a:lnSpc>
              <a:spcBef>
                <a:spcPts val="0"/>
              </a:spcBef>
              <a:spcAft>
                <a:spcPts val="0"/>
              </a:spcAft>
              <a:buClrTx/>
              <a:buSzTx/>
              <a:buFontTx/>
              <a:buNone/>
              <a:tabLst>
                <a:tab pos="336550" algn="l"/>
              </a:tabLst>
              <a:defRPr/>
            </a:pPr>
            <a:endParaRPr lang="en-US" sz="2800" b="0" i="1" dirty="0" smtClean="0">
              <a:latin typeface="Candara" charset="0"/>
              <a:ea typeface="Candara" charset="0"/>
              <a:cs typeface="Candara" charset="0"/>
            </a:endParaRPr>
          </a:p>
          <a:p>
            <a:pPr marL="401638" indent="-401638" defTabSz="914400" eaLnBrk="1" fontAlgn="auto" hangingPunct="1">
              <a:spcBef>
                <a:spcPts val="0"/>
              </a:spcBef>
              <a:spcAft>
                <a:spcPts val="0"/>
              </a:spcAft>
              <a:tabLst>
                <a:tab pos="336550" algn="l"/>
              </a:tabLst>
              <a:defRPr/>
            </a:pPr>
            <a:r>
              <a:rPr lang="en-US" sz="2800" b="0" dirty="0" smtClean="0"/>
              <a:t>“saint” </a:t>
            </a:r>
            <a:r>
              <a:rPr lang="en-US" sz="2800" dirty="0" smtClean="0"/>
              <a:t>– </a:t>
            </a:r>
            <a:r>
              <a:rPr lang="en-US" sz="2800" b="0" dirty="0"/>
              <a:t>(</a:t>
            </a:r>
            <a:r>
              <a:rPr lang="en-US" sz="2800" b="0" i="1" dirty="0" err="1"/>
              <a:t>hágios</a:t>
            </a:r>
            <a:r>
              <a:rPr lang="en-US" sz="2800" b="0" dirty="0" smtClean="0"/>
              <a:t>)</a:t>
            </a:r>
            <a:r>
              <a:rPr lang="en-US" sz="2800" dirty="0" smtClean="0"/>
              <a:t> </a:t>
            </a:r>
            <a:r>
              <a:rPr lang="en-US" sz="2800" b="0" dirty="0"/>
              <a:t>holy, set apart, different, </a:t>
            </a:r>
            <a:r>
              <a:rPr lang="en-US" sz="2800" b="0" dirty="0" smtClean="0"/>
              <a:t>means </a:t>
            </a:r>
            <a:r>
              <a:rPr lang="en-US" sz="2800" b="0" dirty="0"/>
              <a:t>"</a:t>
            </a:r>
            <a:r>
              <a:rPr lang="en-US" sz="2800" b="0" i="1" dirty="0"/>
              <a:t>likeness of nature</a:t>
            </a:r>
            <a:r>
              <a:rPr lang="en-US" sz="2800" b="0" dirty="0"/>
              <a:t> with the Lord" because we are "</a:t>
            </a:r>
            <a:r>
              <a:rPr lang="en-US" sz="2800" b="0" i="1" dirty="0"/>
              <a:t>different</a:t>
            </a:r>
            <a:r>
              <a:rPr lang="en-US" sz="2800" b="0" dirty="0"/>
              <a:t> from the world</a:t>
            </a:r>
            <a:r>
              <a:rPr lang="en-US" sz="2800" b="0" dirty="0" smtClean="0"/>
              <a:t>.”</a:t>
            </a:r>
          </a:p>
          <a:p>
            <a:pPr marL="401638" indent="-401638" defTabSz="914400" eaLnBrk="1" fontAlgn="auto" hangingPunct="1">
              <a:spcBef>
                <a:spcPts val="0"/>
              </a:spcBef>
              <a:spcAft>
                <a:spcPts val="0"/>
              </a:spcAft>
              <a:tabLst>
                <a:tab pos="336550" algn="l"/>
              </a:tabLst>
              <a:defRPr/>
            </a:pPr>
            <a:endParaRPr lang="en-US" sz="2800" b="0" dirty="0"/>
          </a:p>
          <a:p>
            <a:pPr marL="401638" indent="-401638" defTabSz="914400" eaLnBrk="1" fontAlgn="auto" hangingPunct="1">
              <a:spcBef>
                <a:spcPts val="0"/>
              </a:spcBef>
              <a:spcAft>
                <a:spcPts val="0"/>
              </a:spcAft>
              <a:tabLst>
                <a:tab pos="336550" algn="l"/>
              </a:tabLst>
              <a:defRPr/>
            </a:pPr>
            <a:r>
              <a:rPr lang="en-US" sz="2800" b="0" dirty="0" smtClean="0"/>
              <a:t>- An example for us today</a:t>
            </a:r>
            <a:endParaRPr lang="en-US" sz="2800" b="0" dirty="0"/>
          </a:p>
          <a:p>
            <a:pPr marL="401638" marR="0" lvl="0" indent="-401638" defTabSz="914400" eaLnBrk="1" fontAlgn="auto" latinLnBrk="0" hangingPunct="1">
              <a:lnSpc>
                <a:spcPct val="100000"/>
              </a:lnSpc>
              <a:spcBef>
                <a:spcPts val="0"/>
              </a:spcBef>
              <a:spcAft>
                <a:spcPts val="0"/>
              </a:spcAft>
              <a:buClrTx/>
              <a:buSzTx/>
              <a:buFontTx/>
              <a:buNone/>
              <a:tabLst>
                <a:tab pos="336550" algn="l"/>
              </a:tabLst>
              <a:defRPr/>
            </a:pPr>
            <a:endParaRPr lang="en-US" sz="2800" b="0" dirty="0" smtClean="0">
              <a:latin typeface="Candara" charset="0"/>
              <a:ea typeface="Candara" charset="0"/>
              <a:cs typeface="Candara" charset="0"/>
            </a:endParaRPr>
          </a:p>
        </p:txBody>
      </p:sp>
    </p:spTree>
    <p:extLst>
      <p:ext uri="{BB962C8B-B14F-4D97-AF65-F5344CB8AC3E}">
        <p14:creationId xmlns:p14="http://schemas.microsoft.com/office/powerpoint/2010/main" val="118088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a:xfrm>
            <a:off x="304800" y="0"/>
            <a:ext cx="11582400" cy="838200"/>
          </a:xfrm>
        </p:spPr>
        <p:txBody>
          <a:bodyPr/>
          <a:lstStyle/>
          <a:p>
            <a:pPr eaLnBrk="1" hangingPunct="1"/>
            <a:r>
              <a:rPr lang="en-US" sz="3200" dirty="0" smtClean="0">
                <a:latin typeface="Candara" charset="0"/>
                <a:cs typeface="MS PGothic" charset="0"/>
              </a:rPr>
              <a:t>Philippians 1: 3-11</a:t>
            </a:r>
            <a:endParaRPr lang="en-US" sz="3200" dirty="0">
              <a:latin typeface="Candara" charset="0"/>
              <a:cs typeface="MS PGothic" charset="0"/>
            </a:endParaRPr>
          </a:p>
        </p:txBody>
      </p:sp>
      <p:sp>
        <p:nvSpPr>
          <p:cNvPr id="140290" name="Rectangle 3"/>
          <p:cNvSpPr>
            <a:spLocks noGrp="1" noChangeArrowheads="1"/>
          </p:cNvSpPr>
          <p:nvPr>
            <p:ph idx="1"/>
          </p:nvPr>
        </p:nvSpPr>
        <p:spPr>
          <a:xfrm>
            <a:off x="152400" y="990600"/>
            <a:ext cx="11887200" cy="5715000"/>
          </a:xfrm>
        </p:spPr>
        <p:txBody>
          <a:bodyPr/>
          <a:lstStyle/>
          <a:p>
            <a:pPr marL="17463" lvl="0" indent="-17463" defTabSz="914400" eaLnBrk="1" fontAlgn="auto" hangingPunct="1">
              <a:spcBef>
                <a:spcPts val="0"/>
              </a:spcBef>
              <a:spcAft>
                <a:spcPts val="0"/>
              </a:spcAft>
              <a:tabLst>
                <a:tab pos="679450" algn="l"/>
              </a:tabLst>
            </a:pPr>
            <a:r>
              <a:rPr lang="en-US" sz="2800" b="0" i="1" baseline="30000" dirty="0" smtClean="0">
                <a:latin typeface="Candara" charset="0"/>
                <a:ea typeface="Candara" charset="0"/>
                <a:cs typeface="Candara" charset="0"/>
              </a:rPr>
              <a:t>3</a:t>
            </a:r>
            <a:r>
              <a:rPr lang="en-US" sz="2800" b="0" i="1" dirty="0" smtClean="0">
                <a:latin typeface="Candara" charset="0"/>
                <a:ea typeface="Candara" charset="0"/>
                <a:cs typeface="Candara" charset="0"/>
              </a:rPr>
              <a:t>I </a:t>
            </a:r>
            <a:r>
              <a:rPr lang="en-US" sz="2800" b="0" i="1" dirty="0">
                <a:latin typeface="Candara" charset="0"/>
                <a:ea typeface="Candara" charset="0"/>
                <a:cs typeface="Candara" charset="0"/>
              </a:rPr>
              <a:t>thank my God in all my remembrance of you, </a:t>
            </a:r>
            <a:r>
              <a:rPr lang="en-US" sz="2800" b="0" i="1" baseline="30000" dirty="0" smtClean="0">
                <a:latin typeface="Candara" charset="0"/>
                <a:ea typeface="Candara" charset="0"/>
                <a:cs typeface="Candara" charset="0"/>
              </a:rPr>
              <a:t>4</a:t>
            </a:r>
            <a:r>
              <a:rPr lang="en-US" sz="2800" b="0" i="1" dirty="0" smtClean="0">
                <a:latin typeface="Candara" charset="0"/>
                <a:ea typeface="Candara" charset="0"/>
                <a:cs typeface="Candara" charset="0"/>
              </a:rPr>
              <a:t>always </a:t>
            </a:r>
            <a:r>
              <a:rPr lang="en-US" sz="2800" b="0" i="1" dirty="0">
                <a:latin typeface="Candara" charset="0"/>
                <a:ea typeface="Candara" charset="0"/>
                <a:cs typeface="Candara" charset="0"/>
              </a:rPr>
              <a:t>in every prayer of mine for you all making my prayer with joy, </a:t>
            </a:r>
            <a:r>
              <a:rPr lang="en-US" sz="2800" b="0" i="1" baseline="30000" dirty="0" smtClean="0">
                <a:latin typeface="Candara" charset="0"/>
                <a:ea typeface="Candara" charset="0"/>
                <a:cs typeface="Candara" charset="0"/>
              </a:rPr>
              <a:t>5</a:t>
            </a:r>
            <a:r>
              <a:rPr lang="en-US" sz="2800" b="0" i="1" dirty="0" smtClean="0">
                <a:latin typeface="Candara" charset="0"/>
                <a:ea typeface="Candara" charset="0"/>
                <a:cs typeface="Candara" charset="0"/>
              </a:rPr>
              <a:t>because </a:t>
            </a:r>
            <a:r>
              <a:rPr lang="en-US" sz="2800" b="0" i="1" dirty="0">
                <a:latin typeface="Candara" charset="0"/>
                <a:ea typeface="Candara" charset="0"/>
                <a:cs typeface="Candara" charset="0"/>
              </a:rPr>
              <a:t>of your partnership in the gospel from the first day until now. </a:t>
            </a:r>
            <a:r>
              <a:rPr lang="en-US" sz="2800" b="0" i="1" baseline="30000" dirty="0" smtClean="0">
                <a:latin typeface="Candara" charset="0"/>
                <a:ea typeface="Candara" charset="0"/>
                <a:cs typeface="Candara" charset="0"/>
              </a:rPr>
              <a:t>6</a:t>
            </a:r>
            <a:r>
              <a:rPr lang="en-US" sz="2800" b="0" i="1" dirty="0" smtClean="0">
                <a:latin typeface="Candara" charset="0"/>
                <a:ea typeface="Candara" charset="0"/>
                <a:cs typeface="Candara" charset="0"/>
              </a:rPr>
              <a:t>And </a:t>
            </a:r>
            <a:r>
              <a:rPr lang="en-US" sz="2800" b="0" i="1" dirty="0">
                <a:latin typeface="Candara" charset="0"/>
                <a:ea typeface="Candara" charset="0"/>
                <a:cs typeface="Candara" charset="0"/>
              </a:rPr>
              <a:t>I am sure of this, that he who began a good work in you will bring it to completion at the day of Jesus Christ.</a:t>
            </a:r>
            <a:r>
              <a:rPr lang="en-US" sz="2800" b="0" i="1" baseline="30000" dirty="0">
                <a:latin typeface="Candara" charset="0"/>
                <a:ea typeface="Candara" charset="0"/>
                <a:cs typeface="Candara" charset="0"/>
              </a:rPr>
              <a:t> </a:t>
            </a:r>
            <a:r>
              <a:rPr lang="en-US" sz="2800" b="0" i="1" baseline="30000" dirty="0" smtClean="0">
                <a:latin typeface="Candara" charset="0"/>
                <a:ea typeface="Candara" charset="0"/>
                <a:cs typeface="Candara" charset="0"/>
              </a:rPr>
              <a:t>7</a:t>
            </a:r>
            <a:r>
              <a:rPr lang="en-US" sz="2800" b="0" i="1" dirty="0" smtClean="0">
                <a:latin typeface="Candara" charset="0"/>
                <a:ea typeface="Candara" charset="0"/>
                <a:cs typeface="Candara" charset="0"/>
              </a:rPr>
              <a:t>It </a:t>
            </a:r>
            <a:r>
              <a:rPr lang="en-US" sz="2800" b="0" i="1" dirty="0">
                <a:latin typeface="Candara" charset="0"/>
                <a:ea typeface="Candara" charset="0"/>
                <a:cs typeface="Candara" charset="0"/>
              </a:rPr>
              <a:t>is right for me to feel this way about you all, because I hold you in my heart, for you are all partakers with me of grace, both in my imprisonment and in the defense and confirmation of the gospel. </a:t>
            </a:r>
            <a:r>
              <a:rPr lang="en-US" sz="2800" b="0" i="1" baseline="30000" dirty="0" smtClean="0">
                <a:latin typeface="Candara" charset="0"/>
                <a:ea typeface="Candara" charset="0"/>
                <a:cs typeface="Candara" charset="0"/>
              </a:rPr>
              <a:t>8</a:t>
            </a:r>
            <a:r>
              <a:rPr lang="en-US" sz="2800" b="0" i="1" dirty="0" smtClean="0">
                <a:latin typeface="Candara" charset="0"/>
                <a:ea typeface="Candara" charset="0"/>
                <a:cs typeface="Candara" charset="0"/>
              </a:rPr>
              <a:t>For </a:t>
            </a:r>
            <a:r>
              <a:rPr lang="en-US" sz="2800" b="0" i="1" dirty="0">
                <a:latin typeface="Candara" charset="0"/>
                <a:ea typeface="Candara" charset="0"/>
                <a:cs typeface="Candara" charset="0"/>
              </a:rPr>
              <a:t>God is my witness, how I yearn for you all with the affection of Christ Jesus.</a:t>
            </a:r>
            <a:r>
              <a:rPr lang="en-US" sz="2800" b="0" i="1" baseline="30000" dirty="0">
                <a:latin typeface="Candara" charset="0"/>
                <a:ea typeface="Candara" charset="0"/>
                <a:cs typeface="Candara" charset="0"/>
              </a:rPr>
              <a:t> </a:t>
            </a:r>
            <a:r>
              <a:rPr lang="en-US" sz="2800" b="0" i="1" baseline="30000" dirty="0" smtClean="0">
                <a:latin typeface="Candara" charset="0"/>
                <a:ea typeface="Candara" charset="0"/>
                <a:cs typeface="Candara" charset="0"/>
              </a:rPr>
              <a:t>9</a:t>
            </a:r>
            <a:r>
              <a:rPr lang="en-US" sz="2800" b="0" i="1" dirty="0" smtClean="0">
                <a:latin typeface="Candara" charset="0"/>
                <a:ea typeface="Candara" charset="0"/>
                <a:cs typeface="Candara" charset="0"/>
              </a:rPr>
              <a:t>And </a:t>
            </a:r>
            <a:r>
              <a:rPr lang="en-US" sz="2800" b="0" i="1" dirty="0">
                <a:latin typeface="Candara" charset="0"/>
                <a:ea typeface="Candara" charset="0"/>
                <a:cs typeface="Candara" charset="0"/>
              </a:rPr>
              <a:t>it is my prayer that your love may abound more and more, with knowledge and all discernment, </a:t>
            </a:r>
            <a:r>
              <a:rPr lang="en-US" sz="2800" b="0" i="1" baseline="30000" dirty="0" smtClean="0">
                <a:latin typeface="Candara" charset="0"/>
                <a:ea typeface="Candara" charset="0"/>
                <a:cs typeface="Candara" charset="0"/>
              </a:rPr>
              <a:t>10</a:t>
            </a:r>
            <a:r>
              <a:rPr lang="en-US" sz="2800" b="0" i="1" dirty="0" smtClean="0">
                <a:latin typeface="Candara" charset="0"/>
                <a:ea typeface="Candara" charset="0"/>
                <a:cs typeface="Candara" charset="0"/>
              </a:rPr>
              <a:t>so </a:t>
            </a:r>
            <a:r>
              <a:rPr lang="en-US" sz="2800" b="0" i="1" dirty="0">
                <a:latin typeface="Candara" charset="0"/>
                <a:ea typeface="Candara" charset="0"/>
                <a:cs typeface="Candara" charset="0"/>
              </a:rPr>
              <a:t>that you may approve what is excellent, and so be pure and blameless for the day of Christ, </a:t>
            </a:r>
            <a:r>
              <a:rPr lang="en-US" sz="2800" b="0" i="1" baseline="30000" dirty="0" smtClean="0">
                <a:latin typeface="Candara" charset="0"/>
                <a:ea typeface="Candara" charset="0"/>
                <a:cs typeface="Candara" charset="0"/>
              </a:rPr>
              <a:t>11</a:t>
            </a:r>
            <a:r>
              <a:rPr lang="en-US" sz="2800" b="0" i="1" dirty="0" smtClean="0">
                <a:latin typeface="Candara" charset="0"/>
                <a:ea typeface="Candara" charset="0"/>
                <a:cs typeface="Candara" charset="0"/>
              </a:rPr>
              <a:t>filled </a:t>
            </a:r>
            <a:r>
              <a:rPr lang="en-US" sz="2800" b="0" i="1" dirty="0">
                <a:latin typeface="Candara" charset="0"/>
                <a:ea typeface="Candara" charset="0"/>
                <a:cs typeface="Candara" charset="0"/>
              </a:rPr>
              <a:t>with the fruit of righteousness that comes through Jesus Christ, to the glory and praise of God.</a:t>
            </a:r>
            <a:endParaRPr lang="en-US" sz="2800" b="0" dirty="0">
              <a:latin typeface="Candara" charset="0"/>
              <a:ea typeface="Candara" charset="0"/>
              <a:cs typeface="Candara" charset="0"/>
            </a:endParaRPr>
          </a:p>
        </p:txBody>
      </p:sp>
    </p:spTree>
    <p:extLst>
      <p:ext uri="{BB962C8B-B14F-4D97-AF65-F5344CB8AC3E}">
        <p14:creationId xmlns:p14="http://schemas.microsoft.com/office/powerpoint/2010/main" val="11964908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90" name="Rectangle 3"/>
          <p:cNvSpPr>
            <a:spLocks noGrp="1" noChangeArrowheads="1"/>
          </p:cNvSpPr>
          <p:nvPr>
            <p:ph idx="1"/>
          </p:nvPr>
        </p:nvSpPr>
        <p:spPr>
          <a:xfrm>
            <a:off x="0" y="0"/>
            <a:ext cx="12192000" cy="6858000"/>
          </a:xfrm>
        </p:spPr>
        <p:txBody>
          <a:bodyPr/>
          <a:lstStyle/>
          <a:p>
            <a:r>
              <a:rPr lang="en-US" baseline="30000" dirty="0" smtClean="0"/>
              <a:t>3</a:t>
            </a:r>
            <a:r>
              <a:rPr lang="en-US" dirty="0" smtClean="0"/>
              <a:t>I </a:t>
            </a:r>
            <a:r>
              <a:rPr lang="en-US" dirty="0"/>
              <a:t>thank my God </a:t>
            </a:r>
            <a:endParaRPr lang="en-US" dirty="0" smtClean="0"/>
          </a:p>
          <a:p>
            <a:r>
              <a:rPr lang="en-US" dirty="0"/>
              <a:t> </a:t>
            </a:r>
            <a:r>
              <a:rPr lang="en-US" dirty="0" smtClean="0"/>
              <a:t>    every </a:t>
            </a:r>
            <a:r>
              <a:rPr lang="en-US" dirty="0"/>
              <a:t>time I remember you. </a:t>
            </a:r>
            <a:endParaRPr lang="en-US" dirty="0" smtClean="0"/>
          </a:p>
          <a:p>
            <a:r>
              <a:rPr lang="en-US" baseline="30000" dirty="0"/>
              <a:t> </a:t>
            </a:r>
            <a:r>
              <a:rPr lang="en-US" baseline="30000" dirty="0" smtClean="0"/>
              <a:t>    4</a:t>
            </a:r>
            <a:r>
              <a:rPr lang="en-US" dirty="0" smtClean="0"/>
              <a:t>In </a:t>
            </a:r>
            <a:r>
              <a:rPr lang="en-US" dirty="0"/>
              <a:t>all my prayers for all of </a:t>
            </a:r>
            <a:r>
              <a:rPr lang="en-US" dirty="0" smtClean="0"/>
              <a:t>you </a:t>
            </a:r>
          </a:p>
          <a:p>
            <a:r>
              <a:rPr lang="en-US" dirty="0"/>
              <a:t>	 </a:t>
            </a:r>
            <a:r>
              <a:rPr lang="en-US" dirty="0" smtClean="0"/>
              <a:t>              I </a:t>
            </a:r>
            <a:r>
              <a:rPr lang="en-US" dirty="0"/>
              <a:t>always pray with joy </a:t>
            </a:r>
            <a:endParaRPr lang="en-US" dirty="0" smtClean="0"/>
          </a:p>
          <a:p>
            <a:r>
              <a:rPr lang="en-US" baseline="30000" dirty="0"/>
              <a:t>	</a:t>
            </a:r>
            <a:r>
              <a:rPr lang="en-US" baseline="30000" dirty="0" smtClean="0"/>
              <a:t>							5</a:t>
            </a:r>
            <a:r>
              <a:rPr lang="en-US" dirty="0" smtClean="0"/>
              <a:t>because </a:t>
            </a:r>
            <a:r>
              <a:rPr lang="en-US" dirty="0"/>
              <a:t>of your partnership in the gospel from the </a:t>
            </a:r>
            <a:r>
              <a:rPr lang="en-US" dirty="0" smtClean="0"/>
              <a:t>												   first </a:t>
            </a:r>
            <a:r>
              <a:rPr lang="en-US" dirty="0"/>
              <a:t>day until now, </a:t>
            </a:r>
            <a:endParaRPr lang="en-US" dirty="0" smtClean="0"/>
          </a:p>
          <a:p>
            <a:r>
              <a:rPr lang="en-US" baseline="30000" dirty="0" smtClean="0"/>
              <a:t>								6</a:t>
            </a:r>
            <a:r>
              <a:rPr lang="en-US" dirty="0" smtClean="0"/>
              <a:t>being </a:t>
            </a:r>
            <a:r>
              <a:rPr lang="en-US" dirty="0"/>
              <a:t>confident of this, that he who began a good </a:t>
            </a:r>
            <a:r>
              <a:rPr lang="en-US" dirty="0" smtClean="0"/>
              <a:t>												   work </a:t>
            </a:r>
            <a:r>
              <a:rPr lang="en-US" dirty="0"/>
              <a:t>in you will carry it on to completion until the day of </a:t>
            </a:r>
            <a:r>
              <a:rPr lang="en-US" dirty="0" smtClean="0"/>
              <a:t>										   Christ Jesus.</a:t>
            </a:r>
          </a:p>
          <a:p>
            <a:r>
              <a:rPr lang="en-US" baseline="30000" dirty="0" smtClean="0"/>
              <a:t>                                                                                   7</a:t>
            </a:r>
            <a:r>
              <a:rPr lang="en-US" dirty="0" smtClean="0"/>
              <a:t>It </a:t>
            </a:r>
            <a:r>
              <a:rPr lang="en-US" dirty="0"/>
              <a:t>is right for me to feel this way about all of </a:t>
            </a:r>
            <a:r>
              <a:rPr lang="en-US" dirty="0" smtClean="0"/>
              <a:t>you</a:t>
            </a:r>
          </a:p>
          <a:p>
            <a:r>
              <a:rPr lang="en-US" dirty="0"/>
              <a:t>	</a:t>
            </a:r>
            <a:r>
              <a:rPr lang="en-US" dirty="0" smtClean="0"/>
              <a:t>							    since </a:t>
            </a:r>
            <a:r>
              <a:rPr lang="en-US" dirty="0"/>
              <a:t>I have you in my heart </a:t>
            </a:r>
            <a:r>
              <a:rPr lang="en-US" dirty="0" smtClean="0"/>
              <a:t>and</a:t>
            </a:r>
          </a:p>
          <a:p>
            <a:r>
              <a:rPr lang="en-US" dirty="0"/>
              <a:t>	</a:t>
            </a:r>
            <a:r>
              <a:rPr lang="en-US" dirty="0" smtClean="0"/>
              <a:t>							 whether </a:t>
            </a:r>
            <a:r>
              <a:rPr lang="en-US" dirty="0"/>
              <a:t>I am in chains or defending and confirming the gospel, </a:t>
            </a:r>
            <a:r>
              <a:rPr lang="en-US" dirty="0" smtClean="0"/>
              <a:t>            							          all </a:t>
            </a:r>
            <a:r>
              <a:rPr lang="en-US" dirty="0"/>
              <a:t>of you share in God’s grace with me. </a:t>
            </a:r>
            <a:endParaRPr lang="en-US" dirty="0" smtClean="0"/>
          </a:p>
          <a:p>
            <a:r>
              <a:rPr lang="en-US" baseline="30000" dirty="0"/>
              <a:t>	</a:t>
            </a:r>
            <a:r>
              <a:rPr lang="en-US" baseline="30000" dirty="0" smtClean="0"/>
              <a:t>			  8</a:t>
            </a:r>
            <a:r>
              <a:rPr lang="en-US" dirty="0" smtClean="0"/>
              <a:t>God </a:t>
            </a:r>
            <a:r>
              <a:rPr lang="en-US" dirty="0"/>
              <a:t>can testify how I long for all of you with the affection of Christ </a:t>
            </a:r>
            <a:r>
              <a:rPr lang="en-US" dirty="0" smtClean="0"/>
              <a:t>Jesus.</a:t>
            </a:r>
          </a:p>
        </p:txBody>
      </p:sp>
    </p:spTree>
    <p:extLst>
      <p:ext uri="{BB962C8B-B14F-4D97-AF65-F5344CB8AC3E}">
        <p14:creationId xmlns:p14="http://schemas.microsoft.com/office/powerpoint/2010/main" val="9965627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90" name="Rectangle 3"/>
          <p:cNvSpPr>
            <a:spLocks noGrp="1" noChangeArrowheads="1"/>
          </p:cNvSpPr>
          <p:nvPr>
            <p:ph idx="1"/>
          </p:nvPr>
        </p:nvSpPr>
        <p:spPr>
          <a:xfrm>
            <a:off x="0" y="0"/>
            <a:ext cx="12192000" cy="6858000"/>
          </a:xfrm>
        </p:spPr>
        <p:txBody>
          <a:bodyPr/>
          <a:lstStyle/>
          <a:p>
            <a:r>
              <a:rPr lang="en-US" baseline="30000" dirty="0" smtClean="0"/>
              <a:t>9</a:t>
            </a:r>
            <a:r>
              <a:rPr lang="en-US" dirty="0" smtClean="0"/>
              <a:t>And </a:t>
            </a:r>
            <a:r>
              <a:rPr lang="en-US" dirty="0"/>
              <a:t>this is my prayer: </a:t>
            </a:r>
            <a:endParaRPr lang="en-US" dirty="0" smtClean="0"/>
          </a:p>
          <a:p>
            <a:r>
              <a:rPr lang="en-US" dirty="0"/>
              <a:t>	</a:t>
            </a:r>
            <a:r>
              <a:rPr lang="en-US" dirty="0" smtClean="0"/>
              <a:t>		that </a:t>
            </a:r>
            <a:r>
              <a:rPr lang="en-US" dirty="0"/>
              <a:t>your love may abound more and more </a:t>
            </a:r>
            <a:endParaRPr lang="en-US" dirty="0" smtClean="0"/>
          </a:p>
          <a:p>
            <a:r>
              <a:rPr lang="en-US" dirty="0"/>
              <a:t>	</a:t>
            </a:r>
            <a:r>
              <a:rPr lang="en-US" dirty="0" smtClean="0"/>
              <a:t>						          in </a:t>
            </a:r>
            <a:r>
              <a:rPr lang="en-US" dirty="0"/>
              <a:t>knowledge and depth of </a:t>
            </a:r>
            <a:r>
              <a:rPr lang="en-US" dirty="0" smtClean="0"/>
              <a:t>insight </a:t>
            </a:r>
          </a:p>
          <a:p>
            <a:r>
              <a:rPr lang="en-US" baseline="30000" dirty="0" smtClean="0"/>
              <a:t>						                         10</a:t>
            </a:r>
            <a:r>
              <a:rPr lang="en-US" u="sng" dirty="0" smtClean="0"/>
              <a:t>so </a:t>
            </a:r>
            <a:r>
              <a:rPr lang="en-US" u="sng" dirty="0"/>
              <a:t>that </a:t>
            </a:r>
            <a:r>
              <a:rPr lang="en-US" dirty="0"/>
              <a:t>you may be able </a:t>
            </a:r>
            <a:r>
              <a:rPr lang="en-US" dirty="0" smtClean="0"/>
              <a:t>to </a:t>
            </a:r>
          </a:p>
          <a:p>
            <a:r>
              <a:rPr lang="en-US" dirty="0"/>
              <a:t>	</a:t>
            </a:r>
            <a:r>
              <a:rPr lang="en-US" dirty="0" smtClean="0"/>
              <a:t>											 discern what </a:t>
            </a:r>
            <a:r>
              <a:rPr lang="en-US" dirty="0"/>
              <a:t>is best </a:t>
            </a:r>
            <a:r>
              <a:rPr lang="en-US" dirty="0" smtClean="0"/>
              <a:t>and </a:t>
            </a:r>
          </a:p>
          <a:p>
            <a:r>
              <a:rPr lang="en-US" dirty="0"/>
              <a:t>	</a:t>
            </a:r>
            <a:r>
              <a:rPr lang="en-US" dirty="0" smtClean="0"/>
              <a:t>											 may </a:t>
            </a:r>
            <a:r>
              <a:rPr lang="en-US" dirty="0"/>
              <a:t>be pure </a:t>
            </a:r>
            <a:r>
              <a:rPr lang="en-US" dirty="0" smtClean="0"/>
              <a:t>and blameless </a:t>
            </a:r>
            <a:r>
              <a:rPr lang="en-US" dirty="0"/>
              <a:t>for the day of </a:t>
            </a:r>
            <a:r>
              <a:rPr lang="en-US" dirty="0" smtClean="0"/>
              <a:t>Christ </a:t>
            </a:r>
          </a:p>
          <a:p>
            <a:r>
              <a:rPr lang="en-US" baseline="30000" dirty="0" smtClean="0"/>
              <a:t>												11</a:t>
            </a:r>
            <a:r>
              <a:rPr lang="en-US" dirty="0" smtClean="0"/>
              <a:t>filled </a:t>
            </a:r>
            <a:r>
              <a:rPr lang="en-US" dirty="0"/>
              <a:t>with the fruit of righteousness </a:t>
            </a:r>
            <a:endParaRPr lang="en-US" dirty="0" smtClean="0"/>
          </a:p>
          <a:p>
            <a:r>
              <a:rPr lang="en-US" dirty="0"/>
              <a:t>	</a:t>
            </a:r>
            <a:r>
              <a:rPr lang="en-US" dirty="0" smtClean="0"/>
              <a:t>																that </a:t>
            </a:r>
            <a:r>
              <a:rPr lang="en-US" dirty="0"/>
              <a:t>comes </a:t>
            </a:r>
            <a:r>
              <a:rPr lang="en-US" dirty="0" smtClean="0"/>
              <a:t>through </a:t>
            </a:r>
            <a:r>
              <a:rPr lang="en-US" dirty="0"/>
              <a:t>Jesus </a:t>
            </a:r>
            <a:r>
              <a:rPr lang="en-US" dirty="0" smtClean="0"/>
              <a:t>Christ 												                                  (and is for) </a:t>
            </a:r>
            <a:r>
              <a:rPr lang="en-US" dirty="0"/>
              <a:t>the glory and praise </a:t>
            </a:r>
            <a:r>
              <a:rPr lang="en-US" dirty="0" smtClean="0"/>
              <a:t>																			of </a:t>
            </a:r>
            <a:r>
              <a:rPr lang="en-US" dirty="0"/>
              <a:t>God</a:t>
            </a:r>
            <a:r>
              <a:rPr lang="en-US" dirty="0" smtClean="0"/>
              <a:t>.</a:t>
            </a:r>
          </a:p>
          <a:p>
            <a:endParaRPr lang="en-US" sz="1400" b="0" dirty="0">
              <a:latin typeface="Candara" charset="0"/>
              <a:ea typeface="Candara" charset="0"/>
              <a:cs typeface="Candara" charset="0"/>
            </a:endParaRPr>
          </a:p>
          <a:p>
            <a:r>
              <a:rPr lang="en-US" sz="2800" dirty="0" smtClean="0">
                <a:latin typeface="Candara" charset="0"/>
                <a:ea typeface="Candara" charset="0"/>
                <a:cs typeface="Candara" charset="0"/>
              </a:rPr>
              <a:t>Key Question: Where do we find lasting joy in our lives?</a:t>
            </a:r>
            <a:r>
              <a:rPr lang="en-US" sz="2800" dirty="0">
                <a:latin typeface="Candara" charset="0"/>
                <a:ea typeface="Candara" charset="0"/>
                <a:cs typeface="Candara" charset="0"/>
              </a:rPr>
              <a:t> </a:t>
            </a:r>
            <a:r>
              <a:rPr lang="en-US" sz="2800" dirty="0" smtClean="0">
                <a:latin typeface="Candara" charset="0"/>
                <a:ea typeface="Candara" charset="0"/>
                <a:cs typeface="Candara" charset="0"/>
              </a:rPr>
              <a:t> </a:t>
            </a:r>
          </a:p>
          <a:p>
            <a:r>
              <a:rPr lang="en-US" sz="2800" dirty="0">
                <a:latin typeface="Candara" charset="0"/>
                <a:ea typeface="Candara" charset="0"/>
                <a:cs typeface="Candara" charset="0"/>
              </a:rPr>
              <a:t> </a:t>
            </a:r>
            <a:r>
              <a:rPr lang="en-US" sz="2800" dirty="0" smtClean="0">
                <a:latin typeface="Candara" charset="0"/>
                <a:ea typeface="Candara" charset="0"/>
                <a:cs typeface="Candara" charset="0"/>
              </a:rPr>
              <a:t>          Answer: Where Paul found it. </a:t>
            </a:r>
            <a:r>
              <a:rPr lang="en-US" b="0" dirty="0" smtClean="0">
                <a:latin typeface="Candara" charset="0"/>
                <a:ea typeface="Candara" charset="0"/>
                <a:cs typeface="Candara" charset="0"/>
              </a:rPr>
              <a:t>	</a:t>
            </a:r>
          </a:p>
        </p:txBody>
      </p:sp>
    </p:spTree>
    <p:extLst>
      <p:ext uri="{BB962C8B-B14F-4D97-AF65-F5344CB8AC3E}">
        <p14:creationId xmlns:p14="http://schemas.microsoft.com/office/powerpoint/2010/main" val="8465397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90" name="Rectangle 3"/>
          <p:cNvSpPr>
            <a:spLocks noGrp="1" noChangeArrowheads="1"/>
          </p:cNvSpPr>
          <p:nvPr>
            <p:ph idx="1"/>
          </p:nvPr>
        </p:nvSpPr>
        <p:spPr>
          <a:xfrm>
            <a:off x="0" y="0"/>
            <a:ext cx="12192000" cy="6858000"/>
          </a:xfrm>
        </p:spPr>
        <p:txBody>
          <a:bodyPr/>
          <a:lstStyle/>
          <a:p>
            <a:r>
              <a:rPr lang="en-US" baseline="30000" dirty="0" smtClean="0"/>
              <a:t>3</a:t>
            </a:r>
            <a:r>
              <a:rPr lang="en-US" dirty="0" smtClean="0"/>
              <a:t>I </a:t>
            </a:r>
            <a:r>
              <a:rPr lang="en-US" dirty="0">
                <a:solidFill>
                  <a:srgbClr val="FF0000"/>
                </a:solidFill>
              </a:rPr>
              <a:t>thank my God </a:t>
            </a:r>
            <a:endParaRPr lang="en-US" dirty="0" smtClean="0">
              <a:solidFill>
                <a:srgbClr val="FF0000"/>
              </a:solidFill>
            </a:endParaRPr>
          </a:p>
          <a:p>
            <a:r>
              <a:rPr lang="en-US" dirty="0"/>
              <a:t> </a:t>
            </a:r>
            <a:r>
              <a:rPr lang="en-US" dirty="0" smtClean="0"/>
              <a:t>    every </a:t>
            </a:r>
            <a:r>
              <a:rPr lang="en-US" dirty="0"/>
              <a:t>time I remember you. </a:t>
            </a:r>
            <a:endParaRPr lang="en-US" dirty="0" smtClean="0"/>
          </a:p>
          <a:p>
            <a:r>
              <a:rPr lang="en-US" baseline="30000" dirty="0"/>
              <a:t> </a:t>
            </a:r>
            <a:r>
              <a:rPr lang="en-US" baseline="30000" dirty="0" smtClean="0"/>
              <a:t>    4</a:t>
            </a:r>
            <a:r>
              <a:rPr lang="en-US" dirty="0" smtClean="0"/>
              <a:t>In </a:t>
            </a:r>
            <a:r>
              <a:rPr lang="en-US" dirty="0"/>
              <a:t>all my prayers for all of </a:t>
            </a:r>
            <a:r>
              <a:rPr lang="en-US" dirty="0" smtClean="0"/>
              <a:t>you </a:t>
            </a:r>
          </a:p>
          <a:p>
            <a:r>
              <a:rPr lang="en-US" dirty="0"/>
              <a:t>	 </a:t>
            </a:r>
            <a:r>
              <a:rPr lang="en-US" dirty="0" smtClean="0"/>
              <a:t>              I </a:t>
            </a:r>
            <a:r>
              <a:rPr lang="en-US" dirty="0"/>
              <a:t>always pray with joy </a:t>
            </a:r>
            <a:endParaRPr lang="en-US" dirty="0" smtClean="0"/>
          </a:p>
          <a:p>
            <a:r>
              <a:rPr lang="en-US" baseline="30000" dirty="0"/>
              <a:t>	</a:t>
            </a:r>
            <a:r>
              <a:rPr lang="en-US" baseline="30000" dirty="0" smtClean="0"/>
              <a:t>							5</a:t>
            </a:r>
            <a:r>
              <a:rPr lang="en-US" dirty="0" smtClean="0"/>
              <a:t>because </a:t>
            </a:r>
            <a:r>
              <a:rPr lang="en-US" dirty="0"/>
              <a:t>of your partnership in the gospel from the </a:t>
            </a:r>
            <a:r>
              <a:rPr lang="en-US" dirty="0" smtClean="0"/>
              <a:t>												   first </a:t>
            </a:r>
            <a:r>
              <a:rPr lang="en-US" dirty="0"/>
              <a:t>day until now, </a:t>
            </a:r>
            <a:endParaRPr lang="en-US" dirty="0" smtClean="0"/>
          </a:p>
          <a:p>
            <a:r>
              <a:rPr lang="en-US" baseline="30000" dirty="0" smtClean="0"/>
              <a:t>								6</a:t>
            </a:r>
            <a:r>
              <a:rPr lang="en-US" dirty="0" smtClean="0"/>
              <a:t>being </a:t>
            </a:r>
            <a:r>
              <a:rPr lang="en-US" dirty="0"/>
              <a:t>confident of this, that he who began a good </a:t>
            </a:r>
            <a:r>
              <a:rPr lang="en-US" dirty="0" smtClean="0"/>
              <a:t>												   work </a:t>
            </a:r>
            <a:r>
              <a:rPr lang="en-US" dirty="0"/>
              <a:t>in you will carry it on to completion until the day of </a:t>
            </a:r>
            <a:r>
              <a:rPr lang="en-US" dirty="0" smtClean="0"/>
              <a:t>										   Christ Jesus.</a:t>
            </a:r>
          </a:p>
          <a:p>
            <a:r>
              <a:rPr lang="en-US" baseline="30000" dirty="0" smtClean="0"/>
              <a:t>                                                                                   7</a:t>
            </a:r>
            <a:r>
              <a:rPr lang="en-US" dirty="0" smtClean="0"/>
              <a:t>It </a:t>
            </a:r>
            <a:r>
              <a:rPr lang="en-US" dirty="0"/>
              <a:t>is right for me to feel this way about all of </a:t>
            </a:r>
            <a:r>
              <a:rPr lang="en-US" dirty="0" smtClean="0"/>
              <a:t>you</a:t>
            </a:r>
          </a:p>
          <a:p>
            <a:r>
              <a:rPr lang="en-US" dirty="0"/>
              <a:t>	</a:t>
            </a:r>
            <a:r>
              <a:rPr lang="en-US" dirty="0" smtClean="0"/>
              <a:t>							    since </a:t>
            </a:r>
            <a:r>
              <a:rPr lang="en-US" dirty="0"/>
              <a:t>I have you in my heart </a:t>
            </a:r>
            <a:r>
              <a:rPr lang="en-US" dirty="0" smtClean="0"/>
              <a:t>and</a:t>
            </a:r>
          </a:p>
          <a:p>
            <a:r>
              <a:rPr lang="en-US" dirty="0"/>
              <a:t>	</a:t>
            </a:r>
            <a:r>
              <a:rPr lang="en-US" dirty="0" smtClean="0"/>
              <a:t>							 whether </a:t>
            </a:r>
            <a:r>
              <a:rPr lang="en-US" dirty="0"/>
              <a:t>I am in chains or defending and confirming the gospel, </a:t>
            </a:r>
            <a:r>
              <a:rPr lang="en-US" dirty="0" smtClean="0"/>
              <a:t>            							          all </a:t>
            </a:r>
            <a:r>
              <a:rPr lang="en-US" dirty="0"/>
              <a:t>of you share in God’s grace with me. </a:t>
            </a:r>
            <a:endParaRPr lang="en-US" dirty="0" smtClean="0"/>
          </a:p>
          <a:p>
            <a:r>
              <a:rPr lang="en-US" baseline="30000" dirty="0"/>
              <a:t>	</a:t>
            </a:r>
            <a:r>
              <a:rPr lang="en-US" baseline="30000" dirty="0" smtClean="0"/>
              <a:t>			  8</a:t>
            </a:r>
            <a:r>
              <a:rPr lang="en-US" dirty="0" smtClean="0"/>
              <a:t>God </a:t>
            </a:r>
            <a:r>
              <a:rPr lang="en-US" dirty="0"/>
              <a:t>can testify how I long for all of you with the affection of Christ </a:t>
            </a:r>
            <a:r>
              <a:rPr lang="en-US" dirty="0" smtClean="0"/>
              <a:t>Jesus.</a:t>
            </a:r>
          </a:p>
        </p:txBody>
      </p:sp>
    </p:spTree>
    <p:extLst>
      <p:ext uri="{BB962C8B-B14F-4D97-AF65-F5344CB8AC3E}">
        <p14:creationId xmlns:p14="http://schemas.microsoft.com/office/powerpoint/2010/main" val="7901057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90" name="Rectangle 3"/>
          <p:cNvSpPr>
            <a:spLocks noGrp="1" noChangeArrowheads="1"/>
          </p:cNvSpPr>
          <p:nvPr>
            <p:ph idx="1"/>
          </p:nvPr>
        </p:nvSpPr>
        <p:spPr>
          <a:xfrm>
            <a:off x="0" y="0"/>
            <a:ext cx="12192000" cy="6858000"/>
          </a:xfrm>
        </p:spPr>
        <p:txBody>
          <a:bodyPr/>
          <a:lstStyle/>
          <a:p>
            <a:r>
              <a:rPr lang="en-US" baseline="30000" dirty="0" smtClean="0"/>
              <a:t>3</a:t>
            </a:r>
            <a:r>
              <a:rPr lang="en-US" dirty="0" smtClean="0"/>
              <a:t>I </a:t>
            </a:r>
            <a:r>
              <a:rPr lang="en-US" dirty="0">
                <a:solidFill>
                  <a:srgbClr val="FF0000"/>
                </a:solidFill>
              </a:rPr>
              <a:t>thank my God </a:t>
            </a:r>
            <a:endParaRPr lang="en-US" dirty="0" smtClean="0">
              <a:solidFill>
                <a:srgbClr val="FF0000"/>
              </a:solidFill>
            </a:endParaRPr>
          </a:p>
          <a:p>
            <a:r>
              <a:rPr lang="en-US" dirty="0"/>
              <a:t> </a:t>
            </a:r>
            <a:r>
              <a:rPr lang="en-US" dirty="0" smtClean="0"/>
              <a:t>    every </a:t>
            </a:r>
            <a:r>
              <a:rPr lang="en-US" dirty="0"/>
              <a:t>time I remember you. </a:t>
            </a:r>
            <a:endParaRPr lang="en-US" dirty="0" smtClean="0"/>
          </a:p>
          <a:p>
            <a:r>
              <a:rPr lang="en-US" baseline="30000" dirty="0">
                <a:solidFill>
                  <a:srgbClr val="FF0000"/>
                </a:solidFill>
              </a:rPr>
              <a:t> </a:t>
            </a:r>
            <a:r>
              <a:rPr lang="en-US" baseline="30000" dirty="0" smtClean="0">
                <a:solidFill>
                  <a:srgbClr val="FF0000"/>
                </a:solidFill>
              </a:rPr>
              <a:t>    4</a:t>
            </a:r>
            <a:r>
              <a:rPr lang="en-US" dirty="0" smtClean="0">
                <a:solidFill>
                  <a:srgbClr val="FF0000"/>
                </a:solidFill>
              </a:rPr>
              <a:t>In </a:t>
            </a:r>
            <a:r>
              <a:rPr lang="en-US" dirty="0">
                <a:solidFill>
                  <a:srgbClr val="FF0000"/>
                </a:solidFill>
              </a:rPr>
              <a:t>all my prayers for all of </a:t>
            </a:r>
            <a:r>
              <a:rPr lang="en-US" dirty="0" smtClean="0">
                <a:solidFill>
                  <a:srgbClr val="FF0000"/>
                </a:solidFill>
              </a:rPr>
              <a:t>you </a:t>
            </a:r>
          </a:p>
          <a:p>
            <a:r>
              <a:rPr lang="en-US" dirty="0"/>
              <a:t>	</a:t>
            </a:r>
            <a:r>
              <a:rPr lang="en-US" dirty="0">
                <a:solidFill>
                  <a:srgbClr val="FF0000"/>
                </a:solidFill>
              </a:rPr>
              <a:t> </a:t>
            </a:r>
            <a:r>
              <a:rPr lang="en-US" dirty="0" smtClean="0">
                <a:solidFill>
                  <a:srgbClr val="FF0000"/>
                </a:solidFill>
              </a:rPr>
              <a:t>              I </a:t>
            </a:r>
            <a:r>
              <a:rPr lang="en-US" dirty="0">
                <a:solidFill>
                  <a:srgbClr val="FF0000"/>
                </a:solidFill>
              </a:rPr>
              <a:t>always pray with joy </a:t>
            </a:r>
            <a:endParaRPr lang="en-US" dirty="0" smtClean="0">
              <a:solidFill>
                <a:srgbClr val="FF0000"/>
              </a:solidFill>
            </a:endParaRPr>
          </a:p>
          <a:p>
            <a:r>
              <a:rPr lang="en-US" baseline="30000" dirty="0"/>
              <a:t>	</a:t>
            </a:r>
            <a:r>
              <a:rPr lang="en-US" baseline="30000" dirty="0" smtClean="0"/>
              <a:t>							5</a:t>
            </a:r>
            <a:r>
              <a:rPr lang="en-US" dirty="0" smtClean="0"/>
              <a:t>because </a:t>
            </a:r>
            <a:r>
              <a:rPr lang="en-US" dirty="0"/>
              <a:t>of your partnership in the gospel from the </a:t>
            </a:r>
            <a:r>
              <a:rPr lang="en-US" dirty="0" smtClean="0"/>
              <a:t>												   first </a:t>
            </a:r>
            <a:r>
              <a:rPr lang="en-US" dirty="0"/>
              <a:t>day until now, </a:t>
            </a:r>
            <a:endParaRPr lang="en-US" dirty="0" smtClean="0"/>
          </a:p>
          <a:p>
            <a:r>
              <a:rPr lang="en-US" baseline="30000" dirty="0" smtClean="0"/>
              <a:t>								6</a:t>
            </a:r>
            <a:r>
              <a:rPr lang="en-US" dirty="0" smtClean="0"/>
              <a:t>being </a:t>
            </a:r>
            <a:r>
              <a:rPr lang="en-US" dirty="0"/>
              <a:t>confident of this, that he who began a good </a:t>
            </a:r>
            <a:r>
              <a:rPr lang="en-US" dirty="0" smtClean="0"/>
              <a:t>												   work </a:t>
            </a:r>
            <a:r>
              <a:rPr lang="en-US" dirty="0"/>
              <a:t>in you will carry it on to completion until the day of </a:t>
            </a:r>
            <a:r>
              <a:rPr lang="en-US" dirty="0" smtClean="0"/>
              <a:t>										   Christ Jesus.</a:t>
            </a:r>
          </a:p>
          <a:p>
            <a:r>
              <a:rPr lang="en-US" baseline="30000" dirty="0" smtClean="0"/>
              <a:t>                                                                                   7</a:t>
            </a:r>
            <a:r>
              <a:rPr lang="en-US" dirty="0" smtClean="0"/>
              <a:t>It </a:t>
            </a:r>
            <a:r>
              <a:rPr lang="en-US" dirty="0"/>
              <a:t>is right for me to feel this way about all of </a:t>
            </a:r>
            <a:r>
              <a:rPr lang="en-US" dirty="0" smtClean="0"/>
              <a:t>you</a:t>
            </a:r>
          </a:p>
          <a:p>
            <a:r>
              <a:rPr lang="en-US" dirty="0"/>
              <a:t>	</a:t>
            </a:r>
            <a:r>
              <a:rPr lang="en-US" dirty="0" smtClean="0"/>
              <a:t>							    since </a:t>
            </a:r>
            <a:r>
              <a:rPr lang="en-US" dirty="0"/>
              <a:t>I have you in my heart </a:t>
            </a:r>
            <a:r>
              <a:rPr lang="en-US" dirty="0" smtClean="0"/>
              <a:t>and</a:t>
            </a:r>
          </a:p>
          <a:p>
            <a:r>
              <a:rPr lang="en-US" dirty="0"/>
              <a:t>	</a:t>
            </a:r>
            <a:r>
              <a:rPr lang="en-US" dirty="0" smtClean="0"/>
              <a:t>							 whether </a:t>
            </a:r>
            <a:r>
              <a:rPr lang="en-US" dirty="0"/>
              <a:t>I am in chains or defending and confirming the gospel, </a:t>
            </a:r>
            <a:r>
              <a:rPr lang="en-US" dirty="0" smtClean="0"/>
              <a:t>            							          all </a:t>
            </a:r>
            <a:r>
              <a:rPr lang="en-US" dirty="0"/>
              <a:t>of you share in God’s grace with me. </a:t>
            </a:r>
            <a:endParaRPr lang="en-US" dirty="0" smtClean="0"/>
          </a:p>
          <a:p>
            <a:r>
              <a:rPr lang="en-US" baseline="30000" dirty="0"/>
              <a:t>	</a:t>
            </a:r>
            <a:r>
              <a:rPr lang="en-US" baseline="30000" dirty="0" smtClean="0"/>
              <a:t>			  8</a:t>
            </a:r>
            <a:r>
              <a:rPr lang="en-US" dirty="0" smtClean="0"/>
              <a:t>God </a:t>
            </a:r>
            <a:r>
              <a:rPr lang="en-US" dirty="0"/>
              <a:t>can testify how I long for all of you with the affection of Christ </a:t>
            </a:r>
            <a:r>
              <a:rPr lang="en-US" dirty="0" smtClean="0"/>
              <a:t>Jesus.</a:t>
            </a:r>
          </a:p>
        </p:txBody>
      </p:sp>
    </p:spTree>
    <p:extLst>
      <p:ext uri="{BB962C8B-B14F-4D97-AF65-F5344CB8AC3E}">
        <p14:creationId xmlns:p14="http://schemas.microsoft.com/office/powerpoint/2010/main" val="11372015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508000" y="2362200"/>
            <a:ext cx="11074400" cy="685800"/>
          </a:xfrm>
        </p:spPr>
        <p:txBody>
          <a:bodyPr/>
          <a:lstStyle/>
          <a:p>
            <a:pPr eaLnBrk="1" hangingPunct="1">
              <a:defRPr/>
            </a:pPr>
            <a:r>
              <a:rPr lang="en-US" b="1" i="1" dirty="0" smtClean="0">
                <a:effectLst>
                  <a:outerShdw blurRad="38100" dist="38100" dir="2700000" algn="tl">
                    <a:srgbClr val="DDDDDD"/>
                  </a:outerShdw>
                </a:effectLst>
                <a:latin typeface="Candara" charset="0"/>
                <a:ea typeface="MS PGothic" charset="0"/>
                <a:cs typeface="Arial" charset="0"/>
              </a:rPr>
              <a:t>Minding Your Joy In the Christian Life</a:t>
            </a:r>
            <a:endParaRPr lang="en-US" b="1" i="1" dirty="0">
              <a:effectLst>
                <a:outerShdw blurRad="38100" dist="38100" dir="2700000" algn="tl">
                  <a:srgbClr val="DDDDDD"/>
                </a:outerShdw>
              </a:effectLst>
              <a:latin typeface="Candara" charset="0"/>
              <a:ea typeface="MS PGothic" charset="0"/>
              <a:cs typeface="Arial" charset="0"/>
            </a:endParaRPr>
          </a:p>
        </p:txBody>
      </p:sp>
      <p:sp>
        <p:nvSpPr>
          <p:cNvPr id="129027" name="Rectangle 3"/>
          <p:cNvSpPr>
            <a:spLocks noGrp="1" noChangeArrowheads="1"/>
          </p:cNvSpPr>
          <p:nvPr>
            <p:ph type="body" idx="4294967295"/>
          </p:nvPr>
        </p:nvSpPr>
        <p:spPr>
          <a:xfrm>
            <a:off x="838200" y="3048000"/>
            <a:ext cx="10287000" cy="2442148"/>
          </a:xfrm>
        </p:spPr>
        <p:txBody>
          <a:bodyPr/>
          <a:lstStyle/>
          <a:p>
            <a:pPr marL="0" indent="0" algn="ctr" eaLnBrk="1" hangingPunct="1">
              <a:buNone/>
              <a:defRPr/>
            </a:pPr>
            <a:r>
              <a:rPr lang="en-US" b="1" i="1" dirty="0">
                <a:effectLst>
                  <a:outerShdw blurRad="38100" dist="38100" dir="2700000" algn="tl">
                    <a:srgbClr val="DDDDDD"/>
                  </a:outerShdw>
                </a:effectLst>
                <a:latin typeface="Candara" charset="0"/>
                <a:ea typeface="MS PGothic" charset="0"/>
                <a:cs typeface="Arial" charset="0"/>
              </a:rPr>
              <a:t>A Special Sunday </a:t>
            </a:r>
            <a:r>
              <a:rPr lang="en-US" b="1" i="1" dirty="0" smtClean="0">
                <a:effectLst>
                  <a:outerShdw blurRad="38100" dist="38100" dir="2700000" algn="tl">
                    <a:srgbClr val="DDDDDD"/>
                  </a:outerShdw>
                </a:effectLst>
                <a:latin typeface="Candara" charset="0"/>
                <a:ea typeface="MS PGothic" charset="0"/>
                <a:cs typeface="Arial" charset="0"/>
              </a:rPr>
              <a:t>Message</a:t>
            </a:r>
            <a:endParaRPr lang="en-US" i="1" dirty="0" smtClean="0">
              <a:effectLst>
                <a:outerShdw blurRad="38100" dist="38100" dir="2700000" algn="tl">
                  <a:srgbClr val="DDDDDD"/>
                </a:outerShdw>
              </a:effectLst>
              <a:latin typeface="Candara" charset="0"/>
              <a:ea typeface="MS PGothic" charset="0"/>
              <a:cs typeface="Arial" charset="0"/>
            </a:endParaRPr>
          </a:p>
          <a:p>
            <a:pPr marL="0" indent="0" algn="ctr" eaLnBrk="1" hangingPunct="1">
              <a:buNone/>
              <a:defRPr/>
            </a:pPr>
            <a:r>
              <a:rPr lang="en-US" i="1" dirty="0" smtClean="0">
                <a:effectLst>
                  <a:outerShdw blurRad="38100" dist="38100" dir="2700000" algn="tl">
                    <a:srgbClr val="DDDDDD"/>
                  </a:outerShdw>
                </a:effectLst>
                <a:latin typeface="Candara" charset="0"/>
                <a:ea typeface="MS PGothic" charset="0"/>
                <a:cs typeface="Arial" charset="0"/>
              </a:rPr>
              <a:t>Philippians 1:1-30</a:t>
            </a:r>
          </a:p>
          <a:p>
            <a:pPr marL="0" indent="0" algn="ctr" eaLnBrk="1" hangingPunct="1">
              <a:buNone/>
              <a:defRPr/>
            </a:pPr>
            <a:r>
              <a:rPr lang="en-US" b="1" dirty="0" smtClean="0">
                <a:latin typeface="Candara"/>
                <a:cs typeface="Candara"/>
              </a:rPr>
              <a:t>©</a:t>
            </a:r>
            <a:r>
              <a:rPr lang="en-US" dirty="0" smtClean="0"/>
              <a:t> </a:t>
            </a:r>
            <a:r>
              <a:rPr lang="en-US" b="1" dirty="0" smtClean="0">
                <a:effectLst>
                  <a:outerShdw blurRad="38100" dist="38100" dir="2700000" algn="tl">
                    <a:srgbClr val="DDDDDD"/>
                  </a:outerShdw>
                </a:effectLst>
                <a:latin typeface="Candara" charset="0"/>
                <a:ea typeface="MS PGothic" charset="0"/>
                <a:cs typeface="Arial" charset="0"/>
              </a:rPr>
              <a:t>January 14, 2018</a:t>
            </a:r>
          </a:p>
          <a:p>
            <a:pPr marL="0" indent="0" algn="ctr">
              <a:buFontTx/>
              <a:buNone/>
              <a:defRPr/>
            </a:pPr>
            <a:r>
              <a:rPr lang="en-US" b="1" i="1" dirty="0" smtClean="0">
                <a:effectLst>
                  <a:outerShdw blurRad="38100" dist="38100" dir="2700000" algn="tl">
                    <a:srgbClr val="DDDDDD"/>
                  </a:outerShdw>
                </a:effectLst>
                <a:latin typeface="Candara" charset="0"/>
                <a:ea typeface="MS PGothic" charset="0"/>
                <a:cs typeface="Arial" charset="0"/>
              </a:rPr>
              <a:t>Wade Harlan</a:t>
            </a:r>
          </a:p>
          <a:p>
            <a:pPr marL="0" indent="0" algn="ctr">
              <a:buFontTx/>
              <a:buNone/>
              <a:defRPr/>
            </a:pPr>
            <a:endParaRPr lang="en-US" i="1" dirty="0">
              <a:effectLst>
                <a:outerShdw blurRad="38100" dist="38100" dir="2700000" algn="tl">
                  <a:srgbClr val="DDDDDD"/>
                </a:outerShdw>
              </a:effectLst>
              <a:latin typeface="Candara" charset="0"/>
              <a:ea typeface="MS PGothic" charset="0"/>
              <a:cs typeface="Arial" charset="0"/>
            </a:endParaRPr>
          </a:p>
        </p:txBody>
      </p:sp>
    </p:spTree>
    <p:extLst>
      <p:ext uri="{BB962C8B-B14F-4D97-AF65-F5344CB8AC3E}">
        <p14:creationId xmlns:p14="http://schemas.microsoft.com/office/powerpoint/2010/main" val="11784148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90" name="Rectangle 3"/>
          <p:cNvSpPr>
            <a:spLocks noGrp="1" noChangeArrowheads="1"/>
          </p:cNvSpPr>
          <p:nvPr>
            <p:ph idx="1"/>
          </p:nvPr>
        </p:nvSpPr>
        <p:spPr>
          <a:xfrm>
            <a:off x="0" y="0"/>
            <a:ext cx="12192000" cy="6858000"/>
          </a:xfrm>
        </p:spPr>
        <p:txBody>
          <a:bodyPr/>
          <a:lstStyle/>
          <a:p>
            <a:r>
              <a:rPr lang="en-US" baseline="30000" dirty="0" smtClean="0"/>
              <a:t>3</a:t>
            </a:r>
            <a:r>
              <a:rPr lang="en-US" dirty="0" smtClean="0"/>
              <a:t>I </a:t>
            </a:r>
            <a:r>
              <a:rPr lang="en-US" dirty="0">
                <a:solidFill>
                  <a:srgbClr val="FF0000"/>
                </a:solidFill>
              </a:rPr>
              <a:t>thank my God </a:t>
            </a:r>
            <a:endParaRPr lang="en-US" dirty="0" smtClean="0">
              <a:solidFill>
                <a:srgbClr val="FF0000"/>
              </a:solidFill>
            </a:endParaRPr>
          </a:p>
          <a:p>
            <a:r>
              <a:rPr lang="en-US" dirty="0"/>
              <a:t> </a:t>
            </a:r>
            <a:r>
              <a:rPr lang="en-US" dirty="0" smtClean="0"/>
              <a:t>    every </a:t>
            </a:r>
            <a:r>
              <a:rPr lang="en-US" dirty="0"/>
              <a:t>time I remember you. </a:t>
            </a:r>
            <a:endParaRPr lang="en-US" dirty="0" smtClean="0"/>
          </a:p>
          <a:p>
            <a:r>
              <a:rPr lang="en-US" baseline="30000" dirty="0">
                <a:solidFill>
                  <a:srgbClr val="FF0000"/>
                </a:solidFill>
              </a:rPr>
              <a:t> </a:t>
            </a:r>
            <a:r>
              <a:rPr lang="en-US" baseline="30000" dirty="0" smtClean="0">
                <a:solidFill>
                  <a:srgbClr val="FF0000"/>
                </a:solidFill>
              </a:rPr>
              <a:t>    4</a:t>
            </a:r>
            <a:r>
              <a:rPr lang="en-US" dirty="0" smtClean="0">
                <a:solidFill>
                  <a:srgbClr val="FF0000"/>
                </a:solidFill>
              </a:rPr>
              <a:t>In </a:t>
            </a:r>
            <a:r>
              <a:rPr lang="en-US" dirty="0">
                <a:solidFill>
                  <a:srgbClr val="FF0000"/>
                </a:solidFill>
              </a:rPr>
              <a:t>all my prayers for all of </a:t>
            </a:r>
            <a:r>
              <a:rPr lang="en-US" dirty="0" smtClean="0">
                <a:solidFill>
                  <a:srgbClr val="FF0000"/>
                </a:solidFill>
              </a:rPr>
              <a:t>you </a:t>
            </a:r>
          </a:p>
          <a:p>
            <a:r>
              <a:rPr lang="en-US" dirty="0"/>
              <a:t>	</a:t>
            </a:r>
            <a:r>
              <a:rPr lang="en-US" dirty="0">
                <a:solidFill>
                  <a:srgbClr val="FF0000"/>
                </a:solidFill>
              </a:rPr>
              <a:t> </a:t>
            </a:r>
            <a:r>
              <a:rPr lang="en-US" dirty="0" smtClean="0">
                <a:solidFill>
                  <a:srgbClr val="FF0000"/>
                </a:solidFill>
              </a:rPr>
              <a:t>              I </a:t>
            </a:r>
            <a:r>
              <a:rPr lang="en-US" dirty="0">
                <a:solidFill>
                  <a:srgbClr val="FF0000"/>
                </a:solidFill>
              </a:rPr>
              <a:t>always pray with joy </a:t>
            </a:r>
            <a:endParaRPr lang="en-US" dirty="0" smtClean="0">
              <a:solidFill>
                <a:srgbClr val="FF0000"/>
              </a:solidFill>
            </a:endParaRPr>
          </a:p>
          <a:p>
            <a:r>
              <a:rPr lang="en-US" baseline="30000" dirty="0"/>
              <a:t>	</a:t>
            </a:r>
            <a:r>
              <a:rPr lang="en-US" baseline="30000" dirty="0" smtClean="0"/>
              <a:t>							</a:t>
            </a:r>
            <a:r>
              <a:rPr lang="en-US" baseline="30000" dirty="0" smtClean="0">
                <a:solidFill>
                  <a:srgbClr val="FF0000"/>
                </a:solidFill>
              </a:rPr>
              <a:t>5</a:t>
            </a:r>
            <a:r>
              <a:rPr lang="en-US" dirty="0" smtClean="0">
                <a:solidFill>
                  <a:srgbClr val="FF0000"/>
                </a:solidFill>
              </a:rPr>
              <a:t>because </a:t>
            </a:r>
            <a:r>
              <a:rPr lang="en-US" dirty="0">
                <a:solidFill>
                  <a:srgbClr val="FF0000"/>
                </a:solidFill>
              </a:rPr>
              <a:t>of your partnership in the gospel from the </a:t>
            </a:r>
            <a:r>
              <a:rPr lang="en-US" dirty="0" smtClean="0">
                <a:solidFill>
                  <a:srgbClr val="FF0000"/>
                </a:solidFill>
              </a:rPr>
              <a:t>												   first </a:t>
            </a:r>
            <a:r>
              <a:rPr lang="en-US" dirty="0">
                <a:solidFill>
                  <a:srgbClr val="FF0000"/>
                </a:solidFill>
              </a:rPr>
              <a:t>day until now</a:t>
            </a:r>
            <a:r>
              <a:rPr lang="en-US" dirty="0"/>
              <a:t>, </a:t>
            </a:r>
            <a:endParaRPr lang="en-US" dirty="0" smtClean="0"/>
          </a:p>
          <a:p>
            <a:r>
              <a:rPr lang="en-US" baseline="30000" dirty="0" smtClean="0"/>
              <a:t>								6</a:t>
            </a:r>
            <a:r>
              <a:rPr lang="en-US" dirty="0" smtClean="0"/>
              <a:t>being </a:t>
            </a:r>
            <a:r>
              <a:rPr lang="en-US" dirty="0"/>
              <a:t>confident of this, that he who began a good </a:t>
            </a:r>
            <a:r>
              <a:rPr lang="en-US" dirty="0" smtClean="0"/>
              <a:t>												   work </a:t>
            </a:r>
            <a:r>
              <a:rPr lang="en-US" dirty="0"/>
              <a:t>in you will carry it on to completion until the day of </a:t>
            </a:r>
            <a:r>
              <a:rPr lang="en-US" dirty="0" smtClean="0"/>
              <a:t>										   Christ Jesus.</a:t>
            </a:r>
          </a:p>
          <a:p>
            <a:r>
              <a:rPr lang="en-US" baseline="30000" dirty="0" smtClean="0"/>
              <a:t>                                                                                   7</a:t>
            </a:r>
            <a:r>
              <a:rPr lang="en-US" dirty="0" smtClean="0"/>
              <a:t>It </a:t>
            </a:r>
            <a:r>
              <a:rPr lang="en-US" dirty="0"/>
              <a:t>is right for me to feel this way about all of </a:t>
            </a:r>
            <a:r>
              <a:rPr lang="en-US" dirty="0" smtClean="0"/>
              <a:t>you</a:t>
            </a:r>
          </a:p>
          <a:p>
            <a:r>
              <a:rPr lang="en-US" dirty="0"/>
              <a:t>	</a:t>
            </a:r>
            <a:r>
              <a:rPr lang="en-US" dirty="0" smtClean="0"/>
              <a:t>							    since </a:t>
            </a:r>
            <a:r>
              <a:rPr lang="en-US" dirty="0"/>
              <a:t>I have you in my heart </a:t>
            </a:r>
            <a:r>
              <a:rPr lang="en-US" dirty="0" smtClean="0"/>
              <a:t>and</a:t>
            </a:r>
          </a:p>
          <a:p>
            <a:r>
              <a:rPr lang="en-US" dirty="0"/>
              <a:t>	</a:t>
            </a:r>
            <a:r>
              <a:rPr lang="en-US" dirty="0" smtClean="0"/>
              <a:t>							 whether </a:t>
            </a:r>
            <a:r>
              <a:rPr lang="en-US" dirty="0"/>
              <a:t>I am in chains or defending and confirming the gospel, </a:t>
            </a:r>
            <a:r>
              <a:rPr lang="en-US" dirty="0" smtClean="0"/>
              <a:t>            							          all </a:t>
            </a:r>
            <a:r>
              <a:rPr lang="en-US" dirty="0"/>
              <a:t>of you share in God’s grace with me. </a:t>
            </a:r>
            <a:endParaRPr lang="en-US" dirty="0" smtClean="0"/>
          </a:p>
          <a:p>
            <a:r>
              <a:rPr lang="en-US" baseline="30000" dirty="0"/>
              <a:t>	</a:t>
            </a:r>
            <a:r>
              <a:rPr lang="en-US" baseline="30000" dirty="0" smtClean="0"/>
              <a:t>			  8</a:t>
            </a:r>
            <a:r>
              <a:rPr lang="en-US" dirty="0" smtClean="0"/>
              <a:t>God </a:t>
            </a:r>
            <a:r>
              <a:rPr lang="en-US" dirty="0"/>
              <a:t>can testify how I long for all of you with the affection of Christ </a:t>
            </a:r>
            <a:r>
              <a:rPr lang="en-US" dirty="0" smtClean="0"/>
              <a:t>Jesus.</a:t>
            </a:r>
          </a:p>
        </p:txBody>
      </p:sp>
    </p:spTree>
    <p:extLst>
      <p:ext uri="{BB962C8B-B14F-4D97-AF65-F5344CB8AC3E}">
        <p14:creationId xmlns:p14="http://schemas.microsoft.com/office/powerpoint/2010/main" val="12603870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90" name="Rectangle 3"/>
          <p:cNvSpPr>
            <a:spLocks noGrp="1" noChangeArrowheads="1"/>
          </p:cNvSpPr>
          <p:nvPr>
            <p:ph idx="1"/>
          </p:nvPr>
        </p:nvSpPr>
        <p:spPr>
          <a:xfrm>
            <a:off x="0" y="0"/>
            <a:ext cx="12192000" cy="6858000"/>
          </a:xfrm>
        </p:spPr>
        <p:txBody>
          <a:bodyPr/>
          <a:lstStyle/>
          <a:p>
            <a:r>
              <a:rPr lang="en-US" baseline="30000" dirty="0" smtClean="0"/>
              <a:t>3</a:t>
            </a:r>
            <a:r>
              <a:rPr lang="en-US" dirty="0" smtClean="0"/>
              <a:t>I </a:t>
            </a:r>
            <a:r>
              <a:rPr lang="en-US" dirty="0">
                <a:solidFill>
                  <a:srgbClr val="FF0000"/>
                </a:solidFill>
              </a:rPr>
              <a:t>thank my God </a:t>
            </a:r>
            <a:endParaRPr lang="en-US" dirty="0" smtClean="0">
              <a:solidFill>
                <a:srgbClr val="FF0000"/>
              </a:solidFill>
            </a:endParaRPr>
          </a:p>
          <a:p>
            <a:r>
              <a:rPr lang="en-US" dirty="0"/>
              <a:t> </a:t>
            </a:r>
            <a:r>
              <a:rPr lang="en-US" dirty="0" smtClean="0"/>
              <a:t>    every </a:t>
            </a:r>
            <a:r>
              <a:rPr lang="en-US" dirty="0"/>
              <a:t>time I remember you. </a:t>
            </a:r>
            <a:endParaRPr lang="en-US" dirty="0" smtClean="0"/>
          </a:p>
          <a:p>
            <a:r>
              <a:rPr lang="en-US" baseline="30000" dirty="0">
                <a:solidFill>
                  <a:srgbClr val="FF0000"/>
                </a:solidFill>
              </a:rPr>
              <a:t> </a:t>
            </a:r>
            <a:r>
              <a:rPr lang="en-US" baseline="30000" dirty="0" smtClean="0">
                <a:solidFill>
                  <a:srgbClr val="FF0000"/>
                </a:solidFill>
              </a:rPr>
              <a:t>    4</a:t>
            </a:r>
            <a:r>
              <a:rPr lang="en-US" dirty="0" smtClean="0">
                <a:solidFill>
                  <a:srgbClr val="FF0000"/>
                </a:solidFill>
              </a:rPr>
              <a:t>In </a:t>
            </a:r>
            <a:r>
              <a:rPr lang="en-US" dirty="0">
                <a:solidFill>
                  <a:srgbClr val="FF0000"/>
                </a:solidFill>
              </a:rPr>
              <a:t>all my prayers for all of </a:t>
            </a:r>
            <a:r>
              <a:rPr lang="en-US" dirty="0" smtClean="0">
                <a:solidFill>
                  <a:srgbClr val="FF0000"/>
                </a:solidFill>
              </a:rPr>
              <a:t>you </a:t>
            </a:r>
          </a:p>
          <a:p>
            <a:r>
              <a:rPr lang="en-US" dirty="0"/>
              <a:t>	</a:t>
            </a:r>
            <a:r>
              <a:rPr lang="en-US" dirty="0">
                <a:solidFill>
                  <a:srgbClr val="FF0000"/>
                </a:solidFill>
              </a:rPr>
              <a:t> </a:t>
            </a:r>
            <a:r>
              <a:rPr lang="en-US" dirty="0" smtClean="0">
                <a:solidFill>
                  <a:srgbClr val="FF0000"/>
                </a:solidFill>
              </a:rPr>
              <a:t>              I </a:t>
            </a:r>
            <a:r>
              <a:rPr lang="en-US" dirty="0">
                <a:solidFill>
                  <a:srgbClr val="FF0000"/>
                </a:solidFill>
              </a:rPr>
              <a:t>always pray with joy </a:t>
            </a:r>
            <a:endParaRPr lang="en-US" dirty="0" smtClean="0">
              <a:solidFill>
                <a:srgbClr val="FF0000"/>
              </a:solidFill>
            </a:endParaRPr>
          </a:p>
          <a:p>
            <a:r>
              <a:rPr lang="en-US" baseline="30000" dirty="0"/>
              <a:t>	</a:t>
            </a:r>
            <a:r>
              <a:rPr lang="en-US" baseline="30000" dirty="0" smtClean="0"/>
              <a:t>							</a:t>
            </a:r>
            <a:r>
              <a:rPr lang="en-US" baseline="30000" dirty="0" smtClean="0">
                <a:solidFill>
                  <a:srgbClr val="FF0000"/>
                </a:solidFill>
              </a:rPr>
              <a:t>5</a:t>
            </a:r>
            <a:r>
              <a:rPr lang="en-US" dirty="0" smtClean="0">
                <a:solidFill>
                  <a:srgbClr val="FF0000"/>
                </a:solidFill>
              </a:rPr>
              <a:t>because </a:t>
            </a:r>
            <a:r>
              <a:rPr lang="en-US" dirty="0">
                <a:solidFill>
                  <a:srgbClr val="FF0000"/>
                </a:solidFill>
              </a:rPr>
              <a:t>of your partnership in the gospel from the </a:t>
            </a:r>
            <a:r>
              <a:rPr lang="en-US" dirty="0" smtClean="0">
                <a:solidFill>
                  <a:srgbClr val="FF0000"/>
                </a:solidFill>
              </a:rPr>
              <a:t>												   first </a:t>
            </a:r>
            <a:r>
              <a:rPr lang="en-US" dirty="0">
                <a:solidFill>
                  <a:srgbClr val="FF0000"/>
                </a:solidFill>
              </a:rPr>
              <a:t>day until now</a:t>
            </a:r>
            <a:r>
              <a:rPr lang="en-US" dirty="0"/>
              <a:t>, </a:t>
            </a:r>
            <a:endParaRPr lang="en-US" dirty="0" smtClean="0"/>
          </a:p>
          <a:p>
            <a:r>
              <a:rPr lang="en-US" baseline="30000" dirty="0" smtClean="0"/>
              <a:t>								6</a:t>
            </a:r>
            <a:r>
              <a:rPr lang="en-US" dirty="0" smtClean="0"/>
              <a:t>being </a:t>
            </a:r>
            <a:r>
              <a:rPr lang="en-US" dirty="0">
                <a:solidFill>
                  <a:srgbClr val="FF0000"/>
                </a:solidFill>
              </a:rPr>
              <a:t>confident of this, that he who began a good </a:t>
            </a:r>
            <a:r>
              <a:rPr lang="en-US" dirty="0" smtClean="0">
                <a:solidFill>
                  <a:srgbClr val="FF0000"/>
                </a:solidFill>
              </a:rPr>
              <a:t>												   work </a:t>
            </a:r>
            <a:r>
              <a:rPr lang="en-US" dirty="0">
                <a:solidFill>
                  <a:srgbClr val="FF0000"/>
                </a:solidFill>
              </a:rPr>
              <a:t>in you will carry it on to completion until the day of </a:t>
            </a:r>
            <a:r>
              <a:rPr lang="en-US" dirty="0" smtClean="0">
                <a:solidFill>
                  <a:srgbClr val="FF0000"/>
                </a:solidFill>
              </a:rPr>
              <a:t>										   Christ Jesus</a:t>
            </a:r>
            <a:r>
              <a:rPr lang="en-US" dirty="0" smtClean="0"/>
              <a:t>.</a:t>
            </a:r>
          </a:p>
          <a:p>
            <a:r>
              <a:rPr lang="en-US" baseline="30000" dirty="0" smtClean="0"/>
              <a:t>                                                                                   7</a:t>
            </a:r>
            <a:r>
              <a:rPr lang="en-US" dirty="0" smtClean="0"/>
              <a:t>It </a:t>
            </a:r>
            <a:r>
              <a:rPr lang="en-US" dirty="0"/>
              <a:t>is right for me to feel this way about all of </a:t>
            </a:r>
            <a:r>
              <a:rPr lang="en-US" dirty="0" smtClean="0"/>
              <a:t>you</a:t>
            </a:r>
          </a:p>
          <a:p>
            <a:r>
              <a:rPr lang="en-US" dirty="0"/>
              <a:t>	</a:t>
            </a:r>
            <a:r>
              <a:rPr lang="en-US" dirty="0" smtClean="0"/>
              <a:t>							    since </a:t>
            </a:r>
            <a:r>
              <a:rPr lang="en-US" dirty="0"/>
              <a:t>I have you in my heart </a:t>
            </a:r>
            <a:r>
              <a:rPr lang="en-US" dirty="0" smtClean="0"/>
              <a:t>and</a:t>
            </a:r>
          </a:p>
          <a:p>
            <a:r>
              <a:rPr lang="en-US" dirty="0"/>
              <a:t>	</a:t>
            </a:r>
            <a:r>
              <a:rPr lang="en-US" dirty="0" smtClean="0"/>
              <a:t>							 whether </a:t>
            </a:r>
            <a:r>
              <a:rPr lang="en-US" dirty="0"/>
              <a:t>I am in chains or defending and confirming the gospel, </a:t>
            </a:r>
            <a:r>
              <a:rPr lang="en-US" dirty="0" smtClean="0"/>
              <a:t>            							          all </a:t>
            </a:r>
            <a:r>
              <a:rPr lang="en-US" dirty="0"/>
              <a:t>of you share in God’s grace with me. </a:t>
            </a:r>
            <a:endParaRPr lang="en-US" dirty="0" smtClean="0"/>
          </a:p>
          <a:p>
            <a:r>
              <a:rPr lang="en-US" baseline="30000" dirty="0"/>
              <a:t>	</a:t>
            </a:r>
            <a:r>
              <a:rPr lang="en-US" baseline="30000" dirty="0" smtClean="0"/>
              <a:t>			  8</a:t>
            </a:r>
            <a:r>
              <a:rPr lang="en-US" dirty="0" smtClean="0"/>
              <a:t>God </a:t>
            </a:r>
            <a:r>
              <a:rPr lang="en-US" dirty="0"/>
              <a:t>can testify how I long for all of you with the affection of Christ </a:t>
            </a:r>
            <a:r>
              <a:rPr lang="en-US" dirty="0" smtClean="0"/>
              <a:t>Jesus.</a:t>
            </a:r>
          </a:p>
        </p:txBody>
      </p:sp>
    </p:spTree>
    <p:extLst>
      <p:ext uri="{BB962C8B-B14F-4D97-AF65-F5344CB8AC3E}">
        <p14:creationId xmlns:p14="http://schemas.microsoft.com/office/powerpoint/2010/main" val="1101638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90" name="Rectangle 3"/>
          <p:cNvSpPr>
            <a:spLocks noGrp="1" noChangeArrowheads="1"/>
          </p:cNvSpPr>
          <p:nvPr>
            <p:ph idx="1"/>
          </p:nvPr>
        </p:nvSpPr>
        <p:spPr>
          <a:xfrm>
            <a:off x="0" y="0"/>
            <a:ext cx="12192000" cy="6858000"/>
          </a:xfrm>
        </p:spPr>
        <p:txBody>
          <a:bodyPr/>
          <a:lstStyle/>
          <a:p>
            <a:r>
              <a:rPr lang="en-US" baseline="30000" dirty="0" smtClean="0"/>
              <a:t>3</a:t>
            </a:r>
            <a:r>
              <a:rPr lang="en-US" dirty="0" smtClean="0"/>
              <a:t>I </a:t>
            </a:r>
            <a:r>
              <a:rPr lang="en-US" dirty="0">
                <a:solidFill>
                  <a:srgbClr val="FF0000"/>
                </a:solidFill>
              </a:rPr>
              <a:t>thank my God </a:t>
            </a:r>
            <a:endParaRPr lang="en-US" dirty="0" smtClean="0">
              <a:solidFill>
                <a:srgbClr val="FF0000"/>
              </a:solidFill>
            </a:endParaRPr>
          </a:p>
          <a:p>
            <a:r>
              <a:rPr lang="en-US" dirty="0"/>
              <a:t> </a:t>
            </a:r>
            <a:r>
              <a:rPr lang="en-US" dirty="0" smtClean="0"/>
              <a:t>    every </a:t>
            </a:r>
            <a:r>
              <a:rPr lang="en-US" dirty="0"/>
              <a:t>time I remember you. </a:t>
            </a:r>
            <a:endParaRPr lang="en-US" dirty="0" smtClean="0"/>
          </a:p>
          <a:p>
            <a:r>
              <a:rPr lang="en-US" baseline="30000" dirty="0">
                <a:solidFill>
                  <a:srgbClr val="FF0000"/>
                </a:solidFill>
              </a:rPr>
              <a:t> </a:t>
            </a:r>
            <a:r>
              <a:rPr lang="en-US" baseline="30000" dirty="0" smtClean="0">
                <a:solidFill>
                  <a:srgbClr val="FF0000"/>
                </a:solidFill>
              </a:rPr>
              <a:t>    4</a:t>
            </a:r>
            <a:r>
              <a:rPr lang="en-US" dirty="0" smtClean="0">
                <a:solidFill>
                  <a:srgbClr val="FF0000"/>
                </a:solidFill>
              </a:rPr>
              <a:t>In </a:t>
            </a:r>
            <a:r>
              <a:rPr lang="en-US" dirty="0">
                <a:solidFill>
                  <a:srgbClr val="FF0000"/>
                </a:solidFill>
              </a:rPr>
              <a:t>all my prayers for all of </a:t>
            </a:r>
            <a:r>
              <a:rPr lang="en-US" dirty="0" smtClean="0">
                <a:solidFill>
                  <a:srgbClr val="FF0000"/>
                </a:solidFill>
              </a:rPr>
              <a:t>you </a:t>
            </a:r>
          </a:p>
          <a:p>
            <a:r>
              <a:rPr lang="en-US" dirty="0"/>
              <a:t>	</a:t>
            </a:r>
            <a:r>
              <a:rPr lang="en-US" dirty="0">
                <a:solidFill>
                  <a:srgbClr val="FF0000"/>
                </a:solidFill>
              </a:rPr>
              <a:t> </a:t>
            </a:r>
            <a:r>
              <a:rPr lang="en-US" dirty="0" smtClean="0">
                <a:solidFill>
                  <a:srgbClr val="FF0000"/>
                </a:solidFill>
              </a:rPr>
              <a:t>              I </a:t>
            </a:r>
            <a:r>
              <a:rPr lang="en-US" dirty="0">
                <a:solidFill>
                  <a:srgbClr val="FF0000"/>
                </a:solidFill>
              </a:rPr>
              <a:t>always pray with joy </a:t>
            </a:r>
            <a:endParaRPr lang="en-US" dirty="0" smtClean="0">
              <a:solidFill>
                <a:srgbClr val="FF0000"/>
              </a:solidFill>
            </a:endParaRPr>
          </a:p>
          <a:p>
            <a:r>
              <a:rPr lang="en-US" baseline="30000" dirty="0"/>
              <a:t>	</a:t>
            </a:r>
            <a:r>
              <a:rPr lang="en-US" baseline="30000" dirty="0" smtClean="0"/>
              <a:t>							</a:t>
            </a:r>
            <a:r>
              <a:rPr lang="en-US" baseline="30000" dirty="0" smtClean="0">
                <a:solidFill>
                  <a:srgbClr val="FF0000"/>
                </a:solidFill>
              </a:rPr>
              <a:t>5</a:t>
            </a:r>
            <a:r>
              <a:rPr lang="en-US" dirty="0" smtClean="0">
                <a:solidFill>
                  <a:srgbClr val="FF0000"/>
                </a:solidFill>
              </a:rPr>
              <a:t>because </a:t>
            </a:r>
            <a:r>
              <a:rPr lang="en-US" dirty="0">
                <a:solidFill>
                  <a:srgbClr val="FF0000"/>
                </a:solidFill>
              </a:rPr>
              <a:t>of your partnership in the gospel from the </a:t>
            </a:r>
            <a:r>
              <a:rPr lang="en-US" dirty="0" smtClean="0">
                <a:solidFill>
                  <a:srgbClr val="FF0000"/>
                </a:solidFill>
              </a:rPr>
              <a:t>												   first </a:t>
            </a:r>
            <a:r>
              <a:rPr lang="en-US" dirty="0">
                <a:solidFill>
                  <a:srgbClr val="FF0000"/>
                </a:solidFill>
              </a:rPr>
              <a:t>day until now</a:t>
            </a:r>
            <a:r>
              <a:rPr lang="en-US" dirty="0"/>
              <a:t>, </a:t>
            </a:r>
            <a:endParaRPr lang="en-US" dirty="0" smtClean="0"/>
          </a:p>
          <a:p>
            <a:r>
              <a:rPr lang="en-US" baseline="30000" dirty="0" smtClean="0"/>
              <a:t>								6</a:t>
            </a:r>
            <a:r>
              <a:rPr lang="en-US" dirty="0" smtClean="0"/>
              <a:t>being </a:t>
            </a:r>
            <a:r>
              <a:rPr lang="en-US" dirty="0">
                <a:solidFill>
                  <a:srgbClr val="FF0000"/>
                </a:solidFill>
              </a:rPr>
              <a:t>confident of this, that he who began a good </a:t>
            </a:r>
            <a:r>
              <a:rPr lang="en-US" dirty="0" smtClean="0">
                <a:solidFill>
                  <a:srgbClr val="FF0000"/>
                </a:solidFill>
              </a:rPr>
              <a:t>												   work </a:t>
            </a:r>
            <a:r>
              <a:rPr lang="en-US" dirty="0">
                <a:solidFill>
                  <a:srgbClr val="FF0000"/>
                </a:solidFill>
              </a:rPr>
              <a:t>in you will carry it on to completion until the day of </a:t>
            </a:r>
            <a:r>
              <a:rPr lang="en-US" dirty="0" smtClean="0">
                <a:solidFill>
                  <a:srgbClr val="FF0000"/>
                </a:solidFill>
              </a:rPr>
              <a:t>										   Christ Jesus</a:t>
            </a:r>
            <a:r>
              <a:rPr lang="en-US" dirty="0" smtClean="0"/>
              <a:t>.</a:t>
            </a:r>
          </a:p>
          <a:p>
            <a:r>
              <a:rPr lang="en-US" baseline="30000" dirty="0" smtClean="0"/>
              <a:t>                                                                                   7</a:t>
            </a:r>
            <a:r>
              <a:rPr lang="en-US" dirty="0" smtClean="0"/>
              <a:t>It </a:t>
            </a:r>
            <a:r>
              <a:rPr lang="en-US" dirty="0"/>
              <a:t>is right for me to feel this way about all of </a:t>
            </a:r>
            <a:r>
              <a:rPr lang="en-US" dirty="0" smtClean="0"/>
              <a:t>you</a:t>
            </a:r>
          </a:p>
          <a:p>
            <a:r>
              <a:rPr lang="en-US" dirty="0"/>
              <a:t>	</a:t>
            </a:r>
            <a:r>
              <a:rPr lang="en-US" dirty="0" smtClean="0"/>
              <a:t>							    since </a:t>
            </a:r>
            <a:r>
              <a:rPr lang="en-US" dirty="0">
                <a:solidFill>
                  <a:srgbClr val="FF0000"/>
                </a:solidFill>
              </a:rPr>
              <a:t>I have you in my heart </a:t>
            </a:r>
            <a:r>
              <a:rPr lang="en-US" dirty="0" smtClean="0"/>
              <a:t>and</a:t>
            </a:r>
          </a:p>
          <a:p>
            <a:r>
              <a:rPr lang="en-US" dirty="0"/>
              <a:t>	</a:t>
            </a:r>
            <a:r>
              <a:rPr lang="en-US" dirty="0" smtClean="0"/>
              <a:t>							 whether </a:t>
            </a:r>
            <a:r>
              <a:rPr lang="en-US" dirty="0"/>
              <a:t>I am in chains or defending and confirming the gospel, </a:t>
            </a:r>
            <a:r>
              <a:rPr lang="en-US" dirty="0" smtClean="0"/>
              <a:t>            							          all </a:t>
            </a:r>
            <a:r>
              <a:rPr lang="en-US" dirty="0"/>
              <a:t>of you share in God’s grace with me. </a:t>
            </a:r>
            <a:endParaRPr lang="en-US" dirty="0" smtClean="0"/>
          </a:p>
          <a:p>
            <a:r>
              <a:rPr lang="en-US" baseline="30000" dirty="0"/>
              <a:t>	</a:t>
            </a:r>
            <a:r>
              <a:rPr lang="en-US" baseline="30000" dirty="0" smtClean="0"/>
              <a:t>			  8</a:t>
            </a:r>
            <a:r>
              <a:rPr lang="en-US" dirty="0" smtClean="0"/>
              <a:t>God </a:t>
            </a:r>
            <a:r>
              <a:rPr lang="en-US" dirty="0"/>
              <a:t>can testify how I long for all of you with the affection of Christ </a:t>
            </a:r>
            <a:r>
              <a:rPr lang="en-US" dirty="0" smtClean="0"/>
              <a:t>Jesus.</a:t>
            </a:r>
          </a:p>
        </p:txBody>
      </p:sp>
    </p:spTree>
    <p:extLst>
      <p:ext uri="{BB962C8B-B14F-4D97-AF65-F5344CB8AC3E}">
        <p14:creationId xmlns:p14="http://schemas.microsoft.com/office/powerpoint/2010/main" val="17065093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90" name="Rectangle 3"/>
          <p:cNvSpPr>
            <a:spLocks noGrp="1" noChangeArrowheads="1"/>
          </p:cNvSpPr>
          <p:nvPr>
            <p:ph idx="1"/>
          </p:nvPr>
        </p:nvSpPr>
        <p:spPr>
          <a:xfrm>
            <a:off x="0" y="0"/>
            <a:ext cx="12192000" cy="6858000"/>
          </a:xfrm>
        </p:spPr>
        <p:txBody>
          <a:bodyPr/>
          <a:lstStyle/>
          <a:p>
            <a:r>
              <a:rPr lang="en-US" baseline="30000" dirty="0" smtClean="0"/>
              <a:t>3</a:t>
            </a:r>
            <a:r>
              <a:rPr lang="en-US" dirty="0" smtClean="0"/>
              <a:t>I </a:t>
            </a:r>
            <a:r>
              <a:rPr lang="en-US" dirty="0">
                <a:solidFill>
                  <a:srgbClr val="FF0000"/>
                </a:solidFill>
              </a:rPr>
              <a:t>thank my God </a:t>
            </a:r>
            <a:endParaRPr lang="en-US" dirty="0" smtClean="0">
              <a:solidFill>
                <a:srgbClr val="FF0000"/>
              </a:solidFill>
            </a:endParaRPr>
          </a:p>
          <a:p>
            <a:r>
              <a:rPr lang="en-US" dirty="0"/>
              <a:t> </a:t>
            </a:r>
            <a:r>
              <a:rPr lang="en-US" dirty="0" smtClean="0"/>
              <a:t>    every </a:t>
            </a:r>
            <a:r>
              <a:rPr lang="en-US" dirty="0"/>
              <a:t>time I remember you. </a:t>
            </a:r>
            <a:endParaRPr lang="en-US" dirty="0" smtClean="0"/>
          </a:p>
          <a:p>
            <a:r>
              <a:rPr lang="en-US" baseline="30000" dirty="0">
                <a:solidFill>
                  <a:srgbClr val="FF0000"/>
                </a:solidFill>
              </a:rPr>
              <a:t> </a:t>
            </a:r>
            <a:r>
              <a:rPr lang="en-US" baseline="30000" dirty="0" smtClean="0">
                <a:solidFill>
                  <a:srgbClr val="FF0000"/>
                </a:solidFill>
              </a:rPr>
              <a:t>    4</a:t>
            </a:r>
            <a:r>
              <a:rPr lang="en-US" dirty="0" smtClean="0">
                <a:solidFill>
                  <a:srgbClr val="FF0000"/>
                </a:solidFill>
              </a:rPr>
              <a:t>In </a:t>
            </a:r>
            <a:r>
              <a:rPr lang="en-US" dirty="0">
                <a:solidFill>
                  <a:srgbClr val="FF0000"/>
                </a:solidFill>
              </a:rPr>
              <a:t>all my prayers for all of </a:t>
            </a:r>
            <a:r>
              <a:rPr lang="en-US" dirty="0" smtClean="0">
                <a:solidFill>
                  <a:srgbClr val="FF0000"/>
                </a:solidFill>
              </a:rPr>
              <a:t>you </a:t>
            </a:r>
          </a:p>
          <a:p>
            <a:r>
              <a:rPr lang="en-US" dirty="0"/>
              <a:t>	</a:t>
            </a:r>
            <a:r>
              <a:rPr lang="en-US" dirty="0">
                <a:solidFill>
                  <a:srgbClr val="FF0000"/>
                </a:solidFill>
              </a:rPr>
              <a:t> </a:t>
            </a:r>
            <a:r>
              <a:rPr lang="en-US" dirty="0" smtClean="0">
                <a:solidFill>
                  <a:srgbClr val="FF0000"/>
                </a:solidFill>
              </a:rPr>
              <a:t>              I </a:t>
            </a:r>
            <a:r>
              <a:rPr lang="en-US" dirty="0">
                <a:solidFill>
                  <a:srgbClr val="FF0000"/>
                </a:solidFill>
              </a:rPr>
              <a:t>always pray with joy </a:t>
            </a:r>
            <a:endParaRPr lang="en-US" dirty="0" smtClean="0">
              <a:solidFill>
                <a:srgbClr val="FF0000"/>
              </a:solidFill>
            </a:endParaRPr>
          </a:p>
          <a:p>
            <a:r>
              <a:rPr lang="en-US" baseline="30000" dirty="0"/>
              <a:t>	</a:t>
            </a:r>
            <a:r>
              <a:rPr lang="en-US" baseline="30000" dirty="0" smtClean="0"/>
              <a:t>							</a:t>
            </a:r>
            <a:r>
              <a:rPr lang="en-US" baseline="30000" dirty="0" smtClean="0">
                <a:solidFill>
                  <a:srgbClr val="FF0000"/>
                </a:solidFill>
              </a:rPr>
              <a:t>5</a:t>
            </a:r>
            <a:r>
              <a:rPr lang="en-US" dirty="0" smtClean="0">
                <a:solidFill>
                  <a:srgbClr val="FF0000"/>
                </a:solidFill>
              </a:rPr>
              <a:t>because </a:t>
            </a:r>
            <a:r>
              <a:rPr lang="en-US" dirty="0">
                <a:solidFill>
                  <a:srgbClr val="FF0000"/>
                </a:solidFill>
              </a:rPr>
              <a:t>of your partnership in the gospel from the </a:t>
            </a:r>
            <a:r>
              <a:rPr lang="en-US" dirty="0" smtClean="0">
                <a:solidFill>
                  <a:srgbClr val="FF0000"/>
                </a:solidFill>
              </a:rPr>
              <a:t>												   first </a:t>
            </a:r>
            <a:r>
              <a:rPr lang="en-US" dirty="0">
                <a:solidFill>
                  <a:srgbClr val="FF0000"/>
                </a:solidFill>
              </a:rPr>
              <a:t>day until now</a:t>
            </a:r>
            <a:r>
              <a:rPr lang="en-US" dirty="0"/>
              <a:t>, </a:t>
            </a:r>
            <a:endParaRPr lang="en-US" dirty="0" smtClean="0"/>
          </a:p>
          <a:p>
            <a:r>
              <a:rPr lang="en-US" baseline="30000" dirty="0" smtClean="0"/>
              <a:t>								6</a:t>
            </a:r>
            <a:r>
              <a:rPr lang="en-US" dirty="0" smtClean="0"/>
              <a:t>being </a:t>
            </a:r>
            <a:r>
              <a:rPr lang="en-US" dirty="0">
                <a:solidFill>
                  <a:srgbClr val="FF0000"/>
                </a:solidFill>
              </a:rPr>
              <a:t>confident of this, that he who began a good </a:t>
            </a:r>
            <a:r>
              <a:rPr lang="en-US" dirty="0" smtClean="0">
                <a:solidFill>
                  <a:srgbClr val="FF0000"/>
                </a:solidFill>
              </a:rPr>
              <a:t>												   work </a:t>
            </a:r>
            <a:r>
              <a:rPr lang="en-US" dirty="0">
                <a:solidFill>
                  <a:srgbClr val="FF0000"/>
                </a:solidFill>
              </a:rPr>
              <a:t>in you will carry it on to completion until the day of </a:t>
            </a:r>
            <a:r>
              <a:rPr lang="en-US" dirty="0" smtClean="0">
                <a:solidFill>
                  <a:srgbClr val="FF0000"/>
                </a:solidFill>
              </a:rPr>
              <a:t>										   Christ Jesus</a:t>
            </a:r>
            <a:r>
              <a:rPr lang="en-US" dirty="0" smtClean="0"/>
              <a:t>.</a:t>
            </a:r>
          </a:p>
          <a:p>
            <a:r>
              <a:rPr lang="en-US" baseline="30000" dirty="0" smtClean="0"/>
              <a:t>                                                                                   7</a:t>
            </a:r>
            <a:r>
              <a:rPr lang="en-US" dirty="0" smtClean="0"/>
              <a:t>It </a:t>
            </a:r>
            <a:r>
              <a:rPr lang="en-US" dirty="0"/>
              <a:t>is right for me to feel this way about all of </a:t>
            </a:r>
            <a:r>
              <a:rPr lang="en-US" dirty="0" smtClean="0"/>
              <a:t>you</a:t>
            </a:r>
          </a:p>
          <a:p>
            <a:r>
              <a:rPr lang="en-US" dirty="0"/>
              <a:t>	</a:t>
            </a:r>
            <a:r>
              <a:rPr lang="en-US" dirty="0" smtClean="0"/>
              <a:t>							    since </a:t>
            </a:r>
            <a:r>
              <a:rPr lang="en-US" dirty="0">
                <a:solidFill>
                  <a:srgbClr val="FF0000"/>
                </a:solidFill>
              </a:rPr>
              <a:t>I have you in my heart </a:t>
            </a:r>
            <a:r>
              <a:rPr lang="en-US" dirty="0" smtClean="0"/>
              <a:t>and</a:t>
            </a:r>
          </a:p>
          <a:p>
            <a:r>
              <a:rPr lang="en-US" dirty="0"/>
              <a:t>	</a:t>
            </a:r>
            <a:r>
              <a:rPr lang="en-US" dirty="0" smtClean="0"/>
              <a:t>							 </a:t>
            </a:r>
            <a:r>
              <a:rPr lang="en-US" dirty="0" smtClean="0">
                <a:solidFill>
                  <a:srgbClr val="FF0000"/>
                </a:solidFill>
              </a:rPr>
              <a:t>whether </a:t>
            </a:r>
            <a:r>
              <a:rPr lang="en-US" dirty="0">
                <a:solidFill>
                  <a:srgbClr val="FF0000"/>
                </a:solidFill>
              </a:rPr>
              <a:t>I am in chains or defending and confirming the gospel, </a:t>
            </a:r>
            <a:r>
              <a:rPr lang="en-US" dirty="0" smtClean="0">
                <a:solidFill>
                  <a:srgbClr val="FF0000"/>
                </a:solidFill>
              </a:rPr>
              <a:t>            							          all </a:t>
            </a:r>
            <a:r>
              <a:rPr lang="en-US" dirty="0">
                <a:solidFill>
                  <a:srgbClr val="FF0000"/>
                </a:solidFill>
              </a:rPr>
              <a:t>of you share in God’s grace with me</a:t>
            </a:r>
            <a:r>
              <a:rPr lang="en-US" dirty="0"/>
              <a:t>. </a:t>
            </a:r>
            <a:endParaRPr lang="en-US" dirty="0" smtClean="0"/>
          </a:p>
          <a:p>
            <a:r>
              <a:rPr lang="en-US" baseline="30000" dirty="0"/>
              <a:t>	</a:t>
            </a:r>
            <a:r>
              <a:rPr lang="en-US" baseline="30000" dirty="0" smtClean="0"/>
              <a:t>			  8</a:t>
            </a:r>
            <a:r>
              <a:rPr lang="en-US" dirty="0" smtClean="0"/>
              <a:t>God </a:t>
            </a:r>
            <a:r>
              <a:rPr lang="en-US" dirty="0"/>
              <a:t>can testify how I long for all of you with the affection of Christ </a:t>
            </a:r>
            <a:r>
              <a:rPr lang="en-US" dirty="0" smtClean="0"/>
              <a:t>Jesus.</a:t>
            </a:r>
          </a:p>
        </p:txBody>
      </p:sp>
    </p:spTree>
    <p:extLst>
      <p:ext uri="{BB962C8B-B14F-4D97-AF65-F5344CB8AC3E}">
        <p14:creationId xmlns:p14="http://schemas.microsoft.com/office/powerpoint/2010/main" val="1717830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90" name="Rectangle 3"/>
          <p:cNvSpPr>
            <a:spLocks noGrp="1" noChangeArrowheads="1"/>
          </p:cNvSpPr>
          <p:nvPr>
            <p:ph idx="1"/>
          </p:nvPr>
        </p:nvSpPr>
        <p:spPr>
          <a:xfrm>
            <a:off x="0" y="0"/>
            <a:ext cx="12192000" cy="6858000"/>
          </a:xfrm>
        </p:spPr>
        <p:txBody>
          <a:bodyPr/>
          <a:lstStyle/>
          <a:p>
            <a:r>
              <a:rPr lang="en-US" baseline="30000" dirty="0" smtClean="0"/>
              <a:t>3</a:t>
            </a:r>
            <a:r>
              <a:rPr lang="en-US" dirty="0" smtClean="0"/>
              <a:t>I </a:t>
            </a:r>
            <a:r>
              <a:rPr lang="en-US" dirty="0">
                <a:solidFill>
                  <a:srgbClr val="FF0000"/>
                </a:solidFill>
              </a:rPr>
              <a:t>thank my God </a:t>
            </a:r>
            <a:endParaRPr lang="en-US" dirty="0" smtClean="0">
              <a:solidFill>
                <a:srgbClr val="FF0000"/>
              </a:solidFill>
            </a:endParaRPr>
          </a:p>
          <a:p>
            <a:r>
              <a:rPr lang="en-US" dirty="0"/>
              <a:t> </a:t>
            </a:r>
            <a:r>
              <a:rPr lang="en-US" dirty="0" smtClean="0"/>
              <a:t>    every </a:t>
            </a:r>
            <a:r>
              <a:rPr lang="en-US" dirty="0"/>
              <a:t>time I remember you. </a:t>
            </a:r>
            <a:endParaRPr lang="en-US" dirty="0" smtClean="0"/>
          </a:p>
          <a:p>
            <a:r>
              <a:rPr lang="en-US" baseline="30000" dirty="0">
                <a:solidFill>
                  <a:srgbClr val="FF0000"/>
                </a:solidFill>
              </a:rPr>
              <a:t> </a:t>
            </a:r>
            <a:r>
              <a:rPr lang="en-US" baseline="30000" dirty="0" smtClean="0">
                <a:solidFill>
                  <a:srgbClr val="FF0000"/>
                </a:solidFill>
              </a:rPr>
              <a:t>    4</a:t>
            </a:r>
            <a:r>
              <a:rPr lang="en-US" dirty="0" smtClean="0">
                <a:solidFill>
                  <a:srgbClr val="FF0000"/>
                </a:solidFill>
              </a:rPr>
              <a:t>In </a:t>
            </a:r>
            <a:r>
              <a:rPr lang="en-US" dirty="0">
                <a:solidFill>
                  <a:srgbClr val="FF0000"/>
                </a:solidFill>
              </a:rPr>
              <a:t>all my prayers for all of </a:t>
            </a:r>
            <a:r>
              <a:rPr lang="en-US" dirty="0" smtClean="0">
                <a:solidFill>
                  <a:srgbClr val="FF0000"/>
                </a:solidFill>
              </a:rPr>
              <a:t>you </a:t>
            </a:r>
          </a:p>
          <a:p>
            <a:r>
              <a:rPr lang="en-US" dirty="0"/>
              <a:t>	</a:t>
            </a:r>
            <a:r>
              <a:rPr lang="en-US" dirty="0">
                <a:solidFill>
                  <a:srgbClr val="FF0000"/>
                </a:solidFill>
              </a:rPr>
              <a:t> </a:t>
            </a:r>
            <a:r>
              <a:rPr lang="en-US" dirty="0" smtClean="0">
                <a:solidFill>
                  <a:srgbClr val="FF0000"/>
                </a:solidFill>
              </a:rPr>
              <a:t>              I </a:t>
            </a:r>
            <a:r>
              <a:rPr lang="en-US" dirty="0">
                <a:solidFill>
                  <a:srgbClr val="FF0000"/>
                </a:solidFill>
              </a:rPr>
              <a:t>always pray with joy </a:t>
            </a:r>
            <a:endParaRPr lang="en-US" dirty="0" smtClean="0">
              <a:solidFill>
                <a:srgbClr val="FF0000"/>
              </a:solidFill>
            </a:endParaRPr>
          </a:p>
          <a:p>
            <a:r>
              <a:rPr lang="en-US" baseline="30000" dirty="0"/>
              <a:t>	</a:t>
            </a:r>
            <a:r>
              <a:rPr lang="en-US" baseline="30000" dirty="0" smtClean="0"/>
              <a:t>							</a:t>
            </a:r>
            <a:r>
              <a:rPr lang="en-US" baseline="30000" dirty="0" smtClean="0">
                <a:solidFill>
                  <a:srgbClr val="FF0000"/>
                </a:solidFill>
              </a:rPr>
              <a:t>5</a:t>
            </a:r>
            <a:r>
              <a:rPr lang="en-US" dirty="0" smtClean="0">
                <a:solidFill>
                  <a:srgbClr val="FF0000"/>
                </a:solidFill>
              </a:rPr>
              <a:t>because </a:t>
            </a:r>
            <a:r>
              <a:rPr lang="en-US" dirty="0">
                <a:solidFill>
                  <a:srgbClr val="FF0000"/>
                </a:solidFill>
              </a:rPr>
              <a:t>of your partnership in the gospel from the </a:t>
            </a:r>
            <a:r>
              <a:rPr lang="en-US" dirty="0" smtClean="0">
                <a:solidFill>
                  <a:srgbClr val="FF0000"/>
                </a:solidFill>
              </a:rPr>
              <a:t>												   first </a:t>
            </a:r>
            <a:r>
              <a:rPr lang="en-US" dirty="0">
                <a:solidFill>
                  <a:srgbClr val="FF0000"/>
                </a:solidFill>
              </a:rPr>
              <a:t>day until now</a:t>
            </a:r>
            <a:r>
              <a:rPr lang="en-US" dirty="0"/>
              <a:t>, </a:t>
            </a:r>
            <a:endParaRPr lang="en-US" dirty="0" smtClean="0"/>
          </a:p>
          <a:p>
            <a:r>
              <a:rPr lang="en-US" baseline="30000" dirty="0" smtClean="0"/>
              <a:t>								6</a:t>
            </a:r>
            <a:r>
              <a:rPr lang="en-US" dirty="0" smtClean="0"/>
              <a:t>being </a:t>
            </a:r>
            <a:r>
              <a:rPr lang="en-US" dirty="0">
                <a:solidFill>
                  <a:srgbClr val="FF0000"/>
                </a:solidFill>
              </a:rPr>
              <a:t>confident of this, that he who began a good </a:t>
            </a:r>
            <a:r>
              <a:rPr lang="en-US" dirty="0" smtClean="0">
                <a:solidFill>
                  <a:srgbClr val="FF0000"/>
                </a:solidFill>
              </a:rPr>
              <a:t>												   work </a:t>
            </a:r>
            <a:r>
              <a:rPr lang="en-US" dirty="0">
                <a:solidFill>
                  <a:srgbClr val="FF0000"/>
                </a:solidFill>
              </a:rPr>
              <a:t>in you will carry it on to completion until the day of </a:t>
            </a:r>
            <a:r>
              <a:rPr lang="en-US" dirty="0" smtClean="0">
                <a:solidFill>
                  <a:srgbClr val="FF0000"/>
                </a:solidFill>
              </a:rPr>
              <a:t>										   Christ Jesus</a:t>
            </a:r>
            <a:r>
              <a:rPr lang="en-US" dirty="0" smtClean="0"/>
              <a:t>.</a:t>
            </a:r>
          </a:p>
          <a:p>
            <a:r>
              <a:rPr lang="en-US" baseline="30000" dirty="0" smtClean="0"/>
              <a:t>                                                                                   7</a:t>
            </a:r>
            <a:r>
              <a:rPr lang="en-US" dirty="0" smtClean="0"/>
              <a:t>It </a:t>
            </a:r>
            <a:r>
              <a:rPr lang="en-US" dirty="0"/>
              <a:t>is right for me to feel this way about all of </a:t>
            </a:r>
            <a:r>
              <a:rPr lang="en-US" dirty="0" smtClean="0"/>
              <a:t>you</a:t>
            </a:r>
          </a:p>
          <a:p>
            <a:r>
              <a:rPr lang="en-US" dirty="0"/>
              <a:t>	</a:t>
            </a:r>
            <a:r>
              <a:rPr lang="en-US" dirty="0" smtClean="0"/>
              <a:t>							    since </a:t>
            </a:r>
            <a:r>
              <a:rPr lang="en-US" dirty="0">
                <a:solidFill>
                  <a:srgbClr val="FF0000"/>
                </a:solidFill>
              </a:rPr>
              <a:t>I have you in my heart </a:t>
            </a:r>
            <a:r>
              <a:rPr lang="en-US" dirty="0" smtClean="0"/>
              <a:t>and</a:t>
            </a:r>
          </a:p>
          <a:p>
            <a:r>
              <a:rPr lang="en-US" dirty="0"/>
              <a:t>	</a:t>
            </a:r>
            <a:r>
              <a:rPr lang="en-US" dirty="0" smtClean="0"/>
              <a:t>							 </a:t>
            </a:r>
            <a:r>
              <a:rPr lang="en-US" dirty="0" smtClean="0">
                <a:solidFill>
                  <a:srgbClr val="FF0000"/>
                </a:solidFill>
              </a:rPr>
              <a:t>whether </a:t>
            </a:r>
            <a:r>
              <a:rPr lang="en-US" dirty="0">
                <a:solidFill>
                  <a:srgbClr val="FF0000"/>
                </a:solidFill>
              </a:rPr>
              <a:t>I am in chains or defending and confirming the gospel, </a:t>
            </a:r>
            <a:r>
              <a:rPr lang="en-US" dirty="0" smtClean="0">
                <a:solidFill>
                  <a:srgbClr val="FF0000"/>
                </a:solidFill>
              </a:rPr>
              <a:t>            							          all </a:t>
            </a:r>
            <a:r>
              <a:rPr lang="en-US" dirty="0">
                <a:solidFill>
                  <a:srgbClr val="FF0000"/>
                </a:solidFill>
              </a:rPr>
              <a:t>of you share in God’s grace with me</a:t>
            </a:r>
            <a:r>
              <a:rPr lang="en-US" dirty="0"/>
              <a:t>. </a:t>
            </a:r>
            <a:endParaRPr lang="en-US" dirty="0" smtClean="0"/>
          </a:p>
          <a:p>
            <a:r>
              <a:rPr lang="en-US" baseline="30000" dirty="0"/>
              <a:t>	</a:t>
            </a:r>
            <a:r>
              <a:rPr lang="en-US" baseline="30000" dirty="0" smtClean="0"/>
              <a:t>			  8</a:t>
            </a:r>
            <a:r>
              <a:rPr lang="en-US" dirty="0" smtClean="0"/>
              <a:t>God </a:t>
            </a:r>
            <a:r>
              <a:rPr lang="en-US" dirty="0"/>
              <a:t>can testify </a:t>
            </a:r>
            <a:r>
              <a:rPr lang="en-US" dirty="0">
                <a:solidFill>
                  <a:srgbClr val="FF0000"/>
                </a:solidFill>
              </a:rPr>
              <a:t>how I long for all of you with the affection of Christ </a:t>
            </a:r>
            <a:r>
              <a:rPr lang="en-US" dirty="0" smtClean="0">
                <a:solidFill>
                  <a:srgbClr val="FF0000"/>
                </a:solidFill>
              </a:rPr>
              <a:t>Jesus</a:t>
            </a:r>
            <a:r>
              <a:rPr lang="en-US" dirty="0" smtClean="0"/>
              <a:t>.</a:t>
            </a:r>
          </a:p>
          <a:p>
            <a:endParaRPr lang="en-US" sz="1400" dirty="0" smtClean="0">
              <a:latin typeface="Candara" charset="0"/>
              <a:ea typeface="Candara" charset="0"/>
              <a:cs typeface="Candara" charset="0"/>
            </a:endParaRPr>
          </a:p>
          <a:p>
            <a:r>
              <a:rPr lang="en-US" dirty="0" smtClean="0">
                <a:latin typeface="Candara" charset="0"/>
                <a:ea typeface="Candara" charset="0"/>
                <a:cs typeface="Candara" charset="0"/>
              </a:rPr>
              <a:t>Key </a:t>
            </a:r>
            <a:r>
              <a:rPr lang="en-US" dirty="0">
                <a:latin typeface="Candara" charset="0"/>
                <a:ea typeface="Candara" charset="0"/>
                <a:cs typeface="Candara" charset="0"/>
              </a:rPr>
              <a:t>Question: Where do we find lasting joy in our lives</a:t>
            </a:r>
            <a:r>
              <a:rPr lang="en-US" dirty="0" smtClean="0">
                <a:latin typeface="Candara" charset="0"/>
                <a:ea typeface="Candara" charset="0"/>
                <a:cs typeface="Candara" charset="0"/>
              </a:rPr>
              <a:t>? </a:t>
            </a:r>
            <a:r>
              <a:rPr lang="en-US" dirty="0">
                <a:solidFill>
                  <a:srgbClr val="FF0000"/>
                </a:solidFill>
                <a:latin typeface="Candara" charset="0"/>
                <a:ea typeface="Candara" charset="0"/>
                <a:cs typeface="Candara" charset="0"/>
              </a:rPr>
              <a:t>Where Paul found it. </a:t>
            </a:r>
            <a:r>
              <a:rPr lang="en-US" dirty="0">
                <a:solidFill>
                  <a:srgbClr val="FF0000"/>
                </a:solidFill>
                <a:cs typeface="ＭＳ Ｐゴシック" charset="0"/>
              </a:rPr>
              <a:t>In people.  In partnering in ministry with </a:t>
            </a:r>
            <a:r>
              <a:rPr lang="en-US" dirty="0" smtClean="0">
                <a:solidFill>
                  <a:srgbClr val="FF0000"/>
                </a:solidFill>
                <a:cs typeface="ＭＳ Ｐゴシック" charset="0"/>
              </a:rPr>
              <a:t>people </a:t>
            </a:r>
            <a:r>
              <a:rPr lang="en-US" dirty="0">
                <a:solidFill>
                  <a:srgbClr val="FF0000"/>
                </a:solidFill>
                <a:cs typeface="ＭＳ Ｐゴシック" charset="0"/>
              </a:rPr>
              <a:t>for </a:t>
            </a:r>
            <a:r>
              <a:rPr lang="en-US" dirty="0" smtClean="0">
                <a:solidFill>
                  <a:srgbClr val="FF0000"/>
                </a:solidFill>
                <a:cs typeface="ＭＳ Ｐゴシック" charset="0"/>
              </a:rPr>
              <a:t>the sake </a:t>
            </a:r>
            <a:r>
              <a:rPr lang="en-US" dirty="0">
                <a:solidFill>
                  <a:srgbClr val="FF0000"/>
                </a:solidFill>
                <a:cs typeface="ＭＳ Ｐゴシック" charset="0"/>
              </a:rPr>
              <a:t>of God’s kingdom? </a:t>
            </a:r>
          </a:p>
          <a:p>
            <a:endParaRPr lang="en-US" dirty="0" smtClean="0"/>
          </a:p>
        </p:txBody>
      </p:sp>
    </p:spTree>
    <p:extLst>
      <p:ext uri="{BB962C8B-B14F-4D97-AF65-F5344CB8AC3E}">
        <p14:creationId xmlns:p14="http://schemas.microsoft.com/office/powerpoint/2010/main" val="375905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90" name="Rectangle 3"/>
          <p:cNvSpPr>
            <a:spLocks noGrp="1" noChangeArrowheads="1"/>
          </p:cNvSpPr>
          <p:nvPr>
            <p:ph idx="1"/>
          </p:nvPr>
        </p:nvSpPr>
        <p:spPr>
          <a:xfrm>
            <a:off x="0" y="0"/>
            <a:ext cx="12192000" cy="6858000"/>
          </a:xfrm>
        </p:spPr>
        <p:txBody>
          <a:bodyPr/>
          <a:lstStyle/>
          <a:p>
            <a:pPr algn="ctr"/>
            <a:endParaRPr lang="en-US" sz="100" dirty="0" smtClean="0">
              <a:solidFill>
                <a:srgbClr val="800000"/>
              </a:solidFill>
              <a:latin typeface="Candara" charset="0"/>
              <a:ea typeface="Candara" charset="0"/>
              <a:cs typeface="Candara" charset="0"/>
            </a:endParaRPr>
          </a:p>
          <a:p>
            <a:pPr algn="ctr"/>
            <a:r>
              <a:rPr lang="en-US" sz="3200" dirty="0" smtClean="0">
                <a:solidFill>
                  <a:srgbClr val="800000"/>
                </a:solidFill>
                <a:latin typeface="Candara" charset="0"/>
                <a:ea typeface="Candara" charset="0"/>
                <a:cs typeface="Candara" charset="0"/>
              </a:rPr>
              <a:t>Because of this bonded relationship, how does Paul pray for them?</a:t>
            </a:r>
            <a:endParaRPr lang="en-US" sz="3200" dirty="0">
              <a:solidFill>
                <a:srgbClr val="800000"/>
              </a:solidFill>
              <a:latin typeface="Candara" charset="0"/>
              <a:ea typeface="Candara" charset="0"/>
              <a:cs typeface="Candara" charset="0"/>
            </a:endParaRPr>
          </a:p>
          <a:p>
            <a:endParaRPr lang="en-US" baseline="30000" dirty="0"/>
          </a:p>
          <a:p>
            <a:r>
              <a:rPr lang="en-US" baseline="30000" dirty="0" smtClean="0"/>
              <a:t>9</a:t>
            </a:r>
            <a:r>
              <a:rPr lang="en-US" dirty="0" smtClean="0"/>
              <a:t>And </a:t>
            </a:r>
            <a:r>
              <a:rPr lang="en-US" dirty="0"/>
              <a:t>this is my prayer: </a:t>
            </a:r>
            <a:endParaRPr lang="en-US" dirty="0" smtClean="0"/>
          </a:p>
          <a:p>
            <a:r>
              <a:rPr lang="en-US" dirty="0"/>
              <a:t>	</a:t>
            </a:r>
            <a:r>
              <a:rPr lang="en-US" dirty="0" smtClean="0"/>
              <a:t>		</a:t>
            </a:r>
            <a:r>
              <a:rPr lang="en-US" dirty="0" smtClean="0">
                <a:solidFill>
                  <a:srgbClr val="FF0000"/>
                </a:solidFill>
              </a:rPr>
              <a:t>that </a:t>
            </a:r>
            <a:r>
              <a:rPr lang="en-US" dirty="0">
                <a:solidFill>
                  <a:srgbClr val="FF0000"/>
                </a:solidFill>
              </a:rPr>
              <a:t>your love may abound </a:t>
            </a:r>
            <a:r>
              <a:rPr lang="en-US" dirty="0"/>
              <a:t>more and more </a:t>
            </a:r>
            <a:endParaRPr lang="en-US" dirty="0" smtClean="0"/>
          </a:p>
          <a:p>
            <a:r>
              <a:rPr lang="en-US" dirty="0"/>
              <a:t>	</a:t>
            </a:r>
            <a:r>
              <a:rPr lang="en-US" dirty="0" smtClean="0"/>
              <a:t>						          in </a:t>
            </a:r>
            <a:r>
              <a:rPr lang="en-US" dirty="0"/>
              <a:t>knowledge and depth of </a:t>
            </a:r>
            <a:r>
              <a:rPr lang="en-US" dirty="0" smtClean="0"/>
              <a:t>insight </a:t>
            </a:r>
          </a:p>
          <a:p>
            <a:r>
              <a:rPr lang="en-US" baseline="30000" dirty="0" smtClean="0"/>
              <a:t>						                         10</a:t>
            </a:r>
            <a:r>
              <a:rPr lang="en-US" u="sng" dirty="0" smtClean="0"/>
              <a:t>so </a:t>
            </a:r>
            <a:r>
              <a:rPr lang="en-US" u="sng" dirty="0"/>
              <a:t>that </a:t>
            </a:r>
            <a:r>
              <a:rPr lang="en-US" dirty="0"/>
              <a:t>you may be able </a:t>
            </a:r>
            <a:r>
              <a:rPr lang="en-US" dirty="0" smtClean="0"/>
              <a:t>to </a:t>
            </a:r>
          </a:p>
          <a:p>
            <a:r>
              <a:rPr lang="en-US" dirty="0"/>
              <a:t>	</a:t>
            </a:r>
            <a:r>
              <a:rPr lang="en-US" dirty="0" smtClean="0"/>
              <a:t>											 discern what </a:t>
            </a:r>
            <a:r>
              <a:rPr lang="en-US" dirty="0"/>
              <a:t>is best </a:t>
            </a:r>
            <a:r>
              <a:rPr lang="en-US" dirty="0" smtClean="0"/>
              <a:t>and </a:t>
            </a:r>
          </a:p>
          <a:p>
            <a:r>
              <a:rPr lang="en-US" dirty="0"/>
              <a:t>	</a:t>
            </a:r>
            <a:r>
              <a:rPr lang="en-US" dirty="0" smtClean="0"/>
              <a:t>											 may </a:t>
            </a:r>
            <a:r>
              <a:rPr lang="en-US" dirty="0"/>
              <a:t>be pure </a:t>
            </a:r>
            <a:r>
              <a:rPr lang="en-US" dirty="0" smtClean="0"/>
              <a:t>and blameless </a:t>
            </a:r>
            <a:r>
              <a:rPr lang="en-US" dirty="0"/>
              <a:t>for the day of </a:t>
            </a:r>
            <a:r>
              <a:rPr lang="en-US" dirty="0" smtClean="0"/>
              <a:t>Christ </a:t>
            </a:r>
          </a:p>
          <a:p>
            <a:r>
              <a:rPr lang="en-US" baseline="30000" dirty="0" smtClean="0"/>
              <a:t>												11</a:t>
            </a:r>
            <a:r>
              <a:rPr lang="en-US" dirty="0" smtClean="0"/>
              <a:t>filled </a:t>
            </a:r>
            <a:r>
              <a:rPr lang="en-US" dirty="0"/>
              <a:t>with the fruit of righteousness </a:t>
            </a:r>
            <a:endParaRPr lang="en-US" dirty="0" smtClean="0"/>
          </a:p>
          <a:p>
            <a:r>
              <a:rPr lang="en-US" dirty="0"/>
              <a:t>	</a:t>
            </a:r>
            <a:r>
              <a:rPr lang="en-US" dirty="0" smtClean="0"/>
              <a:t>																that </a:t>
            </a:r>
            <a:r>
              <a:rPr lang="en-US" dirty="0"/>
              <a:t>comes </a:t>
            </a:r>
            <a:r>
              <a:rPr lang="en-US" dirty="0" smtClean="0"/>
              <a:t>through </a:t>
            </a:r>
            <a:r>
              <a:rPr lang="en-US" dirty="0"/>
              <a:t>Jesus </a:t>
            </a:r>
            <a:r>
              <a:rPr lang="en-US" dirty="0" smtClean="0"/>
              <a:t>Christ 												                                  (and is for) </a:t>
            </a:r>
            <a:r>
              <a:rPr lang="en-US" dirty="0"/>
              <a:t>the glory and praise </a:t>
            </a:r>
            <a:r>
              <a:rPr lang="en-US" dirty="0" smtClean="0"/>
              <a:t>																			of </a:t>
            </a:r>
            <a:r>
              <a:rPr lang="en-US" dirty="0"/>
              <a:t>God</a:t>
            </a:r>
            <a:r>
              <a:rPr lang="en-US" dirty="0" smtClean="0"/>
              <a:t>.</a:t>
            </a:r>
          </a:p>
          <a:p>
            <a:endParaRPr lang="en-US" sz="1400" dirty="0" smtClean="0">
              <a:cs typeface="ＭＳ Ｐゴシック" charset="0"/>
            </a:endParaRPr>
          </a:p>
          <a:p>
            <a:r>
              <a:rPr lang="en-US" b="0" dirty="0" smtClean="0">
                <a:latin typeface="Candara" charset="0"/>
                <a:ea typeface="Candara" charset="0"/>
                <a:cs typeface="Candara" charset="0"/>
              </a:rPr>
              <a:t>	</a:t>
            </a:r>
          </a:p>
        </p:txBody>
      </p:sp>
    </p:spTree>
    <p:extLst>
      <p:ext uri="{BB962C8B-B14F-4D97-AF65-F5344CB8AC3E}">
        <p14:creationId xmlns:p14="http://schemas.microsoft.com/office/powerpoint/2010/main" val="7177212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90" name="Rectangle 3"/>
          <p:cNvSpPr>
            <a:spLocks noGrp="1" noChangeArrowheads="1"/>
          </p:cNvSpPr>
          <p:nvPr>
            <p:ph idx="1"/>
          </p:nvPr>
        </p:nvSpPr>
        <p:spPr>
          <a:xfrm>
            <a:off x="0" y="0"/>
            <a:ext cx="12192000" cy="6858000"/>
          </a:xfrm>
        </p:spPr>
        <p:txBody>
          <a:bodyPr/>
          <a:lstStyle/>
          <a:p>
            <a:pPr algn="ctr"/>
            <a:endParaRPr lang="en-US" sz="100" dirty="0" smtClean="0">
              <a:solidFill>
                <a:srgbClr val="800000"/>
              </a:solidFill>
              <a:latin typeface="Candara" charset="0"/>
              <a:ea typeface="Candara" charset="0"/>
              <a:cs typeface="Candara" charset="0"/>
            </a:endParaRPr>
          </a:p>
          <a:p>
            <a:pPr algn="ctr"/>
            <a:r>
              <a:rPr lang="en-US" sz="3200" dirty="0" smtClean="0">
                <a:solidFill>
                  <a:srgbClr val="800000"/>
                </a:solidFill>
                <a:latin typeface="Candara" charset="0"/>
                <a:ea typeface="Candara" charset="0"/>
                <a:cs typeface="Candara" charset="0"/>
              </a:rPr>
              <a:t>Because of this bonded relationship, how does Paul pray for them?</a:t>
            </a:r>
            <a:endParaRPr lang="en-US" sz="3200" dirty="0">
              <a:solidFill>
                <a:srgbClr val="800000"/>
              </a:solidFill>
              <a:latin typeface="Candara" charset="0"/>
              <a:ea typeface="Candara" charset="0"/>
              <a:cs typeface="Candara" charset="0"/>
            </a:endParaRPr>
          </a:p>
          <a:p>
            <a:endParaRPr lang="en-US" baseline="30000" dirty="0"/>
          </a:p>
          <a:p>
            <a:r>
              <a:rPr lang="en-US" baseline="30000" dirty="0" smtClean="0"/>
              <a:t>9</a:t>
            </a:r>
            <a:r>
              <a:rPr lang="en-US" dirty="0" smtClean="0"/>
              <a:t>And </a:t>
            </a:r>
            <a:r>
              <a:rPr lang="en-US" dirty="0"/>
              <a:t>this is my prayer: </a:t>
            </a:r>
            <a:endParaRPr lang="en-US" dirty="0" smtClean="0"/>
          </a:p>
          <a:p>
            <a:r>
              <a:rPr lang="en-US" dirty="0"/>
              <a:t>	</a:t>
            </a:r>
            <a:r>
              <a:rPr lang="en-US" dirty="0" smtClean="0"/>
              <a:t>		</a:t>
            </a:r>
            <a:r>
              <a:rPr lang="en-US" dirty="0" smtClean="0">
                <a:solidFill>
                  <a:srgbClr val="FF0000"/>
                </a:solidFill>
              </a:rPr>
              <a:t>that </a:t>
            </a:r>
            <a:r>
              <a:rPr lang="en-US" dirty="0">
                <a:solidFill>
                  <a:srgbClr val="FF0000"/>
                </a:solidFill>
              </a:rPr>
              <a:t>your love may abound </a:t>
            </a:r>
            <a:r>
              <a:rPr lang="en-US" dirty="0"/>
              <a:t>more and more </a:t>
            </a:r>
            <a:endParaRPr lang="en-US" dirty="0" smtClean="0"/>
          </a:p>
          <a:p>
            <a:r>
              <a:rPr lang="en-US" dirty="0"/>
              <a:t>	</a:t>
            </a:r>
            <a:r>
              <a:rPr lang="en-US" dirty="0" smtClean="0"/>
              <a:t>						          </a:t>
            </a:r>
            <a:r>
              <a:rPr lang="en-US" dirty="0" smtClean="0">
                <a:solidFill>
                  <a:srgbClr val="FF0000"/>
                </a:solidFill>
              </a:rPr>
              <a:t>in </a:t>
            </a:r>
            <a:r>
              <a:rPr lang="en-US" dirty="0">
                <a:solidFill>
                  <a:srgbClr val="FF0000"/>
                </a:solidFill>
              </a:rPr>
              <a:t>knowledge and depth of </a:t>
            </a:r>
            <a:r>
              <a:rPr lang="en-US" dirty="0" smtClean="0">
                <a:solidFill>
                  <a:srgbClr val="FF0000"/>
                </a:solidFill>
              </a:rPr>
              <a:t>insight </a:t>
            </a:r>
          </a:p>
          <a:p>
            <a:r>
              <a:rPr lang="en-US" baseline="30000" dirty="0" smtClean="0"/>
              <a:t>						                         10</a:t>
            </a:r>
            <a:r>
              <a:rPr lang="en-US" u="sng" dirty="0" smtClean="0"/>
              <a:t>so </a:t>
            </a:r>
            <a:r>
              <a:rPr lang="en-US" u="sng" dirty="0"/>
              <a:t>that </a:t>
            </a:r>
            <a:r>
              <a:rPr lang="en-US" dirty="0"/>
              <a:t>you may be able </a:t>
            </a:r>
            <a:r>
              <a:rPr lang="en-US" dirty="0" smtClean="0"/>
              <a:t>to </a:t>
            </a:r>
          </a:p>
          <a:p>
            <a:r>
              <a:rPr lang="en-US" dirty="0"/>
              <a:t>	</a:t>
            </a:r>
            <a:r>
              <a:rPr lang="en-US" dirty="0" smtClean="0"/>
              <a:t>											 discern what </a:t>
            </a:r>
            <a:r>
              <a:rPr lang="en-US" dirty="0"/>
              <a:t>is best </a:t>
            </a:r>
            <a:r>
              <a:rPr lang="en-US" dirty="0" smtClean="0"/>
              <a:t>and </a:t>
            </a:r>
          </a:p>
          <a:p>
            <a:r>
              <a:rPr lang="en-US" dirty="0"/>
              <a:t>	</a:t>
            </a:r>
            <a:r>
              <a:rPr lang="en-US" dirty="0" smtClean="0"/>
              <a:t>											 may </a:t>
            </a:r>
            <a:r>
              <a:rPr lang="en-US" dirty="0"/>
              <a:t>be pure </a:t>
            </a:r>
            <a:r>
              <a:rPr lang="en-US" dirty="0" smtClean="0"/>
              <a:t>and blameless </a:t>
            </a:r>
            <a:r>
              <a:rPr lang="en-US" dirty="0"/>
              <a:t>for the day of </a:t>
            </a:r>
            <a:r>
              <a:rPr lang="en-US" dirty="0" smtClean="0"/>
              <a:t>Christ </a:t>
            </a:r>
          </a:p>
          <a:p>
            <a:r>
              <a:rPr lang="en-US" baseline="30000" dirty="0" smtClean="0"/>
              <a:t>												11</a:t>
            </a:r>
            <a:r>
              <a:rPr lang="en-US" dirty="0" smtClean="0"/>
              <a:t>filled </a:t>
            </a:r>
            <a:r>
              <a:rPr lang="en-US" dirty="0"/>
              <a:t>with the fruit of righteousness </a:t>
            </a:r>
            <a:endParaRPr lang="en-US" dirty="0" smtClean="0"/>
          </a:p>
          <a:p>
            <a:r>
              <a:rPr lang="en-US" dirty="0"/>
              <a:t>	</a:t>
            </a:r>
            <a:r>
              <a:rPr lang="en-US" dirty="0" smtClean="0"/>
              <a:t>																that </a:t>
            </a:r>
            <a:r>
              <a:rPr lang="en-US" dirty="0"/>
              <a:t>comes </a:t>
            </a:r>
            <a:r>
              <a:rPr lang="en-US" dirty="0" smtClean="0"/>
              <a:t>through </a:t>
            </a:r>
            <a:r>
              <a:rPr lang="en-US" dirty="0"/>
              <a:t>Jesus </a:t>
            </a:r>
            <a:r>
              <a:rPr lang="en-US" dirty="0" smtClean="0"/>
              <a:t>Christ 												                                  (and is for) </a:t>
            </a:r>
            <a:r>
              <a:rPr lang="en-US" dirty="0"/>
              <a:t>the glory and praise </a:t>
            </a:r>
            <a:r>
              <a:rPr lang="en-US" dirty="0" smtClean="0"/>
              <a:t>																			of </a:t>
            </a:r>
            <a:r>
              <a:rPr lang="en-US" dirty="0"/>
              <a:t>God</a:t>
            </a:r>
            <a:r>
              <a:rPr lang="en-US" dirty="0" smtClean="0"/>
              <a:t>.</a:t>
            </a:r>
          </a:p>
          <a:p>
            <a:endParaRPr lang="en-US" sz="1400" dirty="0" smtClean="0">
              <a:cs typeface="ＭＳ Ｐゴシック" charset="0"/>
            </a:endParaRPr>
          </a:p>
          <a:p>
            <a:r>
              <a:rPr lang="en-US" b="0" dirty="0" smtClean="0">
                <a:latin typeface="Candara" charset="0"/>
                <a:ea typeface="Candara" charset="0"/>
                <a:cs typeface="Candara" charset="0"/>
              </a:rPr>
              <a:t>	</a:t>
            </a:r>
          </a:p>
        </p:txBody>
      </p:sp>
    </p:spTree>
    <p:extLst>
      <p:ext uri="{BB962C8B-B14F-4D97-AF65-F5344CB8AC3E}">
        <p14:creationId xmlns:p14="http://schemas.microsoft.com/office/powerpoint/2010/main" val="19165690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90" name="Rectangle 3"/>
          <p:cNvSpPr>
            <a:spLocks noGrp="1" noChangeArrowheads="1"/>
          </p:cNvSpPr>
          <p:nvPr>
            <p:ph idx="1"/>
          </p:nvPr>
        </p:nvSpPr>
        <p:spPr>
          <a:xfrm>
            <a:off x="0" y="0"/>
            <a:ext cx="12192000" cy="6858000"/>
          </a:xfrm>
        </p:spPr>
        <p:txBody>
          <a:bodyPr/>
          <a:lstStyle/>
          <a:p>
            <a:pPr algn="ctr"/>
            <a:endParaRPr lang="en-US" sz="100" dirty="0" smtClean="0">
              <a:solidFill>
                <a:srgbClr val="800000"/>
              </a:solidFill>
              <a:latin typeface="Candara" charset="0"/>
              <a:ea typeface="Candara" charset="0"/>
              <a:cs typeface="Candara" charset="0"/>
            </a:endParaRPr>
          </a:p>
          <a:p>
            <a:pPr algn="ctr"/>
            <a:r>
              <a:rPr lang="en-US" sz="3200" dirty="0" smtClean="0">
                <a:solidFill>
                  <a:srgbClr val="800000"/>
                </a:solidFill>
                <a:latin typeface="Candara" charset="0"/>
                <a:ea typeface="Candara" charset="0"/>
                <a:cs typeface="Candara" charset="0"/>
              </a:rPr>
              <a:t>Because of this bonded relationship, how does Paul pray for them?</a:t>
            </a:r>
            <a:endParaRPr lang="en-US" sz="3200" dirty="0">
              <a:solidFill>
                <a:srgbClr val="800000"/>
              </a:solidFill>
              <a:latin typeface="Candara" charset="0"/>
              <a:ea typeface="Candara" charset="0"/>
              <a:cs typeface="Candara" charset="0"/>
            </a:endParaRPr>
          </a:p>
          <a:p>
            <a:endParaRPr lang="en-US" baseline="30000" dirty="0"/>
          </a:p>
          <a:p>
            <a:r>
              <a:rPr lang="en-US" baseline="30000" dirty="0" smtClean="0"/>
              <a:t>9</a:t>
            </a:r>
            <a:r>
              <a:rPr lang="en-US" dirty="0" smtClean="0"/>
              <a:t>And </a:t>
            </a:r>
            <a:r>
              <a:rPr lang="en-US" dirty="0"/>
              <a:t>this is my prayer: </a:t>
            </a:r>
            <a:endParaRPr lang="en-US" dirty="0" smtClean="0"/>
          </a:p>
          <a:p>
            <a:r>
              <a:rPr lang="en-US" dirty="0"/>
              <a:t>	</a:t>
            </a:r>
            <a:r>
              <a:rPr lang="en-US" dirty="0" smtClean="0"/>
              <a:t>		</a:t>
            </a:r>
            <a:r>
              <a:rPr lang="en-US" dirty="0" smtClean="0">
                <a:solidFill>
                  <a:srgbClr val="FF0000"/>
                </a:solidFill>
              </a:rPr>
              <a:t>that </a:t>
            </a:r>
            <a:r>
              <a:rPr lang="en-US" dirty="0">
                <a:solidFill>
                  <a:srgbClr val="FF0000"/>
                </a:solidFill>
              </a:rPr>
              <a:t>your love may abound </a:t>
            </a:r>
            <a:r>
              <a:rPr lang="en-US" dirty="0"/>
              <a:t>more and more </a:t>
            </a:r>
            <a:endParaRPr lang="en-US" dirty="0" smtClean="0"/>
          </a:p>
          <a:p>
            <a:r>
              <a:rPr lang="en-US" dirty="0"/>
              <a:t>	</a:t>
            </a:r>
            <a:r>
              <a:rPr lang="en-US" dirty="0" smtClean="0"/>
              <a:t>						          </a:t>
            </a:r>
            <a:r>
              <a:rPr lang="en-US" dirty="0" smtClean="0">
                <a:solidFill>
                  <a:srgbClr val="FF0000"/>
                </a:solidFill>
              </a:rPr>
              <a:t>in </a:t>
            </a:r>
            <a:r>
              <a:rPr lang="en-US" dirty="0">
                <a:solidFill>
                  <a:srgbClr val="FF0000"/>
                </a:solidFill>
              </a:rPr>
              <a:t>knowledge and depth of </a:t>
            </a:r>
            <a:r>
              <a:rPr lang="en-US" dirty="0" smtClean="0">
                <a:solidFill>
                  <a:srgbClr val="FF0000"/>
                </a:solidFill>
              </a:rPr>
              <a:t>insight </a:t>
            </a:r>
          </a:p>
          <a:p>
            <a:r>
              <a:rPr lang="en-US" baseline="30000" dirty="0" smtClean="0"/>
              <a:t>						                         </a:t>
            </a:r>
            <a:r>
              <a:rPr lang="en-US" baseline="30000" dirty="0" smtClean="0">
                <a:solidFill>
                  <a:srgbClr val="FF0000"/>
                </a:solidFill>
              </a:rPr>
              <a:t>10</a:t>
            </a:r>
            <a:r>
              <a:rPr lang="en-US" u="sng" dirty="0" smtClean="0">
                <a:solidFill>
                  <a:srgbClr val="FF0000"/>
                </a:solidFill>
              </a:rPr>
              <a:t>so </a:t>
            </a:r>
            <a:r>
              <a:rPr lang="en-US" u="sng" dirty="0">
                <a:solidFill>
                  <a:srgbClr val="FF0000"/>
                </a:solidFill>
              </a:rPr>
              <a:t>that </a:t>
            </a:r>
            <a:r>
              <a:rPr lang="en-US" dirty="0"/>
              <a:t>you may be able </a:t>
            </a:r>
            <a:r>
              <a:rPr lang="en-US" dirty="0" smtClean="0"/>
              <a:t>to </a:t>
            </a:r>
          </a:p>
          <a:p>
            <a:r>
              <a:rPr lang="en-US" dirty="0"/>
              <a:t>	</a:t>
            </a:r>
            <a:r>
              <a:rPr lang="en-US" dirty="0" smtClean="0"/>
              <a:t>											 discern what </a:t>
            </a:r>
            <a:r>
              <a:rPr lang="en-US" dirty="0"/>
              <a:t>is best </a:t>
            </a:r>
            <a:r>
              <a:rPr lang="en-US" dirty="0" smtClean="0"/>
              <a:t>and </a:t>
            </a:r>
          </a:p>
          <a:p>
            <a:r>
              <a:rPr lang="en-US" dirty="0"/>
              <a:t>	</a:t>
            </a:r>
            <a:r>
              <a:rPr lang="en-US" dirty="0" smtClean="0"/>
              <a:t>											 may </a:t>
            </a:r>
            <a:r>
              <a:rPr lang="en-US" dirty="0"/>
              <a:t>be pure </a:t>
            </a:r>
            <a:r>
              <a:rPr lang="en-US" dirty="0" smtClean="0"/>
              <a:t>and blameless </a:t>
            </a:r>
            <a:r>
              <a:rPr lang="en-US" dirty="0"/>
              <a:t>for the day of </a:t>
            </a:r>
            <a:r>
              <a:rPr lang="en-US" dirty="0" smtClean="0"/>
              <a:t>Christ </a:t>
            </a:r>
          </a:p>
          <a:p>
            <a:r>
              <a:rPr lang="en-US" baseline="30000" dirty="0" smtClean="0"/>
              <a:t>												11</a:t>
            </a:r>
            <a:r>
              <a:rPr lang="en-US" dirty="0" smtClean="0"/>
              <a:t>filled </a:t>
            </a:r>
            <a:r>
              <a:rPr lang="en-US" dirty="0"/>
              <a:t>with the fruit of righteousness </a:t>
            </a:r>
            <a:endParaRPr lang="en-US" dirty="0" smtClean="0"/>
          </a:p>
          <a:p>
            <a:r>
              <a:rPr lang="en-US" dirty="0"/>
              <a:t>	</a:t>
            </a:r>
            <a:r>
              <a:rPr lang="en-US" dirty="0" smtClean="0"/>
              <a:t>																that </a:t>
            </a:r>
            <a:r>
              <a:rPr lang="en-US" dirty="0"/>
              <a:t>comes </a:t>
            </a:r>
            <a:r>
              <a:rPr lang="en-US" dirty="0" smtClean="0"/>
              <a:t>through </a:t>
            </a:r>
            <a:r>
              <a:rPr lang="en-US" dirty="0"/>
              <a:t>Jesus </a:t>
            </a:r>
            <a:r>
              <a:rPr lang="en-US" dirty="0" smtClean="0"/>
              <a:t>Christ 												                                  (and is for) </a:t>
            </a:r>
            <a:r>
              <a:rPr lang="en-US" dirty="0"/>
              <a:t>the glory and praise </a:t>
            </a:r>
            <a:r>
              <a:rPr lang="en-US" dirty="0" smtClean="0"/>
              <a:t>																			of </a:t>
            </a:r>
            <a:r>
              <a:rPr lang="en-US" dirty="0"/>
              <a:t>God</a:t>
            </a:r>
            <a:r>
              <a:rPr lang="en-US" dirty="0" smtClean="0"/>
              <a:t>.</a:t>
            </a:r>
          </a:p>
          <a:p>
            <a:endParaRPr lang="en-US" sz="1400" dirty="0" smtClean="0">
              <a:cs typeface="ＭＳ Ｐゴシック" charset="0"/>
            </a:endParaRPr>
          </a:p>
          <a:p>
            <a:r>
              <a:rPr lang="en-US" b="0" dirty="0" smtClean="0">
                <a:latin typeface="Candara" charset="0"/>
                <a:ea typeface="Candara" charset="0"/>
                <a:cs typeface="Candara" charset="0"/>
              </a:rPr>
              <a:t>	</a:t>
            </a:r>
          </a:p>
        </p:txBody>
      </p:sp>
    </p:spTree>
    <p:extLst>
      <p:ext uri="{BB962C8B-B14F-4D97-AF65-F5344CB8AC3E}">
        <p14:creationId xmlns:p14="http://schemas.microsoft.com/office/powerpoint/2010/main" val="9627428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90" name="Rectangle 3"/>
          <p:cNvSpPr>
            <a:spLocks noGrp="1" noChangeArrowheads="1"/>
          </p:cNvSpPr>
          <p:nvPr>
            <p:ph idx="1"/>
          </p:nvPr>
        </p:nvSpPr>
        <p:spPr>
          <a:xfrm>
            <a:off x="0" y="0"/>
            <a:ext cx="12192000" cy="6858000"/>
          </a:xfrm>
        </p:spPr>
        <p:txBody>
          <a:bodyPr/>
          <a:lstStyle/>
          <a:p>
            <a:pPr algn="ctr"/>
            <a:endParaRPr lang="en-US" sz="100" dirty="0" smtClean="0">
              <a:solidFill>
                <a:srgbClr val="800000"/>
              </a:solidFill>
              <a:latin typeface="Candara" charset="0"/>
              <a:ea typeface="Candara" charset="0"/>
              <a:cs typeface="Candara" charset="0"/>
            </a:endParaRPr>
          </a:p>
          <a:p>
            <a:pPr algn="ctr"/>
            <a:r>
              <a:rPr lang="en-US" sz="3200" dirty="0" smtClean="0">
                <a:solidFill>
                  <a:srgbClr val="800000"/>
                </a:solidFill>
                <a:latin typeface="Candara" charset="0"/>
                <a:ea typeface="Candara" charset="0"/>
                <a:cs typeface="Candara" charset="0"/>
              </a:rPr>
              <a:t>Because of this bonded relationship, how does Paul pray for them?</a:t>
            </a:r>
            <a:endParaRPr lang="en-US" sz="3200" dirty="0">
              <a:solidFill>
                <a:srgbClr val="800000"/>
              </a:solidFill>
              <a:latin typeface="Candara" charset="0"/>
              <a:ea typeface="Candara" charset="0"/>
              <a:cs typeface="Candara" charset="0"/>
            </a:endParaRPr>
          </a:p>
          <a:p>
            <a:endParaRPr lang="en-US" baseline="30000" dirty="0"/>
          </a:p>
          <a:p>
            <a:r>
              <a:rPr lang="en-US" baseline="30000" dirty="0" smtClean="0"/>
              <a:t>9</a:t>
            </a:r>
            <a:r>
              <a:rPr lang="en-US" dirty="0" smtClean="0"/>
              <a:t>And </a:t>
            </a:r>
            <a:r>
              <a:rPr lang="en-US" dirty="0"/>
              <a:t>this is my prayer: </a:t>
            </a:r>
            <a:endParaRPr lang="en-US" dirty="0" smtClean="0"/>
          </a:p>
          <a:p>
            <a:r>
              <a:rPr lang="en-US" dirty="0"/>
              <a:t>	</a:t>
            </a:r>
            <a:r>
              <a:rPr lang="en-US" dirty="0" smtClean="0"/>
              <a:t>		</a:t>
            </a:r>
            <a:r>
              <a:rPr lang="en-US" dirty="0" smtClean="0">
                <a:solidFill>
                  <a:srgbClr val="FF0000"/>
                </a:solidFill>
              </a:rPr>
              <a:t>that </a:t>
            </a:r>
            <a:r>
              <a:rPr lang="en-US" dirty="0">
                <a:solidFill>
                  <a:srgbClr val="FF0000"/>
                </a:solidFill>
              </a:rPr>
              <a:t>your love may abound </a:t>
            </a:r>
            <a:r>
              <a:rPr lang="en-US" dirty="0"/>
              <a:t>more and more </a:t>
            </a:r>
            <a:endParaRPr lang="en-US" dirty="0" smtClean="0"/>
          </a:p>
          <a:p>
            <a:r>
              <a:rPr lang="en-US" dirty="0"/>
              <a:t>	</a:t>
            </a:r>
            <a:r>
              <a:rPr lang="en-US" dirty="0" smtClean="0"/>
              <a:t>						          </a:t>
            </a:r>
            <a:r>
              <a:rPr lang="en-US" dirty="0" smtClean="0">
                <a:solidFill>
                  <a:srgbClr val="FF0000"/>
                </a:solidFill>
              </a:rPr>
              <a:t>in </a:t>
            </a:r>
            <a:r>
              <a:rPr lang="en-US" dirty="0">
                <a:solidFill>
                  <a:srgbClr val="FF0000"/>
                </a:solidFill>
              </a:rPr>
              <a:t>knowledge and depth of </a:t>
            </a:r>
            <a:r>
              <a:rPr lang="en-US" dirty="0" smtClean="0">
                <a:solidFill>
                  <a:srgbClr val="FF0000"/>
                </a:solidFill>
              </a:rPr>
              <a:t>insight </a:t>
            </a:r>
          </a:p>
          <a:p>
            <a:r>
              <a:rPr lang="en-US" baseline="30000" dirty="0" smtClean="0"/>
              <a:t>						                         </a:t>
            </a:r>
            <a:r>
              <a:rPr lang="en-US" baseline="30000" dirty="0" smtClean="0">
                <a:solidFill>
                  <a:srgbClr val="FF0000"/>
                </a:solidFill>
              </a:rPr>
              <a:t>10</a:t>
            </a:r>
            <a:r>
              <a:rPr lang="en-US" u="sng" dirty="0" smtClean="0">
                <a:solidFill>
                  <a:srgbClr val="FF0000"/>
                </a:solidFill>
              </a:rPr>
              <a:t>so </a:t>
            </a:r>
            <a:r>
              <a:rPr lang="en-US" u="sng" dirty="0">
                <a:solidFill>
                  <a:srgbClr val="FF0000"/>
                </a:solidFill>
              </a:rPr>
              <a:t>that </a:t>
            </a:r>
            <a:r>
              <a:rPr lang="en-US" dirty="0"/>
              <a:t>you may be able </a:t>
            </a:r>
            <a:r>
              <a:rPr lang="en-US" dirty="0" smtClean="0"/>
              <a:t>to </a:t>
            </a:r>
          </a:p>
          <a:p>
            <a:r>
              <a:rPr lang="en-US" dirty="0"/>
              <a:t>	</a:t>
            </a:r>
            <a:r>
              <a:rPr lang="en-US" dirty="0" smtClean="0"/>
              <a:t>											 </a:t>
            </a:r>
            <a:r>
              <a:rPr lang="en-US" dirty="0" smtClean="0">
                <a:solidFill>
                  <a:srgbClr val="FF0000"/>
                </a:solidFill>
              </a:rPr>
              <a:t>discern what </a:t>
            </a:r>
            <a:r>
              <a:rPr lang="en-US" dirty="0">
                <a:solidFill>
                  <a:srgbClr val="FF0000"/>
                </a:solidFill>
              </a:rPr>
              <a:t>is best </a:t>
            </a:r>
            <a:r>
              <a:rPr lang="en-US" dirty="0" smtClean="0"/>
              <a:t>and </a:t>
            </a:r>
          </a:p>
          <a:p>
            <a:r>
              <a:rPr lang="en-US" dirty="0"/>
              <a:t>	</a:t>
            </a:r>
            <a:r>
              <a:rPr lang="en-US" dirty="0" smtClean="0"/>
              <a:t>											 may </a:t>
            </a:r>
            <a:r>
              <a:rPr lang="en-US" dirty="0"/>
              <a:t>be pure </a:t>
            </a:r>
            <a:r>
              <a:rPr lang="en-US" dirty="0" smtClean="0"/>
              <a:t>and blameless </a:t>
            </a:r>
            <a:r>
              <a:rPr lang="en-US" dirty="0"/>
              <a:t>for the day of </a:t>
            </a:r>
            <a:r>
              <a:rPr lang="en-US" dirty="0" smtClean="0"/>
              <a:t>Christ </a:t>
            </a:r>
          </a:p>
          <a:p>
            <a:r>
              <a:rPr lang="en-US" baseline="30000" dirty="0" smtClean="0"/>
              <a:t>												11</a:t>
            </a:r>
            <a:r>
              <a:rPr lang="en-US" dirty="0" smtClean="0"/>
              <a:t>filled </a:t>
            </a:r>
            <a:r>
              <a:rPr lang="en-US" dirty="0"/>
              <a:t>with the fruit of righteousness </a:t>
            </a:r>
            <a:endParaRPr lang="en-US" dirty="0" smtClean="0"/>
          </a:p>
          <a:p>
            <a:r>
              <a:rPr lang="en-US" dirty="0"/>
              <a:t>	</a:t>
            </a:r>
            <a:r>
              <a:rPr lang="en-US" dirty="0" smtClean="0"/>
              <a:t>																that </a:t>
            </a:r>
            <a:r>
              <a:rPr lang="en-US" dirty="0"/>
              <a:t>comes </a:t>
            </a:r>
            <a:r>
              <a:rPr lang="en-US" dirty="0" smtClean="0"/>
              <a:t>through </a:t>
            </a:r>
            <a:r>
              <a:rPr lang="en-US" dirty="0"/>
              <a:t>Jesus </a:t>
            </a:r>
            <a:r>
              <a:rPr lang="en-US" dirty="0" smtClean="0"/>
              <a:t>Christ 												                                  (and is for) </a:t>
            </a:r>
            <a:r>
              <a:rPr lang="en-US" dirty="0"/>
              <a:t>the glory and praise </a:t>
            </a:r>
            <a:r>
              <a:rPr lang="en-US" dirty="0" smtClean="0"/>
              <a:t>																			of </a:t>
            </a:r>
            <a:r>
              <a:rPr lang="en-US" dirty="0"/>
              <a:t>God</a:t>
            </a:r>
            <a:r>
              <a:rPr lang="en-US" dirty="0" smtClean="0"/>
              <a:t>.</a:t>
            </a:r>
          </a:p>
          <a:p>
            <a:endParaRPr lang="en-US" sz="1400" dirty="0" smtClean="0">
              <a:cs typeface="ＭＳ Ｐゴシック" charset="0"/>
            </a:endParaRPr>
          </a:p>
          <a:p>
            <a:r>
              <a:rPr lang="en-US" b="0" dirty="0" smtClean="0">
                <a:latin typeface="Candara" charset="0"/>
                <a:ea typeface="Candara" charset="0"/>
                <a:cs typeface="Candara" charset="0"/>
              </a:rPr>
              <a:t>	</a:t>
            </a:r>
          </a:p>
        </p:txBody>
      </p:sp>
    </p:spTree>
    <p:extLst>
      <p:ext uri="{BB962C8B-B14F-4D97-AF65-F5344CB8AC3E}">
        <p14:creationId xmlns:p14="http://schemas.microsoft.com/office/powerpoint/2010/main" val="17255153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90" name="Rectangle 3"/>
          <p:cNvSpPr>
            <a:spLocks noGrp="1" noChangeArrowheads="1"/>
          </p:cNvSpPr>
          <p:nvPr>
            <p:ph idx="1"/>
          </p:nvPr>
        </p:nvSpPr>
        <p:spPr>
          <a:xfrm>
            <a:off x="0" y="0"/>
            <a:ext cx="12192000" cy="6858000"/>
          </a:xfrm>
        </p:spPr>
        <p:txBody>
          <a:bodyPr/>
          <a:lstStyle/>
          <a:p>
            <a:pPr algn="ctr"/>
            <a:endParaRPr lang="en-US" sz="100" dirty="0" smtClean="0">
              <a:solidFill>
                <a:srgbClr val="800000"/>
              </a:solidFill>
              <a:latin typeface="Candara" charset="0"/>
              <a:ea typeface="Candara" charset="0"/>
              <a:cs typeface="Candara" charset="0"/>
            </a:endParaRPr>
          </a:p>
          <a:p>
            <a:pPr algn="ctr"/>
            <a:r>
              <a:rPr lang="en-US" sz="3200" dirty="0" smtClean="0">
                <a:solidFill>
                  <a:srgbClr val="800000"/>
                </a:solidFill>
                <a:latin typeface="Candara" charset="0"/>
                <a:ea typeface="Candara" charset="0"/>
                <a:cs typeface="Candara" charset="0"/>
              </a:rPr>
              <a:t>Because of this bonded relationship, how does Paul pray for them?</a:t>
            </a:r>
            <a:endParaRPr lang="en-US" sz="3200" dirty="0">
              <a:solidFill>
                <a:srgbClr val="800000"/>
              </a:solidFill>
              <a:latin typeface="Candara" charset="0"/>
              <a:ea typeface="Candara" charset="0"/>
              <a:cs typeface="Candara" charset="0"/>
            </a:endParaRPr>
          </a:p>
          <a:p>
            <a:endParaRPr lang="en-US" baseline="30000" dirty="0"/>
          </a:p>
          <a:p>
            <a:r>
              <a:rPr lang="en-US" baseline="30000" dirty="0" smtClean="0"/>
              <a:t>9</a:t>
            </a:r>
            <a:r>
              <a:rPr lang="en-US" dirty="0" smtClean="0"/>
              <a:t>And </a:t>
            </a:r>
            <a:r>
              <a:rPr lang="en-US" dirty="0"/>
              <a:t>this is my prayer: </a:t>
            </a:r>
            <a:endParaRPr lang="en-US" dirty="0" smtClean="0"/>
          </a:p>
          <a:p>
            <a:r>
              <a:rPr lang="en-US" dirty="0"/>
              <a:t>	</a:t>
            </a:r>
            <a:r>
              <a:rPr lang="en-US" dirty="0" smtClean="0"/>
              <a:t>		</a:t>
            </a:r>
            <a:r>
              <a:rPr lang="en-US" dirty="0" smtClean="0">
                <a:solidFill>
                  <a:srgbClr val="FF0000"/>
                </a:solidFill>
              </a:rPr>
              <a:t>that </a:t>
            </a:r>
            <a:r>
              <a:rPr lang="en-US" dirty="0">
                <a:solidFill>
                  <a:srgbClr val="FF0000"/>
                </a:solidFill>
              </a:rPr>
              <a:t>your love may abound </a:t>
            </a:r>
            <a:r>
              <a:rPr lang="en-US" dirty="0"/>
              <a:t>more and more </a:t>
            </a:r>
            <a:endParaRPr lang="en-US" dirty="0" smtClean="0"/>
          </a:p>
          <a:p>
            <a:r>
              <a:rPr lang="en-US" dirty="0"/>
              <a:t>	</a:t>
            </a:r>
            <a:r>
              <a:rPr lang="en-US" dirty="0" smtClean="0"/>
              <a:t>						          </a:t>
            </a:r>
            <a:r>
              <a:rPr lang="en-US" dirty="0" smtClean="0">
                <a:solidFill>
                  <a:srgbClr val="FF0000"/>
                </a:solidFill>
              </a:rPr>
              <a:t>in </a:t>
            </a:r>
            <a:r>
              <a:rPr lang="en-US" dirty="0">
                <a:solidFill>
                  <a:srgbClr val="FF0000"/>
                </a:solidFill>
              </a:rPr>
              <a:t>knowledge and depth of </a:t>
            </a:r>
            <a:r>
              <a:rPr lang="en-US" dirty="0" smtClean="0">
                <a:solidFill>
                  <a:srgbClr val="FF0000"/>
                </a:solidFill>
              </a:rPr>
              <a:t>insight </a:t>
            </a:r>
          </a:p>
          <a:p>
            <a:r>
              <a:rPr lang="en-US" baseline="30000" dirty="0" smtClean="0"/>
              <a:t>						                         </a:t>
            </a:r>
            <a:r>
              <a:rPr lang="en-US" baseline="30000" dirty="0" smtClean="0">
                <a:solidFill>
                  <a:srgbClr val="FF0000"/>
                </a:solidFill>
              </a:rPr>
              <a:t>10</a:t>
            </a:r>
            <a:r>
              <a:rPr lang="en-US" u="sng" dirty="0" smtClean="0">
                <a:solidFill>
                  <a:srgbClr val="FF0000"/>
                </a:solidFill>
              </a:rPr>
              <a:t>so </a:t>
            </a:r>
            <a:r>
              <a:rPr lang="en-US" u="sng" dirty="0">
                <a:solidFill>
                  <a:srgbClr val="FF0000"/>
                </a:solidFill>
              </a:rPr>
              <a:t>that </a:t>
            </a:r>
            <a:r>
              <a:rPr lang="en-US" dirty="0"/>
              <a:t>you may be able </a:t>
            </a:r>
            <a:r>
              <a:rPr lang="en-US" dirty="0" smtClean="0"/>
              <a:t>to </a:t>
            </a:r>
          </a:p>
          <a:p>
            <a:r>
              <a:rPr lang="en-US" dirty="0"/>
              <a:t>	</a:t>
            </a:r>
            <a:r>
              <a:rPr lang="en-US" dirty="0" smtClean="0"/>
              <a:t>											 </a:t>
            </a:r>
            <a:r>
              <a:rPr lang="en-US" dirty="0" smtClean="0">
                <a:solidFill>
                  <a:srgbClr val="FF0000"/>
                </a:solidFill>
              </a:rPr>
              <a:t>discern what </a:t>
            </a:r>
            <a:r>
              <a:rPr lang="en-US" dirty="0">
                <a:solidFill>
                  <a:srgbClr val="FF0000"/>
                </a:solidFill>
              </a:rPr>
              <a:t>is best </a:t>
            </a:r>
            <a:r>
              <a:rPr lang="en-US" dirty="0" smtClean="0"/>
              <a:t>and </a:t>
            </a:r>
          </a:p>
          <a:p>
            <a:r>
              <a:rPr lang="en-US" dirty="0"/>
              <a:t>	</a:t>
            </a:r>
            <a:r>
              <a:rPr lang="en-US" dirty="0" smtClean="0"/>
              <a:t>											 </a:t>
            </a:r>
            <a:r>
              <a:rPr lang="en-US" dirty="0" smtClean="0">
                <a:solidFill>
                  <a:srgbClr val="FF0000"/>
                </a:solidFill>
              </a:rPr>
              <a:t>may </a:t>
            </a:r>
            <a:r>
              <a:rPr lang="en-US" dirty="0">
                <a:solidFill>
                  <a:srgbClr val="FF0000"/>
                </a:solidFill>
              </a:rPr>
              <a:t>be pure </a:t>
            </a:r>
            <a:r>
              <a:rPr lang="en-US" dirty="0" smtClean="0">
                <a:solidFill>
                  <a:srgbClr val="FF0000"/>
                </a:solidFill>
              </a:rPr>
              <a:t>and blameless </a:t>
            </a:r>
            <a:r>
              <a:rPr lang="en-US" dirty="0"/>
              <a:t>for the day of </a:t>
            </a:r>
            <a:r>
              <a:rPr lang="en-US" dirty="0" smtClean="0"/>
              <a:t>Christ </a:t>
            </a:r>
          </a:p>
          <a:p>
            <a:r>
              <a:rPr lang="en-US" baseline="30000" dirty="0" smtClean="0"/>
              <a:t>												11</a:t>
            </a:r>
            <a:r>
              <a:rPr lang="en-US" dirty="0" smtClean="0"/>
              <a:t>filled </a:t>
            </a:r>
            <a:r>
              <a:rPr lang="en-US" dirty="0"/>
              <a:t>with the fruit of righteousness </a:t>
            </a:r>
            <a:endParaRPr lang="en-US" dirty="0" smtClean="0"/>
          </a:p>
          <a:p>
            <a:r>
              <a:rPr lang="en-US" dirty="0"/>
              <a:t>	</a:t>
            </a:r>
            <a:r>
              <a:rPr lang="en-US" dirty="0" smtClean="0"/>
              <a:t>																that </a:t>
            </a:r>
            <a:r>
              <a:rPr lang="en-US" dirty="0"/>
              <a:t>comes </a:t>
            </a:r>
            <a:r>
              <a:rPr lang="en-US" dirty="0" smtClean="0"/>
              <a:t>through </a:t>
            </a:r>
            <a:r>
              <a:rPr lang="en-US" dirty="0"/>
              <a:t>Jesus </a:t>
            </a:r>
            <a:r>
              <a:rPr lang="en-US" dirty="0" smtClean="0"/>
              <a:t>Christ 												                                  (and is for) </a:t>
            </a:r>
            <a:r>
              <a:rPr lang="en-US" dirty="0"/>
              <a:t>the glory and praise </a:t>
            </a:r>
            <a:r>
              <a:rPr lang="en-US" dirty="0" smtClean="0"/>
              <a:t>																			of </a:t>
            </a:r>
            <a:r>
              <a:rPr lang="en-US" dirty="0"/>
              <a:t>God</a:t>
            </a:r>
            <a:r>
              <a:rPr lang="en-US" dirty="0" smtClean="0"/>
              <a:t>.</a:t>
            </a:r>
          </a:p>
          <a:p>
            <a:endParaRPr lang="en-US" sz="1400" dirty="0" smtClean="0">
              <a:cs typeface="ＭＳ Ｐゴシック" charset="0"/>
            </a:endParaRPr>
          </a:p>
          <a:p>
            <a:r>
              <a:rPr lang="en-US" b="0" dirty="0" smtClean="0">
                <a:latin typeface="Candara" charset="0"/>
                <a:ea typeface="Candara" charset="0"/>
                <a:cs typeface="Candara" charset="0"/>
              </a:rPr>
              <a:t>	</a:t>
            </a:r>
          </a:p>
        </p:txBody>
      </p:sp>
    </p:spTree>
    <p:extLst>
      <p:ext uri="{BB962C8B-B14F-4D97-AF65-F5344CB8AC3E}">
        <p14:creationId xmlns:p14="http://schemas.microsoft.com/office/powerpoint/2010/main" val="7812659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160867" y="883078"/>
            <a:ext cx="11963400" cy="5918775"/>
          </a:xfrm>
        </p:spPr>
        <p:txBody>
          <a:bodyPr/>
          <a:lstStyle/>
          <a:p>
            <a:pPr marL="0" indent="0">
              <a:buNone/>
            </a:pPr>
            <a:r>
              <a:rPr lang="en-US" b="1" dirty="0" smtClean="0">
                <a:latin typeface="Candara" charset="0"/>
                <a:ea typeface="Candara" charset="0"/>
                <a:cs typeface="Candara" charset="0"/>
              </a:rPr>
              <a:t>Written to</a:t>
            </a:r>
            <a:r>
              <a:rPr lang="en-US" dirty="0" smtClean="0">
                <a:latin typeface="Candara" charset="0"/>
                <a:ea typeface="Candara" charset="0"/>
                <a:cs typeface="Candara" charset="0"/>
              </a:rPr>
              <a:t>: the church at Philippi</a:t>
            </a:r>
          </a:p>
          <a:p>
            <a:pPr marL="0" indent="0">
              <a:buNone/>
            </a:pPr>
            <a:r>
              <a:rPr lang="en-US" dirty="0" smtClean="0">
                <a:latin typeface="Candara" charset="0"/>
                <a:ea typeface="Candara" charset="0"/>
                <a:cs typeface="Candara" charset="0"/>
              </a:rPr>
              <a:t>- Went there on his 2nd missionary journey</a:t>
            </a:r>
          </a:p>
          <a:p>
            <a:pPr marL="457200" lvl="1" indent="0">
              <a:buNone/>
            </a:pPr>
            <a:endParaRPr lang="en-US" dirty="0" smtClean="0">
              <a:latin typeface="Candara" charset="0"/>
              <a:ea typeface="Candara" charset="0"/>
              <a:cs typeface="Candara" charset="0"/>
            </a:endParaRPr>
          </a:p>
        </p:txBody>
      </p:sp>
      <p:sp>
        <p:nvSpPr>
          <p:cNvPr id="6" name="TextBox 5"/>
          <p:cNvSpPr txBox="1"/>
          <p:nvPr/>
        </p:nvSpPr>
        <p:spPr>
          <a:xfrm>
            <a:off x="0" y="0"/>
            <a:ext cx="12192000" cy="1077218"/>
          </a:xfrm>
          <a:prstGeom prst="rect">
            <a:avLst/>
          </a:prstGeom>
          <a:noFill/>
        </p:spPr>
        <p:txBody>
          <a:bodyPr wrap="square" rtlCol="0" anchor="ctr">
            <a:spAutoFit/>
          </a:bodyPr>
          <a:lstStyle/>
          <a:p>
            <a:pPr algn="ctr"/>
            <a:r>
              <a:rPr lang="en-US" sz="3200" b="1" i="0" dirty="0">
                <a:solidFill>
                  <a:srgbClr val="800000"/>
                </a:solidFill>
                <a:latin typeface="Candara" charset="0"/>
                <a:ea typeface="Candara" charset="0"/>
                <a:cs typeface="Candara" charset="0"/>
              </a:rPr>
              <a:t>Background to Philippians</a:t>
            </a:r>
          </a:p>
          <a:p>
            <a:pPr marL="0" indent="0" algn="ctr">
              <a:buNone/>
            </a:pPr>
            <a:endParaRPr lang="en-US" sz="3200" b="1" dirty="0" smtClean="0">
              <a:solidFill>
                <a:srgbClr val="800000"/>
              </a:solidFill>
              <a:latin typeface="Candara" charset="0"/>
              <a:ea typeface="Candara" charset="0"/>
              <a:cs typeface="Candara" charset="0"/>
            </a:endParaRPr>
          </a:p>
        </p:txBody>
      </p:sp>
    </p:spTree>
    <p:extLst>
      <p:ext uri="{BB962C8B-B14F-4D97-AF65-F5344CB8AC3E}">
        <p14:creationId xmlns:p14="http://schemas.microsoft.com/office/powerpoint/2010/main" val="849609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90" name="Rectangle 3"/>
          <p:cNvSpPr>
            <a:spLocks noGrp="1" noChangeArrowheads="1"/>
          </p:cNvSpPr>
          <p:nvPr>
            <p:ph idx="1"/>
          </p:nvPr>
        </p:nvSpPr>
        <p:spPr>
          <a:xfrm>
            <a:off x="0" y="0"/>
            <a:ext cx="12192000" cy="6858000"/>
          </a:xfrm>
        </p:spPr>
        <p:txBody>
          <a:bodyPr/>
          <a:lstStyle/>
          <a:p>
            <a:pPr algn="ctr"/>
            <a:endParaRPr lang="en-US" sz="100" dirty="0" smtClean="0">
              <a:solidFill>
                <a:srgbClr val="800000"/>
              </a:solidFill>
              <a:latin typeface="Candara" charset="0"/>
              <a:ea typeface="Candara" charset="0"/>
              <a:cs typeface="Candara" charset="0"/>
            </a:endParaRPr>
          </a:p>
          <a:p>
            <a:pPr algn="ctr"/>
            <a:r>
              <a:rPr lang="en-US" sz="3200" dirty="0" smtClean="0">
                <a:solidFill>
                  <a:srgbClr val="800000"/>
                </a:solidFill>
                <a:latin typeface="Candara" charset="0"/>
                <a:ea typeface="Candara" charset="0"/>
                <a:cs typeface="Candara" charset="0"/>
              </a:rPr>
              <a:t>Because of this bonded relationship, how does Paul pray for them?</a:t>
            </a:r>
            <a:endParaRPr lang="en-US" sz="3200" dirty="0">
              <a:solidFill>
                <a:srgbClr val="800000"/>
              </a:solidFill>
              <a:latin typeface="Candara" charset="0"/>
              <a:ea typeface="Candara" charset="0"/>
              <a:cs typeface="Candara" charset="0"/>
            </a:endParaRPr>
          </a:p>
          <a:p>
            <a:endParaRPr lang="en-US" baseline="30000" dirty="0"/>
          </a:p>
          <a:p>
            <a:r>
              <a:rPr lang="en-US" baseline="30000" dirty="0" smtClean="0"/>
              <a:t>9</a:t>
            </a:r>
            <a:r>
              <a:rPr lang="en-US" dirty="0" smtClean="0"/>
              <a:t>And </a:t>
            </a:r>
            <a:r>
              <a:rPr lang="en-US" dirty="0"/>
              <a:t>this is my prayer: </a:t>
            </a:r>
            <a:endParaRPr lang="en-US" dirty="0" smtClean="0"/>
          </a:p>
          <a:p>
            <a:r>
              <a:rPr lang="en-US" dirty="0"/>
              <a:t>	</a:t>
            </a:r>
            <a:r>
              <a:rPr lang="en-US" dirty="0" smtClean="0"/>
              <a:t>		</a:t>
            </a:r>
            <a:r>
              <a:rPr lang="en-US" dirty="0" smtClean="0">
                <a:solidFill>
                  <a:srgbClr val="FF0000"/>
                </a:solidFill>
              </a:rPr>
              <a:t>that </a:t>
            </a:r>
            <a:r>
              <a:rPr lang="en-US" dirty="0">
                <a:solidFill>
                  <a:srgbClr val="FF0000"/>
                </a:solidFill>
              </a:rPr>
              <a:t>your love may abound </a:t>
            </a:r>
            <a:r>
              <a:rPr lang="en-US" dirty="0"/>
              <a:t>more and more </a:t>
            </a:r>
            <a:endParaRPr lang="en-US" dirty="0" smtClean="0"/>
          </a:p>
          <a:p>
            <a:r>
              <a:rPr lang="en-US" dirty="0"/>
              <a:t>	</a:t>
            </a:r>
            <a:r>
              <a:rPr lang="en-US" dirty="0" smtClean="0"/>
              <a:t>						          </a:t>
            </a:r>
            <a:r>
              <a:rPr lang="en-US" dirty="0" smtClean="0">
                <a:solidFill>
                  <a:srgbClr val="FF0000"/>
                </a:solidFill>
              </a:rPr>
              <a:t>in </a:t>
            </a:r>
            <a:r>
              <a:rPr lang="en-US" dirty="0">
                <a:solidFill>
                  <a:srgbClr val="FF0000"/>
                </a:solidFill>
              </a:rPr>
              <a:t>knowledge and depth of </a:t>
            </a:r>
            <a:r>
              <a:rPr lang="en-US" dirty="0" smtClean="0">
                <a:solidFill>
                  <a:srgbClr val="FF0000"/>
                </a:solidFill>
              </a:rPr>
              <a:t>insight </a:t>
            </a:r>
          </a:p>
          <a:p>
            <a:r>
              <a:rPr lang="en-US" baseline="30000" dirty="0" smtClean="0"/>
              <a:t>						                         </a:t>
            </a:r>
            <a:r>
              <a:rPr lang="en-US" baseline="30000" dirty="0" smtClean="0">
                <a:solidFill>
                  <a:srgbClr val="FF0000"/>
                </a:solidFill>
              </a:rPr>
              <a:t>10</a:t>
            </a:r>
            <a:r>
              <a:rPr lang="en-US" u="sng" dirty="0" smtClean="0">
                <a:solidFill>
                  <a:srgbClr val="FF0000"/>
                </a:solidFill>
              </a:rPr>
              <a:t>so </a:t>
            </a:r>
            <a:r>
              <a:rPr lang="en-US" u="sng" dirty="0">
                <a:solidFill>
                  <a:srgbClr val="FF0000"/>
                </a:solidFill>
              </a:rPr>
              <a:t>that </a:t>
            </a:r>
            <a:r>
              <a:rPr lang="en-US" dirty="0"/>
              <a:t>you may be able </a:t>
            </a:r>
            <a:r>
              <a:rPr lang="en-US" dirty="0" smtClean="0"/>
              <a:t>to </a:t>
            </a:r>
          </a:p>
          <a:p>
            <a:r>
              <a:rPr lang="en-US" dirty="0"/>
              <a:t>	</a:t>
            </a:r>
            <a:r>
              <a:rPr lang="en-US" dirty="0" smtClean="0"/>
              <a:t>											 </a:t>
            </a:r>
            <a:r>
              <a:rPr lang="en-US" dirty="0" smtClean="0">
                <a:solidFill>
                  <a:srgbClr val="FF0000"/>
                </a:solidFill>
              </a:rPr>
              <a:t>discern what </a:t>
            </a:r>
            <a:r>
              <a:rPr lang="en-US" dirty="0">
                <a:solidFill>
                  <a:srgbClr val="FF0000"/>
                </a:solidFill>
              </a:rPr>
              <a:t>is best </a:t>
            </a:r>
            <a:r>
              <a:rPr lang="en-US" dirty="0" smtClean="0"/>
              <a:t>and </a:t>
            </a:r>
          </a:p>
          <a:p>
            <a:r>
              <a:rPr lang="en-US" dirty="0"/>
              <a:t>	</a:t>
            </a:r>
            <a:r>
              <a:rPr lang="en-US" dirty="0" smtClean="0"/>
              <a:t>											 </a:t>
            </a:r>
            <a:r>
              <a:rPr lang="en-US" dirty="0" smtClean="0">
                <a:solidFill>
                  <a:srgbClr val="FF0000"/>
                </a:solidFill>
              </a:rPr>
              <a:t>may </a:t>
            </a:r>
            <a:r>
              <a:rPr lang="en-US" dirty="0">
                <a:solidFill>
                  <a:srgbClr val="FF0000"/>
                </a:solidFill>
              </a:rPr>
              <a:t>be pure </a:t>
            </a:r>
            <a:r>
              <a:rPr lang="en-US" dirty="0" smtClean="0">
                <a:solidFill>
                  <a:srgbClr val="FF0000"/>
                </a:solidFill>
              </a:rPr>
              <a:t>and blameless </a:t>
            </a:r>
            <a:r>
              <a:rPr lang="en-US" dirty="0"/>
              <a:t>for the day of </a:t>
            </a:r>
            <a:r>
              <a:rPr lang="en-US" dirty="0" smtClean="0"/>
              <a:t>Christ </a:t>
            </a:r>
          </a:p>
          <a:p>
            <a:r>
              <a:rPr lang="en-US" baseline="30000" dirty="0" smtClean="0"/>
              <a:t>												</a:t>
            </a:r>
            <a:r>
              <a:rPr lang="en-US" baseline="30000" dirty="0" smtClean="0">
                <a:solidFill>
                  <a:srgbClr val="FF0000"/>
                </a:solidFill>
              </a:rPr>
              <a:t>11</a:t>
            </a:r>
            <a:r>
              <a:rPr lang="en-US" dirty="0" smtClean="0">
                <a:solidFill>
                  <a:srgbClr val="FF0000"/>
                </a:solidFill>
              </a:rPr>
              <a:t>filled </a:t>
            </a:r>
            <a:r>
              <a:rPr lang="en-US" dirty="0">
                <a:solidFill>
                  <a:srgbClr val="FF0000"/>
                </a:solidFill>
              </a:rPr>
              <a:t>with the fruit of righteousness </a:t>
            </a:r>
            <a:endParaRPr lang="en-US" dirty="0" smtClean="0">
              <a:solidFill>
                <a:srgbClr val="FF0000"/>
              </a:solidFill>
            </a:endParaRPr>
          </a:p>
          <a:p>
            <a:r>
              <a:rPr lang="en-US" dirty="0"/>
              <a:t>	</a:t>
            </a:r>
            <a:r>
              <a:rPr lang="en-US" dirty="0" smtClean="0"/>
              <a:t>																</a:t>
            </a:r>
            <a:r>
              <a:rPr lang="en-US" dirty="0" smtClean="0">
                <a:solidFill>
                  <a:srgbClr val="FF0000"/>
                </a:solidFill>
              </a:rPr>
              <a:t>that </a:t>
            </a:r>
            <a:r>
              <a:rPr lang="en-US" dirty="0">
                <a:solidFill>
                  <a:srgbClr val="FF0000"/>
                </a:solidFill>
              </a:rPr>
              <a:t>comes </a:t>
            </a:r>
            <a:r>
              <a:rPr lang="en-US" dirty="0" smtClean="0">
                <a:solidFill>
                  <a:srgbClr val="FF0000"/>
                </a:solidFill>
              </a:rPr>
              <a:t>through </a:t>
            </a:r>
            <a:r>
              <a:rPr lang="en-US" dirty="0">
                <a:solidFill>
                  <a:srgbClr val="FF0000"/>
                </a:solidFill>
              </a:rPr>
              <a:t>Jesus </a:t>
            </a:r>
            <a:r>
              <a:rPr lang="en-US" dirty="0" smtClean="0">
                <a:solidFill>
                  <a:srgbClr val="FF0000"/>
                </a:solidFill>
              </a:rPr>
              <a:t>Christ </a:t>
            </a:r>
            <a:r>
              <a:rPr lang="en-US" dirty="0" smtClean="0"/>
              <a:t>												                                  (and is for) </a:t>
            </a:r>
            <a:r>
              <a:rPr lang="en-US" dirty="0"/>
              <a:t>the glory and praise </a:t>
            </a:r>
            <a:r>
              <a:rPr lang="en-US" dirty="0" smtClean="0"/>
              <a:t>																			of </a:t>
            </a:r>
            <a:r>
              <a:rPr lang="en-US" dirty="0"/>
              <a:t>God</a:t>
            </a:r>
            <a:r>
              <a:rPr lang="en-US" dirty="0" smtClean="0"/>
              <a:t>.</a:t>
            </a:r>
          </a:p>
          <a:p>
            <a:endParaRPr lang="en-US" sz="1400" dirty="0" smtClean="0">
              <a:cs typeface="ＭＳ Ｐゴシック" charset="0"/>
            </a:endParaRPr>
          </a:p>
          <a:p>
            <a:r>
              <a:rPr lang="en-US" b="0" dirty="0" smtClean="0">
                <a:latin typeface="Candara" charset="0"/>
                <a:ea typeface="Candara" charset="0"/>
                <a:cs typeface="Candara" charset="0"/>
              </a:rPr>
              <a:t>	</a:t>
            </a:r>
          </a:p>
        </p:txBody>
      </p:sp>
    </p:spTree>
    <p:extLst>
      <p:ext uri="{BB962C8B-B14F-4D97-AF65-F5344CB8AC3E}">
        <p14:creationId xmlns:p14="http://schemas.microsoft.com/office/powerpoint/2010/main" val="7663951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90" name="Rectangle 3"/>
          <p:cNvSpPr>
            <a:spLocks noGrp="1" noChangeArrowheads="1"/>
          </p:cNvSpPr>
          <p:nvPr>
            <p:ph idx="1"/>
          </p:nvPr>
        </p:nvSpPr>
        <p:spPr>
          <a:xfrm>
            <a:off x="0" y="0"/>
            <a:ext cx="12192000" cy="6858000"/>
          </a:xfrm>
        </p:spPr>
        <p:txBody>
          <a:bodyPr/>
          <a:lstStyle/>
          <a:p>
            <a:pPr algn="ctr"/>
            <a:endParaRPr lang="en-US" sz="100" dirty="0" smtClean="0">
              <a:solidFill>
                <a:srgbClr val="800000"/>
              </a:solidFill>
              <a:latin typeface="Candara" charset="0"/>
              <a:ea typeface="Candara" charset="0"/>
              <a:cs typeface="Candara" charset="0"/>
            </a:endParaRPr>
          </a:p>
          <a:p>
            <a:pPr algn="ctr"/>
            <a:r>
              <a:rPr lang="en-US" sz="3200" dirty="0" smtClean="0">
                <a:solidFill>
                  <a:srgbClr val="800000"/>
                </a:solidFill>
                <a:latin typeface="Candara" charset="0"/>
                <a:ea typeface="Candara" charset="0"/>
                <a:cs typeface="Candara" charset="0"/>
              </a:rPr>
              <a:t>Because of this bonded relationship, how does Paul pray for them?</a:t>
            </a:r>
            <a:endParaRPr lang="en-US" sz="3200" dirty="0">
              <a:solidFill>
                <a:srgbClr val="800000"/>
              </a:solidFill>
              <a:latin typeface="Candara" charset="0"/>
              <a:ea typeface="Candara" charset="0"/>
              <a:cs typeface="Candara" charset="0"/>
            </a:endParaRPr>
          </a:p>
          <a:p>
            <a:endParaRPr lang="en-US" baseline="30000" dirty="0"/>
          </a:p>
          <a:p>
            <a:r>
              <a:rPr lang="en-US" baseline="30000" dirty="0" smtClean="0"/>
              <a:t>9</a:t>
            </a:r>
            <a:r>
              <a:rPr lang="en-US" dirty="0" smtClean="0"/>
              <a:t>And </a:t>
            </a:r>
            <a:r>
              <a:rPr lang="en-US" dirty="0"/>
              <a:t>this is my prayer: </a:t>
            </a:r>
            <a:endParaRPr lang="en-US" dirty="0" smtClean="0"/>
          </a:p>
          <a:p>
            <a:r>
              <a:rPr lang="en-US" dirty="0"/>
              <a:t>	</a:t>
            </a:r>
            <a:r>
              <a:rPr lang="en-US" dirty="0" smtClean="0"/>
              <a:t>		</a:t>
            </a:r>
            <a:r>
              <a:rPr lang="en-US" dirty="0" smtClean="0">
                <a:solidFill>
                  <a:srgbClr val="FF0000"/>
                </a:solidFill>
              </a:rPr>
              <a:t>that </a:t>
            </a:r>
            <a:r>
              <a:rPr lang="en-US" dirty="0">
                <a:solidFill>
                  <a:srgbClr val="FF0000"/>
                </a:solidFill>
              </a:rPr>
              <a:t>your love may abound </a:t>
            </a:r>
            <a:r>
              <a:rPr lang="en-US" dirty="0"/>
              <a:t>more and more </a:t>
            </a:r>
            <a:endParaRPr lang="en-US" dirty="0" smtClean="0"/>
          </a:p>
          <a:p>
            <a:r>
              <a:rPr lang="en-US" dirty="0"/>
              <a:t>	</a:t>
            </a:r>
            <a:r>
              <a:rPr lang="en-US" dirty="0" smtClean="0"/>
              <a:t>						          </a:t>
            </a:r>
            <a:r>
              <a:rPr lang="en-US" dirty="0" smtClean="0">
                <a:solidFill>
                  <a:srgbClr val="FF0000"/>
                </a:solidFill>
              </a:rPr>
              <a:t>in </a:t>
            </a:r>
            <a:r>
              <a:rPr lang="en-US" dirty="0">
                <a:solidFill>
                  <a:srgbClr val="FF0000"/>
                </a:solidFill>
              </a:rPr>
              <a:t>knowledge and depth of </a:t>
            </a:r>
            <a:r>
              <a:rPr lang="en-US" dirty="0" smtClean="0">
                <a:solidFill>
                  <a:srgbClr val="FF0000"/>
                </a:solidFill>
              </a:rPr>
              <a:t>insight </a:t>
            </a:r>
          </a:p>
          <a:p>
            <a:r>
              <a:rPr lang="en-US" baseline="30000" dirty="0" smtClean="0"/>
              <a:t>						                         </a:t>
            </a:r>
            <a:r>
              <a:rPr lang="en-US" baseline="30000" dirty="0" smtClean="0">
                <a:solidFill>
                  <a:srgbClr val="FF0000"/>
                </a:solidFill>
              </a:rPr>
              <a:t>10</a:t>
            </a:r>
            <a:r>
              <a:rPr lang="en-US" u="sng" dirty="0" smtClean="0">
                <a:solidFill>
                  <a:srgbClr val="FF0000"/>
                </a:solidFill>
              </a:rPr>
              <a:t>so </a:t>
            </a:r>
            <a:r>
              <a:rPr lang="en-US" u="sng" dirty="0">
                <a:solidFill>
                  <a:srgbClr val="FF0000"/>
                </a:solidFill>
              </a:rPr>
              <a:t>that </a:t>
            </a:r>
            <a:r>
              <a:rPr lang="en-US" dirty="0"/>
              <a:t>you may be able </a:t>
            </a:r>
            <a:r>
              <a:rPr lang="en-US" dirty="0" smtClean="0"/>
              <a:t>to </a:t>
            </a:r>
          </a:p>
          <a:p>
            <a:r>
              <a:rPr lang="en-US" dirty="0"/>
              <a:t>	</a:t>
            </a:r>
            <a:r>
              <a:rPr lang="en-US" dirty="0" smtClean="0"/>
              <a:t>											 </a:t>
            </a:r>
            <a:r>
              <a:rPr lang="en-US" dirty="0" smtClean="0">
                <a:solidFill>
                  <a:srgbClr val="FF0000"/>
                </a:solidFill>
              </a:rPr>
              <a:t>discern what </a:t>
            </a:r>
            <a:r>
              <a:rPr lang="en-US" dirty="0">
                <a:solidFill>
                  <a:srgbClr val="FF0000"/>
                </a:solidFill>
              </a:rPr>
              <a:t>is best </a:t>
            </a:r>
            <a:r>
              <a:rPr lang="en-US" dirty="0" smtClean="0"/>
              <a:t>and </a:t>
            </a:r>
          </a:p>
          <a:p>
            <a:r>
              <a:rPr lang="en-US" dirty="0"/>
              <a:t>	</a:t>
            </a:r>
            <a:r>
              <a:rPr lang="en-US" dirty="0" smtClean="0"/>
              <a:t>											 </a:t>
            </a:r>
            <a:r>
              <a:rPr lang="en-US" dirty="0" smtClean="0">
                <a:solidFill>
                  <a:srgbClr val="FF0000"/>
                </a:solidFill>
              </a:rPr>
              <a:t>may </a:t>
            </a:r>
            <a:r>
              <a:rPr lang="en-US" dirty="0">
                <a:solidFill>
                  <a:srgbClr val="FF0000"/>
                </a:solidFill>
              </a:rPr>
              <a:t>be pure </a:t>
            </a:r>
            <a:r>
              <a:rPr lang="en-US" dirty="0" smtClean="0">
                <a:solidFill>
                  <a:srgbClr val="FF0000"/>
                </a:solidFill>
              </a:rPr>
              <a:t>and blameless </a:t>
            </a:r>
            <a:r>
              <a:rPr lang="en-US" dirty="0"/>
              <a:t>for the day of </a:t>
            </a:r>
            <a:r>
              <a:rPr lang="en-US" dirty="0" smtClean="0"/>
              <a:t>Christ </a:t>
            </a:r>
          </a:p>
          <a:p>
            <a:r>
              <a:rPr lang="en-US" baseline="30000" dirty="0" smtClean="0"/>
              <a:t>												</a:t>
            </a:r>
            <a:r>
              <a:rPr lang="en-US" baseline="30000" dirty="0" smtClean="0">
                <a:solidFill>
                  <a:srgbClr val="FF0000"/>
                </a:solidFill>
              </a:rPr>
              <a:t>11</a:t>
            </a:r>
            <a:r>
              <a:rPr lang="en-US" dirty="0" smtClean="0">
                <a:solidFill>
                  <a:srgbClr val="FF0000"/>
                </a:solidFill>
              </a:rPr>
              <a:t>filled </a:t>
            </a:r>
            <a:r>
              <a:rPr lang="en-US" dirty="0">
                <a:solidFill>
                  <a:srgbClr val="FF0000"/>
                </a:solidFill>
              </a:rPr>
              <a:t>with the fruit of righteousness </a:t>
            </a:r>
            <a:endParaRPr lang="en-US" dirty="0" smtClean="0">
              <a:solidFill>
                <a:srgbClr val="FF0000"/>
              </a:solidFill>
            </a:endParaRPr>
          </a:p>
          <a:p>
            <a:r>
              <a:rPr lang="en-US" dirty="0"/>
              <a:t>	</a:t>
            </a:r>
            <a:r>
              <a:rPr lang="en-US" dirty="0" smtClean="0"/>
              <a:t>																</a:t>
            </a:r>
            <a:r>
              <a:rPr lang="en-US" dirty="0" smtClean="0">
                <a:solidFill>
                  <a:srgbClr val="FF0000"/>
                </a:solidFill>
              </a:rPr>
              <a:t>that </a:t>
            </a:r>
            <a:r>
              <a:rPr lang="en-US" dirty="0">
                <a:solidFill>
                  <a:srgbClr val="FF0000"/>
                </a:solidFill>
              </a:rPr>
              <a:t>comes </a:t>
            </a:r>
            <a:r>
              <a:rPr lang="en-US" dirty="0" smtClean="0">
                <a:solidFill>
                  <a:srgbClr val="FF0000"/>
                </a:solidFill>
              </a:rPr>
              <a:t>through </a:t>
            </a:r>
            <a:r>
              <a:rPr lang="en-US" dirty="0">
                <a:solidFill>
                  <a:srgbClr val="FF0000"/>
                </a:solidFill>
              </a:rPr>
              <a:t>Jesus </a:t>
            </a:r>
            <a:r>
              <a:rPr lang="en-US" dirty="0" smtClean="0">
                <a:solidFill>
                  <a:srgbClr val="FF0000"/>
                </a:solidFill>
              </a:rPr>
              <a:t>Christ 												                                  (and is for) </a:t>
            </a:r>
            <a:r>
              <a:rPr lang="en-US" dirty="0">
                <a:solidFill>
                  <a:srgbClr val="FF0000"/>
                </a:solidFill>
              </a:rPr>
              <a:t>the glory and praise </a:t>
            </a:r>
            <a:r>
              <a:rPr lang="en-US" dirty="0" smtClean="0">
                <a:solidFill>
                  <a:srgbClr val="FF0000"/>
                </a:solidFill>
              </a:rPr>
              <a:t>																			of </a:t>
            </a:r>
            <a:r>
              <a:rPr lang="en-US" dirty="0">
                <a:solidFill>
                  <a:srgbClr val="FF0000"/>
                </a:solidFill>
              </a:rPr>
              <a:t>God</a:t>
            </a:r>
            <a:r>
              <a:rPr lang="en-US" dirty="0" smtClean="0"/>
              <a:t>.</a:t>
            </a:r>
          </a:p>
          <a:p>
            <a:endParaRPr lang="en-US" sz="1400" dirty="0" smtClean="0">
              <a:cs typeface="ＭＳ Ｐゴシック" charset="0"/>
            </a:endParaRPr>
          </a:p>
          <a:p>
            <a:r>
              <a:rPr lang="en-US" b="0" dirty="0" smtClean="0">
                <a:latin typeface="Candara" charset="0"/>
                <a:ea typeface="Candara" charset="0"/>
                <a:cs typeface="Candara" charset="0"/>
              </a:rPr>
              <a:t>	</a:t>
            </a:r>
          </a:p>
        </p:txBody>
      </p:sp>
    </p:spTree>
    <p:extLst>
      <p:ext uri="{BB962C8B-B14F-4D97-AF65-F5344CB8AC3E}">
        <p14:creationId xmlns:p14="http://schemas.microsoft.com/office/powerpoint/2010/main" val="15924627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a:xfrm>
            <a:off x="304800" y="152400"/>
            <a:ext cx="11582400" cy="990600"/>
          </a:xfrm>
        </p:spPr>
        <p:txBody>
          <a:bodyPr/>
          <a:lstStyle/>
          <a:p>
            <a:pPr eaLnBrk="1" hangingPunct="1"/>
            <a:r>
              <a:rPr lang="en-US" sz="3200" dirty="0" smtClean="0">
                <a:latin typeface="Candara" charset="0"/>
                <a:cs typeface="MS PGothic" charset="0"/>
              </a:rPr>
              <a:t>Dr. Brownlee in Chin</a:t>
            </a:r>
            <a:endParaRPr lang="en-US" sz="3200" dirty="0">
              <a:latin typeface="Candara" charset="0"/>
              <a:cs typeface="MS PGothic" charset="0"/>
            </a:endParaRPr>
          </a:p>
        </p:txBody>
      </p:sp>
    </p:spTree>
    <p:extLst>
      <p:ext uri="{BB962C8B-B14F-4D97-AF65-F5344CB8AC3E}">
        <p14:creationId xmlns:p14="http://schemas.microsoft.com/office/powerpoint/2010/main" val="18771862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4482"/>
            <a:ext cx="5680474" cy="6858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800" y="-17929"/>
            <a:ext cx="5547820" cy="6799932"/>
          </a:xfrm>
          <a:prstGeom prst="rect">
            <a:avLst/>
          </a:prstGeom>
        </p:spPr>
      </p:pic>
    </p:spTree>
    <p:extLst>
      <p:ext uri="{BB962C8B-B14F-4D97-AF65-F5344CB8AC3E}">
        <p14:creationId xmlns:p14="http://schemas.microsoft.com/office/powerpoint/2010/main" val="7285138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3483" y="-1"/>
            <a:ext cx="8927398" cy="6874501"/>
          </a:xfrm>
          <a:prstGeom prst="rect">
            <a:avLst/>
          </a:prstGeom>
        </p:spPr>
      </p:pic>
    </p:spTree>
    <p:extLst>
      <p:ext uri="{BB962C8B-B14F-4D97-AF65-F5344CB8AC3E}">
        <p14:creationId xmlns:p14="http://schemas.microsoft.com/office/powerpoint/2010/main" val="15222725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a:xfrm>
            <a:off x="304800" y="0"/>
            <a:ext cx="11582400" cy="838200"/>
          </a:xfrm>
        </p:spPr>
        <p:txBody>
          <a:bodyPr/>
          <a:lstStyle/>
          <a:p>
            <a:pPr eaLnBrk="1" hangingPunct="1"/>
            <a:r>
              <a:rPr lang="en-US" sz="3200" dirty="0" smtClean="0">
                <a:latin typeface="Candara" charset="0"/>
                <a:cs typeface="MS PGothic" charset="0"/>
              </a:rPr>
              <a:t>Philippians 1:12-18</a:t>
            </a:r>
            <a:endParaRPr lang="en-US" sz="3200" dirty="0">
              <a:latin typeface="Candara" charset="0"/>
              <a:cs typeface="MS PGothic" charset="0"/>
            </a:endParaRPr>
          </a:p>
        </p:txBody>
      </p:sp>
      <p:sp>
        <p:nvSpPr>
          <p:cNvPr id="140290" name="Rectangle 3"/>
          <p:cNvSpPr>
            <a:spLocks noGrp="1" noChangeArrowheads="1"/>
          </p:cNvSpPr>
          <p:nvPr>
            <p:ph idx="1"/>
          </p:nvPr>
        </p:nvSpPr>
        <p:spPr>
          <a:xfrm>
            <a:off x="152400" y="990600"/>
            <a:ext cx="11887200" cy="5715000"/>
          </a:xfrm>
        </p:spPr>
        <p:txBody>
          <a:bodyPr/>
          <a:lstStyle/>
          <a:p>
            <a:pPr marL="17463" lvl="0" indent="-17463" defTabSz="914400" eaLnBrk="1" fontAlgn="auto" hangingPunct="1">
              <a:spcBef>
                <a:spcPts val="0"/>
              </a:spcBef>
              <a:spcAft>
                <a:spcPts val="0"/>
              </a:spcAft>
              <a:tabLst>
                <a:tab pos="679450" algn="l"/>
              </a:tabLst>
            </a:pPr>
            <a:r>
              <a:rPr lang="en-US" sz="2800" b="0" i="1" baseline="30000" dirty="0" smtClean="0">
                <a:latin typeface="Candara" charset="0"/>
                <a:ea typeface="Candara" charset="0"/>
                <a:cs typeface="Candara" charset="0"/>
              </a:rPr>
              <a:t>12</a:t>
            </a:r>
            <a:r>
              <a:rPr lang="en-US" sz="2800" b="0" i="1" dirty="0" smtClean="0">
                <a:latin typeface="Candara" charset="0"/>
                <a:ea typeface="Candara" charset="0"/>
                <a:cs typeface="Candara" charset="0"/>
              </a:rPr>
              <a:t>I </a:t>
            </a:r>
            <a:r>
              <a:rPr lang="en-US" sz="2800" b="0" i="1" dirty="0">
                <a:latin typeface="Candara" charset="0"/>
                <a:ea typeface="Candara" charset="0"/>
                <a:cs typeface="Candara" charset="0"/>
              </a:rPr>
              <a:t>want you to know, brothers, that what has happened to me has really served to advance the gospel, </a:t>
            </a:r>
            <a:r>
              <a:rPr lang="en-US" sz="2800" b="0" i="1" baseline="30000" dirty="0" smtClean="0">
                <a:latin typeface="Candara" charset="0"/>
                <a:ea typeface="Candara" charset="0"/>
                <a:cs typeface="Candara" charset="0"/>
              </a:rPr>
              <a:t>13</a:t>
            </a:r>
            <a:r>
              <a:rPr lang="en-US" sz="2800" b="0" i="1" dirty="0" smtClean="0">
                <a:latin typeface="Candara" charset="0"/>
                <a:ea typeface="Candara" charset="0"/>
                <a:cs typeface="Candara" charset="0"/>
              </a:rPr>
              <a:t>so </a:t>
            </a:r>
            <a:r>
              <a:rPr lang="en-US" sz="2800" b="0" i="1" dirty="0">
                <a:latin typeface="Candara" charset="0"/>
                <a:ea typeface="Candara" charset="0"/>
                <a:cs typeface="Candara" charset="0"/>
              </a:rPr>
              <a:t>that it has become known throughout the whole imperial guard and to all the rest that my imprisonment is for Christ. </a:t>
            </a:r>
            <a:r>
              <a:rPr lang="en-US" sz="2800" b="0" i="1" baseline="30000" dirty="0" smtClean="0">
                <a:latin typeface="Candara" charset="0"/>
                <a:ea typeface="Candara" charset="0"/>
                <a:cs typeface="Candara" charset="0"/>
              </a:rPr>
              <a:t>14</a:t>
            </a:r>
            <a:r>
              <a:rPr lang="en-US" sz="2800" b="0" i="1" dirty="0" smtClean="0">
                <a:latin typeface="Candara" charset="0"/>
                <a:ea typeface="Candara" charset="0"/>
                <a:cs typeface="Candara" charset="0"/>
              </a:rPr>
              <a:t>And </a:t>
            </a:r>
            <a:r>
              <a:rPr lang="en-US" sz="2800" b="0" i="1" dirty="0">
                <a:latin typeface="Candara" charset="0"/>
                <a:ea typeface="Candara" charset="0"/>
                <a:cs typeface="Candara" charset="0"/>
              </a:rPr>
              <a:t>most of the brothers, having become confident in the Lord by my imprisonment, are much more bold to speak the word without </a:t>
            </a:r>
            <a:r>
              <a:rPr lang="en-US" sz="2800" b="0" i="1" dirty="0" smtClean="0">
                <a:latin typeface="Candara" charset="0"/>
                <a:ea typeface="Candara" charset="0"/>
                <a:cs typeface="Candara" charset="0"/>
              </a:rPr>
              <a:t>fear. </a:t>
            </a:r>
            <a:r>
              <a:rPr lang="en-US" sz="2800" b="0" i="1" baseline="30000" dirty="0" smtClean="0">
                <a:latin typeface="Candara" charset="0"/>
                <a:ea typeface="Candara" charset="0"/>
                <a:cs typeface="Candara" charset="0"/>
              </a:rPr>
              <a:t>15</a:t>
            </a:r>
            <a:r>
              <a:rPr lang="en-US" sz="2800" b="0" i="1" dirty="0" smtClean="0">
                <a:latin typeface="Candara" charset="0"/>
                <a:ea typeface="Candara" charset="0"/>
                <a:cs typeface="Candara" charset="0"/>
              </a:rPr>
              <a:t>Some </a:t>
            </a:r>
            <a:r>
              <a:rPr lang="en-US" sz="2800" b="0" i="1" dirty="0">
                <a:latin typeface="Candara" charset="0"/>
                <a:ea typeface="Candara" charset="0"/>
                <a:cs typeface="Candara" charset="0"/>
              </a:rPr>
              <a:t>indeed preach Christ from envy and rivalry, but others from good will. </a:t>
            </a:r>
            <a:r>
              <a:rPr lang="en-US" sz="2800" b="0" i="1" baseline="30000" dirty="0" smtClean="0">
                <a:latin typeface="Candara" charset="0"/>
                <a:ea typeface="Candara" charset="0"/>
                <a:cs typeface="Candara" charset="0"/>
              </a:rPr>
              <a:t>16</a:t>
            </a:r>
            <a:r>
              <a:rPr lang="en-US" sz="2800" b="0" i="1" dirty="0" smtClean="0">
                <a:latin typeface="Candara" charset="0"/>
                <a:ea typeface="Candara" charset="0"/>
                <a:cs typeface="Candara" charset="0"/>
              </a:rPr>
              <a:t>The </a:t>
            </a:r>
            <a:r>
              <a:rPr lang="en-US" sz="2800" b="0" i="1" dirty="0">
                <a:latin typeface="Candara" charset="0"/>
                <a:ea typeface="Candara" charset="0"/>
                <a:cs typeface="Candara" charset="0"/>
              </a:rPr>
              <a:t>latter do it out of love, knowing that I am put here for the defense of the gospel. </a:t>
            </a:r>
            <a:r>
              <a:rPr lang="en-US" sz="2800" b="0" i="1" baseline="30000" dirty="0" smtClean="0">
                <a:latin typeface="Candara" charset="0"/>
                <a:ea typeface="Candara" charset="0"/>
                <a:cs typeface="Candara" charset="0"/>
              </a:rPr>
              <a:t>17</a:t>
            </a:r>
            <a:r>
              <a:rPr lang="en-US" sz="2800" b="0" i="1" dirty="0" smtClean="0">
                <a:latin typeface="Candara" charset="0"/>
                <a:ea typeface="Candara" charset="0"/>
                <a:cs typeface="Candara" charset="0"/>
              </a:rPr>
              <a:t>The </a:t>
            </a:r>
            <a:r>
              <a:rPr lang="en-US" sz="2800" b="0" i="1" dirty="0">
                <a:latin typeface="Candara" charset="0"/>
                <a:ea typeface="Candara" charset="0"/>
                <a:cs typeface="Candara" charset="0"/>
              </a:rPr>
              <a:t>former proclaim Christ out of selfish ambition, not sincerely but thinking to afflict me in my imprisonment.</a:t>
            </a:r>
            <a:r>
              <a:rPr lang="en-US" sz="2800" b="0" i="1" baseline="30000" dirty="0">
                <a:latin typeface="Candara" charset="0"/>
                <a:ea typeface="Candara" charset="0"/>
                <a:cs typeface="Candara" charset="0"/>
              </a:rPr>
              <a:t> </a:t>
            </a:r>
            <a:r>
              <a:rPr lang="en-US" sz="2800" b="0" i="1" baseline="30000" dirty="0" smtClean="0">
                <a:latin typeface="Candara" charset="0"/>
                <a:ea typeface="Candara" charset="0"/>
                <a:cs typeface="Candara" charset="0"/>
              </a:rPr>
              <a:t>18</a:t>
            </a:r>
            <a:r>
              <a:rPr lang="en-US" sz="2800" b="0" i="1" dirty="0" smtClean="0">
                <a:latin typeface="Candara" charset="0"/>
                <a:ea typeface="Candara" charset="0"/>
                <a:cs typeface="Candara" charset="0"/>
              </a:rPr>
              <a:t>What </a:t>
            </a:r>
            <a:r>
              <a:rPr lang="en-US" sz="2800" b="0" i="1" dirty="0">
                <a:latin typeface="Candara" charset="0"/>
                <a:ea typeface="Candara" charset="0"/>
                <a:cs typeface="Candara" charset="0"/>
              </a:rPr>
              <a:t>then? Only that in every way, whether in pretense or in truth, Christ is proclaimed, and in that I rejoice.</a:t>
            </a:r>
            <a:endParaRPr lang="en-US" sz="2800" b="0" dirty="0">
              <a:latin typeface="Candara" charset="0"/>
              <a:ea typeface="Candara" charset="0"/>
              <a:cs typeface="Candara" charset="0"/>
            </a:endParaRPr>
          </a:p>
        </p:txBody>
      </p:sp>
    </p:spTree>
    <p:extLst>
      <p:ext uri="{BB962C8B-B14F-4D97-AF65-F5344CB8AC3E}">
        <p14:creationId xmlns:p14="http://schemas.microsoft.com/office/powerpoint/2010/main" val="7802617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a:xfrm>
            <a:off x="304800" y="0"/>
            <a:ext cx="11582400" cy="838200"/>
          </a:xfrm>
        </p:spPr>
        <p:txBody>
          <a:bodyPr/>
          <a:lstStyle/>
          <a:p>
            <a:pPr eaLnBrk="1" hangingPunct="1"/>
            <a:r>
              <a:rPr lang="en-US" sz="3200" dirty="0" smtClean="0">
                <a:latin typeface="Candara" charset="0"/>
                <a:cs typeface="MS PGothic" charset="0"/>
              </a:rPr>
              <a:t>Philippians 1:12-18</a:t>
            </a:r>
            <a:endParaRPr lang="en-US" sz="3200" dirty="0">
              <a:latin typeface="Candara" charset="0"/>
              <a:cs typeface="MS PGothic" charset="0"/>
            </a:endParaRPr>
          </a:p>
        </p:txBody>
      </p:sp>
      <p:sp>
        <p:nvSpPr>
          <p:cNvPr id="140290" name="Rectangle 3"/>
          <p:cNvSpPr>
            <a:spLocks noGrp="1" noChangeArrowheads="1"/>
          </p:cNvSpPr>
          <p:nvPr>
            <p:ph idx="1"/>
          </p:nvPr>
        </p:nvSpPr>
        <p:spPr>
          <a:xfrm>
            <a:off x="152400" y="990600"/>
            <a:ext cx="11887200" cy="5715000"/>
          </a:xfrm>
        </p:spPr>
        <p:txBody>
          <a:bodyPr/>
          <a:lstStyle/>
          <a:p>
            <a:pPr marL="17463" lvl="0" indent="-17463" defTabSz="914400" eaLnBrk="1" fontAlgn="auto" hangingPunct="1">
              <a:spcBef>
                <a:spcPts val="0"/>
              </a:spcBef>
              <a:spcAft>
                <a:spcPts val="0"/>
              </a:spcAft>
              <a:tabLst>
                <a:tab pos="679450" algn="l"/>
              </a:tabLst>
            </a:pPr>
            <a:r>
              <a:rPr lang="en-US" sz="2800" b="0" i="1" baseline="30000" dirty="0" smtClean="0">
                <a:latin typeface="Candara" charset="0"/>
                <a:ea typeface="Candara" charset="0"/>
                <a:cs typeface="Candara" charset="0"/>
              </a:rPr>
              <a:t>12</a:t>
            </a:r>
            <a:r>
              <a:rPr lang="en-US" sz="2800" b="0" i="1" dirty="0" smtClean="0">
                <a:latin typeface="Candara" charset="0"/>
                <a:ea typeface="Candara" charset="0"/>
                <a:cs typeface="Candara" charset="0"/>
              </a:rPr>
              <a:t>I </a:t>
            </a:r>
            <a:r>
              <a:rPr lang="en-US" sz="2800" b="0" i="1" dirty="0">
                <a:latin typeface="Candara" charset="0"/>
                <a:ea typeface="Candara" charset="0"/>
                <a:cs typeface="Candara" charset="0"/>
              </a:rPr>
              <a:t>want you to know, brothers, that what has happened to me has really served to advance the gospel, </a:t>
            </a:r>
            <a:r>
              <a:rPr lang="en-US" sz="2800" b="0" i="1" baseline="30000" dirty="0" smtClean="0">
                <a:latin typeface="Candara" charset="0"/>
                <a:ea typeface="Candara" charset="0"/>
                <a:cs typeface="Candara" charset="0"/>
              </a:rPr>
              <a:t>13</a:t>
            </a:r>
            <a:r>
              <a:rPr lang="en-US" sz="2800" b="0" i="1" dirty="0" smtClean="0">
                <a:latin typeface="Candara" charset="0"/>
                <a:ea typeface="Candara" charset="0"/>
                <a:cs typeface="Candara" charset="0"/>
              </a:rPr>
              <a:t>so </a:t>
            </a:r>
            <a:r>
              <a:rPr lang="en-US" sz="2800" b="0" i="1" dirty="0">
                <a:latin typeface="Candara" charset="0"/>
                <a:ea typeface="Candara" charset="0"/>
                <a:cs typeface="Candara" charset="0"/>
              </a:rPr>
              <a:t>that it has become known throughout the whole imperial guard and to all the rest that my imprisonment is for Christ. </a:t>
            </a:r>
            <a:r>
              <a:rPr lang="en-US" sz="2800" b="0" i="1" baseline="30000" dirty="0" smtClean="0">
                <a:latin typeface="Candara" charset="0"/>
                <a:ea typeface="Candara" charset="0"/>
                <a:cs typeface="Candara" charset="0"/>
              </a:rPr>
              <a:t>14</a:t>
            </a:r>
            <a:r>
              <a:rPr lang="en-US" sz="2800" b="0" i="1" dirty="0" smtClean="0">
                <a:latin typeface="Candara" charset="0"/>
                <a:ea typeface="Candara" charset="0"/>
                <a:cs typeface="Candara" charset="0"/>
              </a:rPr>
              <a:t>And </a:t>
            </a:r>
            <a:r>
              <a:rPr lang="en-US" sz="2800" b="0" i="1" dirty="0">
                <a:latin typeface="Candara" charset="0"/>
                <a:ea typeface="Candara" charset="0"/>
                <a:cs typeface="Candara" charset="0"/>
              </a:rPr>
              <a:t>most of the brothers, having become confident in the Lord by my imprisonment, are much more bold to speak the word without </a:t>
            </a:r>
            <a:r>
              <a:rPr lang="en-US" sz="2800" b="0" i="1" dirty="0" smtClean="0">
                <a:latin typeface="Candara" charset="0"/>
                <a:ea typeface="Candara" charset="0"/>
                <a:cs typeface="Candara" charset="0"/>
              </a:rPr>
              <a:t>fear. </a:t>
            </a:r>
            <a:r>
              <a:rPr lang="en-US" sz="2800" b="0" i="1" baseline="30000" dirty="0" smtClean="0">
                <a:latin typeface="Candara" charset="0"/>
                <a:ea typeface="Candara" charset="0"/>
                <a:cs typeface="Candara" charset="0"/>
              </a:rPr>
              <a:t>15</a:t>
            </a:r>
            <a:r>
              <a:rPr lang="en-US" sz="2800" b="0" i="1" dirty="0" smtClean="0">
                <a:latin typeface="Candara" charset="0"/>
                <a:ea typeface="Candara" charset="0"/>
                <a:cs typeface="Candara" charset="0"/>
              </a:rPr>
              <a:t>Some </a:t>
            </a:r>
            <a:r>
              <a:rPr lang="en-US" sz="2800" b="0" i="1" dirty="0">
                <a:latin typeface="Candara" charset="0"/>
                <a:ea typeface="Candara" charset="0"/>
                <a:cs typeface="Candara" charset="0"/>
              </a:rPr>
              <a:t>indeed preach Christ from envy and rivalry, but others from good will. </a:t>
            </a:r>
            <a:r>
              <a:rPr lang="en-US" sz="2800" b="0" i="1" baseline="30000" dirty="0" smtClean="0">
                <a:latin typeface="Candara" charset="0"/>
                <a:ea typeface="Candara" charset="0"/>
                <a:cs typeface="Candara" charset="0"/>
              </a:rPr>
              <a:t>16</a:t>
            </a:r>
            <a:r>
              <a:rPr lang="en-US" sz="2800" b="0" i="1" dirty="0" smtClean="0">
                <a:latin typeface="Candara" charset="0"/>
                <a:ea typeface="Candara" charset="0"/>
                <a:cs typeface="Candara" charset="0"/>
              </a:rPr>
              <a:t>The </a:t>
            </a:r>
            <a:r>
              <a:rPr lang="en-US" sz="2800" b="0" i="1" dirty="0">
                <a:latin typeface="Candara" charset="0"/>
                <a:ea typeface="Candara" charset="0"/>
                <a:cs typeface="Candara" charset="0"/>
              </a:rPr>
              <a:t>latter do it out of love, knowing that I am put here for the defense of the gospel. </a:t>
            </a:r>
            <a:r>
              <a:rPr lang="en-US" sz="2800" b="0" i="1" baseline="30000" dirty="0" smtClean="0">
                <a:latin typeface="Candara" charset="0"/>
                <a:ea typeface="Candara" charset="0"/>
                <a:cs typeface="Candara" charset="0"/>
              </a:rPr>
              <a:t>17</a:t>
            </a:r>
            <a:r>
              <a:rPr lang="en-US" sz="2800" b="0" i="1" dirty="0" smtClean="0">
                <a:latin typeface="Candara" charset="0"/>
                <a:ea typeface="Candara" charset="0"/>
                <a:cs typeface="Candara" charset="0"/>
              </a:rPr>
              <a:t>The </a:t>
            </a:r>
            <a:r>
              <a:rPr lang="en-US" sz="2800" b="0" i="1" dirty="0">
                <a:latin typeface="Candara" charset="0"/>
                <a:ea typeface="Candara" charset="0"/>
                <a:cs typeface="Candara" charset="0"/>
              </a:rPr>
              <a:t>former proclaim Christ out of selfish ambition, not sincerely but thinking to afflict me in my imprisonment.</a:t>
            </a:r>
            <a:r>
              <a:rPr lang="en-US" sz="2800" b="0" i="1" baseline="30000" dirty="0">
                <a:latin typeface="Candara" charset="0"/>
                <a:ea typeface="Candara" charset="0"/>
                <a:cs typeface="Candara" charset="0"/>
              </a:rPr>
              <a:t> </a:t>
            </a:r>
            <a:r>
              <a:rPr lang="en-US" sz="2800" b="0" i="1" baseline="30000" dirty="0" smtClean="0">
                <a:latin typeface="Candara" charset="0"/>
                <a:ea typeface="Candara" charset="0"/>
                <a:cs typeface="Candara" charset="0"/>
              </a:rPr>
              <a:t>18</a:t>
            </a:r>
            <a:r>
              <a:rPr lang="en-US" sz="2800" b="0" i="1" dirty="0" smtClean="0">
                <a:latin typeface="Candara" charset="0"/>
                <a:ea typeface="Candara" charset="0"/>
                <a:cs typeface="Candara" charset="0"/>
              </a:rPr>
              <a:t>What </a:t>
            </a:r>
            <a:r>
              <a:rPr lang="en-US" sz="2800" b="0" i="1" dirty="0">
                <a:latin typeface="Candara" charset="0"/>
                <a:ea typeface="Candara" charset="0"/>
                <a:cs typeface="Candara" charset="0"/>
              </a:rPr>
              <a:t>then? Only that in every way, whether in pretense or in truth, </a:t>
            </a:r>
            <a:r>
              <a:rPr lang="en-US" sz="2800" b="0" i="1" dirty="0" smtClean="0">
                <a:latin typeface="Candara" charset="0"/>
                <a:ea typeface="Candara" charset="0"/>
                <a:cs typeface="Candara" charset="0"/>
              </a:rPr>
              <a:t>Christ </a:t>
            </a:r>
            <a:r>
              <a:rPr lang="en-US" sz="2800" b="0" i="1" dirty="0">
                <a:latin typeface="Candara" charset="0"/>
                <a:ea typeface="Candara" charset="0"/>
                <a:cs typeface="Candara" charset="0"/>
              </a:rPr>
              <a:t>is proclaimed, and in that I rejoice</a:t>
            </a:r>
            <a:r>
              <a:rPr lang="en-US" sz="2800" b="0" i="1" dirty="0" smtClean="0">
                <a:latin typeface="Candara" charset="0"/>
                <a:ea typeface="Candara" charset="0"/>
                <a:cs typeface="Candara" charset="0"/>
              </a:rPr>
              <a:t>.</a:t>
            </a:r>
          </a:p>
          <a:p>
            <a:pPr marL="17463" lvl="0" indent="-17463" defTabSz="914400" eaLnBrk="1" fontAlgn="auto" hangingPunct="1">
              <a:spcBef>
                <a:spcPts val="0"/>
              </a:spcBef>
              <a:spcAft>
                <a:spcPts val="0"/>
              </a:spcAft>
              <a:tabLst>
                <a:tab pos="679450" algn="l"/>
              </a:tabLst>
            </a:pPr>
            <a:endParaRPr lang="en-US" sz="2800" b="0" i="1" dirty="0">
              <a:latin typeface="Candara" charset="0"/>
              <a:ea typeface="Candara" charset="0"/>
              <a:cs typeface="Candara" charset="0"/>
            </a:endParaRPr>
          </a:p>
          <a:p>
            <a:pPr marL="17463" indent="-17463" defTabSz="914400" eaLnBrk="1" fontAlgn="auto" hangingPunct="1">
              <a:spcBef>
                <a:spcPts val="0"/>
              </a:spcBef>
              <a:spcAft>
                <a:spcPts val="0"/>
              </a:spcAft>
              <a:tabLst>
                <a:tab pos="679450" algn="l"/>
              </a:tabLst>
            </a:pPr>
            <a:r>
              <a:rPr lang="en-US" sz="2800" b="0" i="1" dirty="0" smtClean="0">
                <a:latin typeface="Candara" charset="0"/>
                <a:ea typeface="Candara" charset="0"/>
                <a:cs typeface="Candara" charset="0"/>
              </a:rPr>
              <a:t>Key Truth: </a:t>
            </a:r>
            <a:r>
              <a:rPr lang="en-US" sz="2800" dirty="0"/>
              <a:t>	We must develop a deep, solid, conviction that are joy is not dependent on our circumstances. An anchor that holds in the storm.</a:t>
            </a:r>
          </a:p>
          <a:p>
            <a:pPr marL="17463" lvl="0" indent="-17463" defTabSz="914400" eaLnBrk="1" fontAlgn="auto" hangingPunct="1">
              <a:spcBef>
                <a:spcPts val="0"/>
              </a:spcBef>
              <a:spcAft>
                <a:spcPts val="0"/>
              </a:spcAft>
              <a:tabLst>
                <a:tab pos="679450" algn="l"/>
              </a:tabLst>
            </a:pPr>
            <a:endParaRPr lang="en-US" sz="2800" b="0" dirty="0">
              <a:latin typeface="Candara" charset="0"/>
              <a:ea typeface="Candara" charset="0"/>
              <a:cs typeface="Candara" charset="0"/>
            </a:endParaRPr>
          </a:p>
        </p:txBody>
      </p:sp>
    </p:spTree>
    <p:extLst>
      <p:ext uri="{BB962C8B-B14F-4D97-AF65-F5344CB8AC3E}">
        <p14:creationId xmlns:p14="http://schemas.microsoft.com/office/powerpoint/2010/main" val="6102083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a:xfrm>
            <a:off x="304800" y="0"/>
            <a:ext cx="11582400" cy="838200"/>
          </a:xfrm>
        </p:spPr>
        <p:txBody>
          <a:bodyPr/>
          <a:lstStyle/>
          <a:p>
            <a:pPr eaLnBrk="1" hangingPunct="1"/>
            <a:r>
              <a:rPr lang="en-US" sz="3200" dirty="0" smtClean="0">
                <a:latin typeface="Candara" charset="0"/>
                <a:cs typeface="MS PGothic" charset="0"/>
              </a:rPr>
              <a:t>Philippians 1:12-18</a:t>
            </a:r>
            <a:endParaRPr lang="en-US" sz="3200" dirty="0">
              <a:latin typeface="Candara" charset="0"/>
              <a:cs typeface="MS PGothic" charset="0"/>
            </a:endParaRPr>
          </a:p>
        </p:txBody>
      </p:sp>
      <p:sp>
        <p:nvSpPr>
          <p:cNvPr id="140290" name="Rectangle 3"/>
          <p:cNvSpPr>
            <a:spLocks noGrp="1" noChangeArrowheads="1"/>
          </p:cNvSpPr>
          <p:nvPr>
            <p:ph idx="1"/>
          </p:nvPr>
        </p:nvSpPr>
        <p:spPr>
          <a:xfrm>
            <a:off x="152400" y="990600"/>
            <a:ext cx="11887200" cy="5715000"/>
          </a:xfrm>
        </p:spPr>
        <p:txBody>
          <a:bodyPr/>
          <a:lstStyle/>
          <a:p>
            <a:pPr marL="17463" lvl="0" indent="-17463" defTabSz="914400" eaLnBrk="1" fontAlgn="auto" hangingPunct="1">
              <a:spcBef>
                <a:spcPts val="0"/>
              </a:spcBef>
              <a:spcAft>
                <a:spcPts val="0"/>
              </a:spcAft>
              <a:tabLst>
                <a:tab pos="679450" algn="l"/>
              </a:tabLst>
            </a:pPr>
            <a:r>
              <a:rPr lang="en-US" sz="2800" b="0" i="1" baseline="30000" dirty="0" smtClean="0">
                <a:latin typeface="Candara" charset="0"/>
                <a:ea typeface="Candara" charset="0"/>
                <a:cs typeface="Candara" charset="0"/>
              </a:rPr>
              <a:t>12</a:t>
            </a:r>
            <a:r>
              <a:rPr lang="en-US" sz="2800" b="0" i="1" dirty="0" smtClean="0">
                <a:latin typeface="Candara" charset="0"/>
                <a:ea typeface="Candara" charset="0"/>
                <a:cs typeface="Candara" charset="0"/>
              </a:rPr>
              <a:t>I </a:t>
            </a:r>
            <a:r>
              <a:rPr lang="en-US" sz="2800" b="0" i="1" dirty="0">
                <a:latin typeface="Candara" charset="0"/>
                <a:ea typeface="Candara" charset="0"/>
                <a:cs typeface="Candara" charset="0"/>
              </a:rPr>
              <a:t>want you to know, brothers, that </a:t>
            </a:r>
            <a:r>
              <a:rPr lang="en-US" sz="2800" b="0" i="1" dirty="0">
                <a:solidFill>
                  <a:srgbClr val="FF0000"/>
                </a:solidFill>
                <a:latin typeface="Candara" charset="0"/>
                <a:ea typeface="Candara" charset="0"/>
                <a:cs typeface="Candara" charset="0"/>
              </a:rPr>
              <a:t>what has happened to me has really served to advance the gospel</a:t>
            </a:r>
            <a:r>
              <a:rPr lang="en-US" sz="2800" b="0" i="1" dirty="0">
                <a:latin typeface="Candara" charset="0"/>
                <a:ea typeface="Candara" charset="0"/>
                <a:cs typeface="Candara" charset="0"/>
              </a:rPr>
              <a:t>, </a:t>
            </a:r>
            <a:r>
              <a:rPr lang="en-US" sz="2800" b="0" i="1" baseline="30000" dirty="0" smtClean="0">
                <a:latin typeface="Candara" charset="0"/>
                <a:ea typeface="Candara" charset="0"/>
                <a:cs typeface="Candara" charset="0"/>
              </a:rPr>
              <a:t>13</a:t>
            </a:r>
            <a:r>
              <a:rPr lang="en-US" sz="2800" b="0" i="1" dirty="0" smtClean="0">
                <a:latin typeface="Candara" charset="0"/>
                <a:ea typeface="Candara" charset="0"/>
                <a:cs typeface="Candara" charset="0"/>
              </a:rPr>
              <a:t>so </a:t>
            </a:r>
            <a:r>
              <a:rPr lang="en-US" sz="2800" b="0" i="1" dirty="0">
                <a:latin typeface="Candara" charset="0"/>
                <a:ea typeface="Candara" charset="0"/>
                <a:cs typeface="Candara" charset="0"/>
              </a:rPr>
              <a:t>that it has become known throughout the whole imperial guard and to all the rest that my imprisonment is for Christ. </a:t>
            </a:r>
            <a:r>
              <a:rPr lang="en-US" sz="2800" b="0" i="1" baseline="30000" dirty="0" smtClean="0">
                <a:latin typeface="Candara" charset="0"/>
                <a:ea typeface="Candara" charset="0"/>
                <a:cs typeface="Candara" charset="0"/>
              </a:rPr>
              <a:t>14</a:t>
            </a:r>
            <a:r>
              <a:rPr lang="en-US" sz="2800" b="0" i="1" dirty="0" smtClean="0">
                <a:latin typeface="Candara" charset="0"/>
                <a:ea typeface="Candara" charset="0"/>
                <a:cs typeface="Candara" charset="0"/>
              </a:rPr>
              <a:t>And </a:t>
            </a:r>
            <a:r>
              <a:rPr lang="en-US" sz="2800" b="0" i="1" dirty="0">
                <a:latin typeface="Candara" charset="0"/>
                <a:ea typeface="Candara" charset="0"/>
                <a:cs typeface="Candara" charset="0"/>
              </a:rPr>
              <a:t>most of the brothers, having become confident in the Lord by my imprisonment, are much more bold to speak the word without </a:t>
            </a:r>
            <a:r>
              <a:rPr lang="en-US" sz="2800" b="0" i="1" dirty="0" smtClean="0">
                <a:latin typeface="Candara" charset="0"/>
                <a:ea typeface="Candara" charset="0"/>
                <a:cs typeface="Candara" charset="0"/>
              </a:rPr>
              <a:t>fear. </a:t>
            </a:r>
            <a:r>
              <a:rPr lang="en-US" sz="2800" b="0" i="1" baseline="30000" dirty="0" smtClean="0">
                <a:latin typeface="Candara" charset="0"/>
                <a:ea typeface="Candara" charset="0"/>
                <a:cs typeface="Candara" charset="0"/>
              </a:rPr>
              <a:t>15</a:t>
            </a:r>
            <a:r>
              <a:rPr lang="en-US" sz="2800" b="0" i="1" dirty="0" smtClean="0">
                <a:latin typeface="Candara" charset="0"/>
                <a:ea typeface="Candara" charset="0"/>
                <a:cs typeface="Candara" charset="0"/>
              </a:rPr>
              <a:t>Some </a:t>
            </a:r>
            <a:r>
              <a:rPr lang="en-US" sz="2800" b="0" i="1" dirty="0">
                <a:latin typeface="Candara" charset="0"/>
                <a:ea typeface="Candara" charset="0"/>
                <a:cs typeface="Candara" charset="0"/>
              </a:rPr>
              <a:t>indeed preach Christ from envy and rivalry, but others from good will. </a:t>
            </a:r>
            <a:r>
              <a:rPr lang="en-US" sz="2800" b="0" i="1" baseline="30000" dirty="0" smtClean="0">
                <a:latin typeface="Candara" charset="0"/>
                <a:ea typeface="Candara" charset="0"/>
                <a:cs typeface="Candara" charset="0"/>
              </a:rPr>
              <a:t>16</a:t>
            </a:r>
            <a:r>
              <a:rPr lang="en-US" sz="2800" b="0" i="1" dirty="0" smtClean="0">
                <a:latin typeface="Candara" charset="0"/>
                <a:ea typeface="Candara" charset="0"/>
                <a:cs typeface="Candara" charset="0"/>
              </a:rPr>
              <a:t>The </a:t>
            </a:r>
            <a:r>
              <a:rPr lang="en-US" sz="2800" b="0" i="1" dirty="0">
                <a:latin typeface="Candara" charset="0"/>
                <a:ea typeface="Candara" charset="0"/>
                <a:cs typeface="Candara" charset="0"/>
              </a:rPr>
              <a:t>latter do it out of love, knowing that I am put here for the defense of the gospel. </a:t>
            </a:r>
            <a:r>
              <a:rPr lang="en-US" sz="2800" b="0" i="1" baseline="30000" dirty="0" smtClean="0">
                <a:latin typeface="Candara" charset="0"/>
                <a:ea typeface="Candara" charset="0"/>
                <a:cs typeface="Candara" charset="0"/>
              </a:rPr>
              <a:t>17</a:t>
            </a:r>
            <a:r>
              <a:rPr lang="en-US" sz="2800" b="0" i="1" dirty="0" smtClean="0">
                <a:latin typeface="Candara" charset="0"/>
                <a:ea typeface="Candara" charset="0"/>
                <a:cs typeface="Candara" charset="0"/>
              </a:rPr>
              <a:t>The </a:t>
            </a:r>
            <a:r>
              <a:rPr lang="en-US" sz="2800" b="0" i="1" dirty="0">
                <a:latin typeface="Candara" charset="0"/>
                <a:ea typeface="Candara" charset="0"/>
                <a:cs typeface="Candara" charset="0"/>
              </a:rPr>
              <a:t>former proclaim Christ out of selfish ambition, not sincerely but thinking to afflict me in my imprisonment.</a:t>
            </a:r>
            <a:r>
              <a:rPr lang="en-US" sz="2800" b="0" i="1" baseline="30000" dirty="0">
                <a:latin typeface="Candara" charset="0"/>
                <a:ea typeface="Candara" charset="0"/>
                <a:cs typeface="Candara" charset="0"/>
              </a:rPr>
              <a:t> </a:t>
            </a:r>
            <a:r>
              <a:rPr lang="en-US" sz="2800" b="0" i="1" baseline="30000" dirty="0" smtClean="0">
                <a:latin typeface="Candara" charset="0"/>
                <a:ea typeface="Candara" charset="0"/>
                <a:cs typeface="Candara" charset="0"/>
              </a:rPr>
              <a:t>18</a:t>
            </a:r>
            <a:r>
              <a:rPr lang="en-US" sz="2800" b="0" i="1" dirty="0" smtClean="0">
                <a:latin typeface="Candara" charset="0"/>
                <a:ea typeface="Candara" charset="0"/>
                <a:cs typeface="Candara" charset="0"/>
              </a:rPr>
              <a:t>What </a:t>
            </a:r>
            <a:r>
              <a:rPr lang="en-US" sz="2800" b="0" i="1" dirty="0">
                <a:latin typeface="Candara" charset="0"/>
                <a:ea typeface="Candara" charset="0"/>
                <a:cs typeface="Candara" charset="0"/>
              </a:rPr>
              <a:t>then? Only that in every way, whether in pretense or in truth, </a:t>
            </a:r>
            <a:r>
              <a:rPr lang="en-US" sz="2800" b="0" i="1" dirty="0" smtClean="0">
                <a:latin typeface="Candara" charset="0"/>
                <a:ea typeface="Candara" charset="0"/>
                <a:cs typeface="Candara" charset="0"/>
              </a:rPr>
              <a:t>Christ </a:t>
            </a:r>
            <a:r>
              <a:rPr lang="en-US" sz="2800" b="0" i="1" dirty="0">
                <a:latin typeface="Candara" charset="0"/>
                <a:ea typeface="Candara" charset="0"/>
                <a:cs typeface="Candara" charset="0"/>
              </a:rPr>
              <a:t>is proclaimed, and in that I rejoice</a:t>
            </a:r>
            <a:r>
              <a:rPr lang="en-US" sz="2800" b="0" i="1" dirty="0" smtClean="0">
                <a:latin typeface="Candara" charset="0"/>
                <a:ea typeface="Candara" charset="0"/>
                <a:cs typeface="Candara" charset="0"/>
              </a:rPr>
              <a:t>.</a:t>
            </a:r>
          </a:p>
          <a:p>
            <a:pPr marL="17463" lvl="0" indent="-17463" defTabSz="914400" eaLnBrk="1" fontAlgn="auto" hangingPunct="1">
              <a:spcBef>
                <a:spcPts val="0"/>
              </a:spcBef>
              <a:spcAft>
                <a:spcPts val="0"/>
              </a:spcAft>
              <a:tabLst>
                <a:tab pos="679450" algn="l"/>
              </a:tabLst>
            </a:pPr>
            <a:endParaRPr lang="en-US" sz="2800" b="0" i="1" dirty="0">
              <a:latin typeface="Candara" charset="0"/>
              <a:ea typeface="Candara" charset="0"/>
              <a:cs typeface="Candara" charset="0"/>
            </a:endParaRPr>
          </a:p>
          <a:p>
            <a:pPr marL="17463" indent="-17463" defTabSz="914400" eaLnBrk="1" fontAlgn="auto" hangingPunct="1">
              <a:spcBef>
                <a:spcPts val="0"/>
              </a:spcBef>
              <a:spcAft>
                <a:spcPts val="0"/>
              </a:spcAft>
              <a:tabLst>
                <a:tab pos="679450" algn="l"/>
              </a:tabLst>
            </a:pPr>
            <a:r>
              <a:rPr lang="en-US" sz="2800" b="0" i="1" dirty="0" smtClean="0">
                <a:latin typeface="Candara" charset="0"/>
                <a:ea typeface="Candara" charset="0"/>
                <a:cs typeface="Candara" charset="0"/>
              </a:rPr>
              <a:t>Key Truth: </a:t>
            </a:r>
            <a:r>
              <a:rPr lang="en-US" sz="2800" dirty="0"/>
              <a:t>	We must develop a deep, solid, conviction that are joy is not dependent on our circumstances. An anchor that holds in the storm.</a:t>
            </a:r>
          </a:p>
          <a:p>
            <a:pPr marL="17463" lvl="0" indent="-17463" defTabSz="914400" eaLnBrk="1" fontAlgn="auto" hangingPunct="1">
              <a:spcBef>
                <a:spcPts val="0"/>
              </a:spcBef>
              <a:spcAft>
                <a:spcPts val="0"/>
              </a:spcAft>
              <a:tabLst>
                <a:tab pos="679450" algn="l"/>
              </a:tabLst>
            </a:pPr>
            <a:endParaRPr lang="en-US" sz="2800" b="0" dirty="0">
              <a:latin typeface="Candara" charset="0"/>
              <a:ea typeface="Candara" charset="0"/>
              <a:cs typeface="Candara" charset="0"/>
            </a:endParaRPr>
          </a:p>
        </p:txBody>
      </p:sp>
    </p:spTree>
    <p:extLst>
      <p:ext uri="{BB962C8B-B14F-4D97-AF65-F5344CB8AC3E}">
        <p14:creationId xmlns:p14="http://schemas.microsoft.com/office/powerpoint/2010/main" val="7914633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a:xfrm>
            <a:off x="304800" y="0"/>
            <a:ext cx="11582400" cy="838200"/>
          </a:xfrm>
        </p:spPr>
        <p:txBody>
          <a:bodyPr/>
          <a:lstStyle/>
          <a:p>
            <a:pPr eaLnBrk="1" hangingPunct="1"/>
            <a:r>
              <a:rPr lang="en-US" sz="3200" dirty="0" smtClean="0">
                <a:latin typeface="Candara" charset="0"/>
                <a:cs typeface="MS PGothic" charset="0"/>
              </a:rPr>
              <a:t>Philippians 1:12-18</a:t>
            </a:r>
            <a:endParaRPr lang="en-US" sz="3200" dirty="0">
              <a:latin typeface="Candara" charset="0"/>
              <a:cs typeface="MS PGothic" charset="0"/>
            </a:endParaRPr>
          </a:p>
        </p:txBody>
      </p:sp>
      <p:sp>
        <p:nvSpPr>
          <p:cNvPr id="140290" name="Rectangle 3"/>
          <p:cNvSpPr>
            <a:spLocks noGrp="1" noChangeArrowheads="1"/>
          </p:cNvSpPr>
          <p:nvPr>
            <p:ph idx="1"/>
          </p:nvPr>
        </p:nvSpPr>
        <p:spPr>
          <a:xfrm>
            <a:off x="152400" y="990600"/>
            <a:ext cx="11887200" cy="5715000"/>
          </a:xfrm>
        </p:spPr>
        <p:txBody>
          <a:bodyPr/>
          <a:lstStyle/>
          <a:p>
            <a:pPr marL="17463" lvl="0" indent="-17463" defTabSz="914400" eaLnBrk="1" fontAlgn="auto" hangingPunct="1">
              <a:spcBef>
                <a:spcPts val="0"/>
              </a:spcBef>
              <a:spcAft>
                <a:spcPts val="0"/>
              </a:spcAft>
              <a:tabLst>
                <a:tab pos="679450" algn="l"/>
              </a:tabLst>
            </a:pPr>
            <a:r>
              <a:rPr lang="en-US" sz="2800" b="0" i="1" baseline="30000" dirty="0" smtClean="0">
                <a:latin typeface="Candara" charset="0"/>
                <a:ea typeface="Candara" charset="0"/>
                <a:cs typeface="Candara" charset="0"/>
              </a:rPr>
              <a:t>12</a:t>
            </a:r>
            <a:r>
              <a:rPr lang="en-US" sz="2800" b="0" i="1" dirty="0" smtClean="0">
                <a:latin typeface="Candara" charset="0"/>
                <a:ea typeface="Candara" charset="0"/>
                <a:cs typeface="Candara" charset="0"/>
              </a:rPr>
              <a:t>I </a:t>
            </a:r>
            <a:r>
              <a:rPr lang="en-US" sz="2800" b="0" i="1" dirty="0">
                <a:latin typeface="Candara" charset="0"/>
                <a:ea typeface="Candara" charset="0"/>
                <a:cs typeface="Candara" charset="0"/>
              </a:rPr>
              <a:t>want you to know, brothers, that </a:t>
            </a:r>
            <a:r>
              <a:rPr lang="en-US" sz="2800" b="0" i="1" dirty="0">
                <a:solidFill>
                  <a:srgbClr val="FF0000"/>
                </a:solidFill>
                <a:latin typeface="Candara" charset="0"/>
                <a:ea typeface="Candara" charset="0"/>
                <a:cs typeface="Candara" charset="0"/>
              </a:rPr>
              <a:t>what has happened to me has really served to advance the gospel</a:t>
            </a:r>
            <a:r>
              <a:rPr lang="en-US" sz="2800" b="0" i="1" dirty="0">
                <a:latin typeface="Candara" charset="0"/>
                <a:ea typeface="Candara" charset="0"/>
                <a:cs typeface="Candara" charset="0"/>
              </a:rPr>
              <a:t>, </a:t>
            </a:r>
            <a:r>
              <a:rPr lang="en-US" sz="2800" b="0" i="1" baseline="30000" dirty="0" smtClean="0">
                <a:latin typeface="Candara" charset="0"/>
                <a:ea typeface="Candara" charset="0"/>
                <a:cs typeface="Candara" charset="0"/>
              </a:rPr>
              <a:t>13</a:t>
            </a:r>
            <a:r>
              <a:rPr lang="en-US" sz="2800" b="0" i="1" dirty="0" smtClean="0">
                <a:latin typeface="Candara" charset="0"/>
                <a:ea typeface="Candara" charset="0"/>
                <a:cs typeface="Candara" charset="0"/>
              </a:rPr>
              <a:t>so </a:t>
            </a:r>
            <a:r>
              <a:rPr lang="en-US" sz="2800" b="0" i="1" dirty="0">
                <a:latin typeface="Candara" charset="0"/>
                <a:ea typeface="Candara" charset="0"/>
                <a:cs typeface="Candara" charset="0"/>
              </a:rPr>
              <a:t>that it has become known throughout the whole imperial guard and to all the rest that my imprisonment is for Christ. </a:t>
            </a:r>
            <a:r>
              <a:rPr lang="en-US" sz="2800" b="0" i="1" baseline="30000" dirty="0" smtClean="0">
                <a:solidFill>
                  <a:srgbClr val="FF0000"/>
                </a:solidFill>
                <a:latin typeface="Candara" charset="0"/>
                <a:ea typeface="Candara" charset="0"/>
                <a:cs typeface="Candara" charset="0"/>
              </a:rPr>
              <a:t>14</a:t>
            </a:r>
            <a:r>
              <a:rPr lang="en-US" sz="2800" b="0" i="1" dirty="0" smtClean="0">
                <a:solidFill>
                  <a:srgbClr val="FF0000"/>
                </a:solidFill>
                <a:latin typeface="Candara" charset="0"/>
                <a:ea typeface="Candara" charset="0"/>
                <a:cs typeface="Candara" charset="0"/>
              </a:rPr>
              <a:t>And </a:t>
            </a:r>
            <a:r>
              <a:rPr lang="en-US" sz="2800" b="0" i="1" dirty="0">
                <a:solidFill>
                  <a:srgbClr val="FF0000"/>
                </a:solidFill>
                <a:latin typeface="Candara" charset="0"/>
                <a:ea typeface="Candara" charset="0"/>
                <a:cs typeface="Candara" charset="0"/>
              </a:rPr>
              <a:t>most of the brothers, having become confident in the Lord by my imprisonment, are much more bold to speak the word without </a:t>
            </a:r>
            <a:r>
              <a:rPr lang="en-US" sz="2800" b="0" i="1" dirty="0" smtClean="0">
                <a:solidFill>
                  <a:srgbClr val="FF0000"/>
                </a:solidFill>
                <a:latin typeface="Candara" charset="0"/>
                <a:ea typeface="Candara" charset="0"/>
                <a:cs typeface="Candara" charset="0"/>
              </a:rPr>
              <a:t>fear</a:t>
            </a:r>
            <a:r>
              <a:rPr lang="en-US" sz="2800" b="0" i="1" dirty="0" smtClean="0">
                <a:latin typeface="Candara" charset="0"/>
                <a:ea typeface="Candara" charset="0"/>
                <a:cs typeface="Candara" charset="0"/>
              </a:rPr>
              <a:t>. </a:t>
            </a:r>
            <a:r>
              <a:rPr lang="en-US" sz="2800" b="0" i="1" baseline="30000" dirty="0" smtClean="0">
                <a:latin typeface="Candara" charset="0"/>
                <a:ea typeface="Candara" charset="0"/>
                <a:cs typeface="Candara" charset="0"/>
              </a:rPr>
              <a:t>15</a:t>
            </a:r>
            <a:r>
              <a:rPr lang="en-US" sz="2800" b="0" i="1" dirty="0" smtClean="0">
                <a:latin typeface="Candara" charset="0"/>
                <a:ea typeface="Candara" charset="0"/>
                <a:cs typeface="Candara" charset="0"/>
              </a:rPr>
              <a:t>Some </a:t>
            </a:r>
            <a:r>
              <a:rPr lang="en-US" sz="2800" b="0" i="1" dirty="0">
                <a:latin typeface="Candara" charset="0"/>
                <a:ea typeface="Candara" charset="0"/>
                <a:cs typeface="Candara" charset="0"/>
              </a:rPr>
              <a:t>indeed preach Christ from envy and rivalry, but others from good will. </a:t>
            </a:r>
            <a:r>
              <a:rPr lang="en-US" sz="2800" b="0" i="1" baseline="30000" dirty="0" smtClean="0">
                <a:latin typeface="Candara" charset="0"/>
                <a:ea typeface="Candara" charset="0"/>
                <a:cs typeface="Candara" charset="0"/>
              </a:rPr>
              <a:t>16</a:t>
            </a:r>
            <a:r>
              <a:rPr lang="en-US" sz="2800" b="0" i="1" dirty="0" smtClean="0">
                <a:latin typeface="Candara" charset="0"/>
                <a:ea typeface="Candara" charset="0"/>
                <a:cs typeface="Candara" charset="0"/>
              </a:rPr>
              <a:t>The </a:t>
            </a:r>
            <a:r>
              <a:rPr lang="en-US" sz="2800" b="0" i="1" dirty="0">
                <a:latin typeface="Candara" charset="0"/>
                <a:ea typeface="Candara" charset="0"/>
                <a:cs typeface="Candara" charset="0"/>
              </a:rPr>
              <a:t>latter do it out of love, knowing that I am put here for the defense of the gospel. </a:t>
            </a:r>
            <a:r>
              <a:rPr lang="en-US" sz="2800" b="0" i="1" baseline="30000" dirty="0" smtClean="0">
                <a:latin typeface="Candara" charset="0"/>
                <a:ea typeface="Candara" charset="0"/>
                <a:cs typeface="Candara" charset="0"/>
              </a:rPr>
              <a:t>17</a:t>
            </a:r>
            <a:r>
              <a:rPr lang="en-US" sz="2800" b="0" i="1" dirty="0" smtClean="0">
                <a:latin typeface="Candara" charset="0"/>
                <a:ea typeface="Candara" charset="0"/>
                <a:cs typeface="Candara" charset="0"/>
              </a:rPr>
              <a:t>The </a:t>
            </a:r>
            <a:r>
              <a:rPr lang="en-US" sz="2800" b="0" i="1" dirty="0">
                <a:latin typeface="Candara" charset="0"/>
                <a:ea typeface="Candara" charset="0"/>
                <a:cs typeface="Candara" charset="0"/>
              </a:rPr>
              <a:t>former proclaim Christ out of selfish ambition, not sincerely but thinking to afflict me in my imprisonment.</a:t>
            </a:r>
            <a:r>
              <a:rPr lang="en-US" sz="2800" b="0" i="1" baseline="30000" dirty="0">
                <a:latin typeface="Candara" charset="0"/>
                <a:ea typeface="Candara" charset="0"/>
                <a:cs typeface="Candara" charset="0"/>
              </a:rPr>
              <a:t> </a:t>
            </a:r>
            <a:r>
              <a:rPr lang="en-US" sz="2800" b="0" i="1" baseline="30000" dirty="0" smtClean="0">
                <a:latin typeface="Candara" charset="0"/>
                <a:ea typeface="Candara" charset="0"/>
                <a:cs typeface="Candara" charset="0"/>
              </a:rPr>
              <a:t>18</a:t>
            </a:r>
            <a:r>
              <a:rPr lang="en-US" sz="2800" b="0" i="1" dirty="0" smtClean="0">
                <a:latin typeface="Candara" charset="0"/>
                <a:ea typeface="Candara" charset="0"/>
                <a:cs typeface="Candara" charset="0"/>
              </a:rPr>
              <a:t>What </a:t>
            </a:r>
            <a:r>
              <a:rPr lang="en-US" sz="2800" b="0" i="1" dirty="0">
                <a:latin typeface="Candara" charset="0"/>
                <a:ea typeface="Candara" charset="0"/>
                <a:cs typeface="Candara" charset="0"/>
              </a:rPr>
              <a:t>then? Only that in every way, whether in pretense or in truth, </a:t>
            </a:r>
            <a:r>
              <a:rPr lang="en-US" sz="2800" b="0" i="1" dirty="0" smtClean="0">
                <a:latin typeface="Candara" charset="0"/>
                <a:ea typeface="Candara" charset="0"/>
                <a:cs typeface="Candara" charset="0"/>
              </a:rPr>
              <a:t>Christ </a:t>
            </a:r>
            <a:r>
              <a:rPr lang="en-US" sz="2800" b="0" i="1" dirty="0">
                <a:latin typeface="Candara" charset="0"/>
                <a:ea typeface="Candara" charset="0"/>
                <a:cs typeface="Candara" charset="0"/>
              </a:rPr>
              <a:t>is proclaimed, and in that I rejoice</a:t>
            </a:r>
            <a:r>
              <a:rPr lang="en-US" sz="2800" b="0" i="1" dirty="0" smtClean="0">
                <a:latin typeface="Candara" charset="0"/>
                <a:ea typeface="Candara" charset="0"/>
                <a:cs typeface="Candara" charset="0"/>
              </a:rPr>
              <a:t>.</a:t>
            </a:r>
          </a:p>
          <a:p>
            <a:pPr marL="17463" lvl="0" indent="-17463" defTabSz="914400" eaLnBrk="1" fontAlgn="auto" hangingPunct="1">
              <a:spcBef>
                <a:spcPts val="0"/>
              </a:spcBef>
              <a:spcAft>
                <a:spcPts val="0"/>
              </a:spcAft>
              <a:tabLst>
                <a:tab pos="679450" algn="l"/>
              </a:tabLst>
            </a:pPr>
            <a:endParaRPr lang="en-US" sz="2800" b="0" i="1" dirty="0">
              <a:latin typeface="Candara" charset="0"/>
              <a:ea typeface="Candara" charset="0"/>
              <a:cs typeface="Candara" charset="0"/>
            </a:endParaRPr>
          </a:p>
          <a:p>
            <a:pPr marL="17463" indent="-17463" defTabSz="914400" eaLnBrk="1" fontAlgn="auto" hangingPunct="1">
              <a:spcBef>
                <a:spcPts val="0"/>
              </a:spcBef>
              <a:spcAft>
                <a:spcPts val="0"/>
              </a:spcAft>
              <a:tabLst>
                <a:tab pos="679450" algn="l"/>
              </a:tabLst>
            </a:pPr>
            <a:r>
              <a:rPr lang="en-US" sz="2800" b="0" i="1" dirty="0" smtClean="0">
                <a:latin typeface="Candara" charset="0"/>
                <a:ea typeface="Candara" charset="0"/>
                <a:cs typeface="Candara" charset="0"/>
              </a:rPr>
              <a:t>Key Truth: </a:t>
            </a:r>
            <a:r>
              <a:rPr lang="en-US" sz="2800" dirty="0"/>
              <a:t>	We must develop a deep, solid, conviction that are joy is not dependent on our circumstances. An anchor that holds in the storm.</a:t>
            </a:r>
          </a:p>
          <a:p>
            <a:pPr marL="17463" lvl="0" indent="-17463" defTabSz="914400" eaLnBrk="1" fontAlgn="auto" hangingPunct="1">
              <a:spcBef>
                <a:spcPts val="0"/>
              </a:spcBef>
              <a:spcAft>
                <a:spcPts val="0"/>
              </a:spcAft>
              <a:tabLst>
                <a:tab pos="679450" algn="l"/>
              </a:tabLst>
            </a:pPr>
            <a:endParaRPr lang="en-US" sz="2800" b="0" dirty="0">
              <a:latin typeface="Candara" charset="0"/>
              <a:ea typeface="Candara" charset="0"/>
              <a:cs typeface="Candara" charset="0"/>
            </a:endParaRPr>
          </a:p>
        </p:txBody>
      </p:sp>
    </p:spTree>
    <p:extLst>
      <p:ext uri="{BB962C8B-B14F-4D97-AF65-F5344CB8AC3E}">
        <p14:creationId xmlns:p14="http://schemas.microsoft.com/office/powerpoint/2010/main" val="726581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a:xfrm>
            <a:off x="304800" y="0"/>
            <a:ext cx="11582400" cy="838200"/>
          </a:xfrm>
        </p:spPr>
        <p:txBody>
          <a:bodyPr/>
          <a:lstStyle/>
          <a:p>
            <a:pPr eaLnBrk="1" hangingPunct="1"/>
            <a:r>
              <a:rPr lang="en-US" sz="3200" dirty="0" smtClean="0">
                <a:latin typeface="Candara" charset="0"/>
                <a:cs typeface="MS PGothic" charset="0"/>
              </a:rPr>
              <a:t>Philippians 1:12-18</a:t>
            </a:r>
            <a:endParaRPr lang="en-US" sz="3200" dirty="0">
              <a:latin typeface="Candara" charset="0"/>
              <a:cs typeface="MS PGothic" charset="0"/>
            </a:endParaRPr>
          </a:p>
        </p:txBody>
      </p:sp>
      <p:sp>
        <p:nvSpPr>
          <p:cNvPr id="140290" name="Rectangle 3"/>
          <p:cNvSpPr>
            <a:spLocks noGrp="1" noChangeArrowheads="1"/>
          </p:cNvSpPr>
          <p:nvPr>
            <p:ph idx="1"/>
          </p:nvPr>
        </p:nvSpPr>
        <p:spPr>
          <a:xfrm>
            <a:off x="152400" y="990600"/>
            <a:ext cx="11887200" cy="5715000"/>
          </a:xfrm>
        </p:spPr>
        <p:txBody>
          <a:bodyPr/>
          <a:lstStyle/>
          <a:p>
            <a:pPr marL="17463" lvl="0" indent="-17463" defTabSz="914400" eaLnBrk="1" fontAlgn="auto" hangingPunct="1">
              <a:spcBef>
                <a:spcPts val="0"/>
              </a:spcBef>
              <a:spcAft>
                <a:spcPts val="0"/>
              </a:spcAft>
              <a:tabLst>
                <a:tab pos="679450" algn="l"/>
              </a:tabLst>
            </a:pPr>
            <a:r>
              <a:rPr lang="en-US" sz="2800" b="0" i="1" baseline="30000" dirty="0" smtClean="0">
                <a:latin typeface="Candara" charset="0"/>
                <a:ea typeface="Candara" charset="0"/>
                <a:cs typeface="Candara" charset="0"/>
              </a:rPr>
              <a:t>12</a:t>
            </a:r>
            <a:r>
              <a:rPr lang="en-US" sz="2800" b="0" i="1" dirty="0" smtClean="0">
                <a:latin typeface="Candara" charset="0"/>
                <a:ea typeface="Candara" charset="0"/>
                <a:cs typeface="Candara" charset="0"/>
              </a:rPr>
              <a:t>I </a:t>
            </a:r>
            <a:r>
              <a:rPr lang="en-US" sz="2800" b="0" i="1" dirty="0">
                <a:latin typeface="Candara" charset="0"/>
                <a:ea typeface="Candara" charset="0"/>
                <a:cs typeface="Candara" charset="0"/>
              </a:rPr>
              <a:t>want you to know, brothers, that </a:t>
            </a:r>
            <a:r>
              <a:rPr lang="en-US" sz="2800" b="0" i="1" dirty="0">
                <a:solidFill>
                  <a:srgbClr val="FF0000"/>
                </a:solidFill>
                <a:latin typeface="Candara" charset="0"/>
                <a:ea typeface="Candara" charset="0"/>
                <a:cs typeface="Candara" charset="0"/>
              </a:rPr>
              <a:t>what has happened to me has really served to advance the gospel</a:t>
            </a:r>
            <a:r>
              <a:rPr lang="en-US" sz="2800" b="0" i="1" dirty="0">
                <a:latin typeface="Candara" charset="0"/>
                <a:ea typeface="Candara" charset="0"/>
                <a:cs typeface="Candara" charset="0"/>
              </a:rPr>
              <a:t>, </a:t>
            </a:r>
            <a:r>
              <a:rPr lang="en-US" sz="2800" b="0" i="1" baseline="30000" dirty="0" smtClean="0">
                <a:latin typeface="Candara" charset="0"/>
                <a:ea typeface="Candara" charset="0"/>
                <a:cs typeface="Candara" charset="0"/>
              </a:rPr>
              <a:t>13</a:t>
            </a:r>
            <a:r>
              <a:rPr lang="en-US" sz="2800" b="0" i="1" dirty="0" smtClean="0">
                <a:latin typeface="Candara" charset="0"/>
                <a:ea typeface="Candara" charset="0"/>
                <a:cs typeface="Candara" charset="0"/>
              </a:rPr>
              <a:t>so </a:t>
            </a:r>
            <a:r>
              <a:rPr lang="en-US" sz="2800" b="0" i="1" dirty="0">
                <a:latin typeface="Candara" charset="0"/>
                <a:ea typeface="Candara" charset="0"/>
                <a:cs typeface="Candara" charset="0"/>
              </a:rPr>
              <a:t>that it has become known throughout the whole imperial guard and to all the rest that my imprisonment is for Christ. </a:t>
            </a:r>
            <a:r>
              <a:rPr lang="en-US" sz="2800" b="0" i="1" baseline="30000" dirty="0" smtClean="0">
                <a:solidFill>
                  <a:srgbClr val="FF0000"/>
                </a:solidFill>
                <a:latin typeface="Candara" charset="0"/>
                <a:ea typeface="Candara" charset="0"/>
                <a:cs typeface="Candara" charset="0"/>
              </a:rPr>
              <a:t>14</a:t>
            </a:r>
            <a:r>
              <a:rPr lang="en-US" sz="2800" b="0" i="1" dirty="0" smtClean="0">
                <a:solidFill>
                  <a:srgbClr val="FF0000"/>
                </a:solidFill>
                <a:latin typeface="Candara" charset="0"/>
                <a:ea typeface="Candara" charset="0"/>
                <a:cs typeface="Candara" charset="0"/>
              </a:rPr>
              <a:t>And </a:t>
            </a:r>
            <a:r>
              <a:rPr lang="en-US" sz="2800" b="0" i="1" dirty="0">
                <a:solidFill>
                  <a:srgbClr val="FF0000"/>
                </a:solidFill>
                <a:latin typeface="Candara" charset="0"/>
                <a:ea typeface="Candara" charset="0"/>
                <a:cs typeface="Candara" charset="0"/>
              </a:rPr>
              <a:t>most of the brothers, having become confident in the Lord by my imprisonment, are much more bold to speak the word without </a:t>
            </a:r>
            <a:r>
              <a:rPr lang="en-US" sz="2800" b="0" i="1" dirty="0" smtClean="0">
                <a:solidFill>
                  <a:srgbClr val="FF0000"/>
                </a:solidFill>
                <a:latin typeface="Candara" charset="0"/>
                <a:ea typeface="Candara" charset="0"/>
                <a:cs typeface="Candara" charset="0"/>
              </a:rPr>
              <a:t>fear</a:t>
            </a:r>
            <a:r>
              <a:rPr lang="en-US" sz="2800" b="0" i="1" dirty="0" smtClean="0">
                <a:latin typeface="Candara" charset="0"/>
                <a:ea typeface="Candara" charset="0"/>
                <a:cs typeface="Candara" charset="0"/>
              </a:rPr>
              <a:t>. </a:t>
            </a:r>
            <a:r>
              <a:rPr lang="en-US" sz="2800" b="0" i="1" baseline="30000" dirty="0" smtClean="0">
                <a:latin typeface="Candara" charset="0"/>
                <a:ea typeface="Candara" charset="0"/>
                <a:cs typeface="Candara" charset="0"/>
              </a:rPr>
              <a:t>15</a:t>
            </a:r>
            <a:r>
              <a:rPr lang="en-US" sz="2800" b="0" i="1" dirty="0" smtClean="0">
                <a:latin typeface="Candara" charset="0"/>
                <a:ea typeface="Candara" charset="0"/>
                <a:cs typeface="Candara" charset="0"/>
              </a:rPr>
              <a:t>Some </a:t>
            </a:r>
            <a:r>
              <a:rPr lang="en-US" sz="2800" b="0" i="1" dirty="0">
                <a:latin typeface="Candara" charset="0"/>
                <a:ea typeface="Candara" charset="0"/>
                <a:cs typeface="Candara" charset="0"/>
              </a:rPr>
              <a:t>indeed preach Christ from envy and rivalry, but others from good will. </a:t>
            </a:r>
            <a:r>
              <a:rPr lang="en-US" sz="2800" b="0" i="1" baseline="30000" dirty="0" smtClean="0">
                <a:solidFill>
                  <a:srgbClr val="FF0000"/>
                </a:solidFill>
                <a:latin typeface="Candara" charset="0"/>
                <a:ea typeface="Candara" charset="0"/>
                <a:cs typeface="Candara" charset="0"/>
              </a:rPr>
              <a:t>16</a:t>
            </a:r>
            <a:r>
              <a:rPr lang="en-US" sz="2800" b="0" i="1" dirty="0" smtClean="0">
                <a:solidFill>
                  <a:srgbClr val="FF0000"/>
                </a:solidFill>
                <a:latin typeface="Candara" charset="0"/>
                <a:ea typeface="Candara" charset="0"/>
                <a:cs typeface="Candara" charset="0"/>
              </a:rPr>
              <a:t>The </a:t>
            </a:r>
            <a:r>
              <a:rPr lang="en-US" sz="2800" b="0" i="1" dirty="0">
                <a:solidFill>
                  <a:srgbClr val="FF0000"/>
                </a:solidFill>
                <a:latin typeface="Candara" charset="0"/>
                <a:ea typeface="Candara" charset="0"/>
                <a:cs typeface="Candara" charset="0"/>
              </a:rPr>
              <a:t>latter do it out of love</a:t>
            </a:r>
            <a:r>
              <a:rPr lang="en-US" sz="2800" b="0" i="1" dirty="0">
                <a:latin typeface="Candara" charset="0"/>
                <a:ea typeface="Candara" charset="0"/>
                <a:cs typeface="Candara" charset="0"/>
              </a:rPr>
              <a:t>, knowing that I am put here for the defense of the gospel. </a:t>
            </a:r>
            <a:r>
              <a:rPr lang="en-US" sz="2800" b="0" i="1" baseline="30000" dirty="0" smtClean="0">
                <a:latin typeface="Candara" charset="0"/>
                <a:ea typeface="Candara" charset="0"/>
                <a:cs typeface="Candara" charset="0"/>
              </a:rPr>
              <a:t>17</a:t>
            </a:r>
            <a:r>
              <a:rPr lang="en-US" sz="2800" b="0" i="1" dirty="0" smtClean="0">
                <a:latin typeface="Candara" charset="0"/>
                <a:ea typeface="Candara" charset="0"/>
                <a:cs typeface="Candara" charset="0"/>
              </a:rPr>
              <a:t>The </a:t>
            </a:r>
            <a:r>
              <a:rPr lang="en-US" sz="2800" b="0" i="1" dirty="0">
                <a:latin typeface="Candara" charset="0"/>
                <a:ea typeface="Candara" charset="0"/>
                <a:cs typeface="Candara" charset="0"/>
              </a:rPr>
              <a:t>former proclaim Christ out of selfish ambition, not sincerely but thinking to afflict me in my imprisonment.</a:t>
            </a:r>
            <a:r>
              <a:rPr lang="en-US" sz="2800" b="0" i="1" baseline="30000" dirty="0">
                <a:latin typeface="Candara" charset="0"/>
                <a:ea typeface="Candara" charset="0"/>
                <a:cs typeface="Candara" charset="0"/>
              </a:rPr>
              <a:t> </a:t>
            </a:r>
            <a:r>
              <a:rPr lang="en-US" sz="2800" b="0" i="1" baseline="30000" dirty="0" smtClean="0">
                <a:latin typeface="Candara" charset="0"/>
                <a:ea typeface="Candara" charset="0"/>
                <a:cs typeface="Candara" charset="0"/>
              </a:rPr>
              <a:t>18</a:t>
            </a:r>
            <a:r>
              <a:rPr lang="en-US" sz="2800" b="0" i="1" dirty="0" smtClean="0">
                <a:latin typeface="Candara" charset="0"/>
                <a:ea typeface="Candara" charset="0"/>
                <a:cs typeface="Candara" charset="0"/>
              </a:rPr>
              <a:t>What </a:t>
            </a:r>
            <a:r>
              <a:rPr lang="en-US" sz="2800" b="0" i="1" dirty="0">
                <a:latin typeface="Candara" charset="0"/>
                <a:ea typeface="Candara" charset="0"/>
                <a:cs typeface="Candara" charset="0"/>
              </a:rPr>
              <a:t>then? Only that in every way, whether in pretense or in truth, </a:t>
            </a:r>
            <a:r>
              <a:rPr lang="en-US" sz="2800" b="0" i="1" dirty="0" smtClean="0">
                <a:latin typeface="Candara" charset="0"/>
                <a:ea typeface="Candara" charset="0"/>
                <a:cs typeface="Candara" charset="0"/>
              </a:rPr>
              <a:t>Christ </a:t>
            </a:r>
            <a:r>
              <a:rPr lang="en-US" sz="2800" b="0" i="1" dirty="0">
                <a:latin typeface="Candara" charset="0"/>
                <a:ea typeface="Candara" charset="0"/>
                <a:cs typeface="Candara" charset="0"/>
              </a:rPr>
              <a:t>is proclaimed, and in that I rejoice</a:t>
            </a:r>
            <a:r>
              <a:rPr lang="en-US" sz="2800" b="0" i="1" dirty="0" smtClean="0">
                <a:latin typeface="Candara" charset="0"/>
                <a:ea typeface="Candara" charset="0"/>
                <a:cs typeface="Candara" charset="0"/>
              </a:rPr>
              <a:t>.</a:t>
            </a:r>
          </a:p>
          <a:p>
            <a:pPr marL="17463" lvl="0" indent="-17463" defTabSz="914400" eaLnBrk="1" fontAlgn="auto" hangingPunct="1">
              <a:spcBef>
                <a:spcPts val="0"/>
              </a:spcBef>
              <a:spcAft>
                <a:spcPts val="0"/>
              </a:spcAft>
              <a:tabLst>
                <a:tab pos="679450" algn="l"/>
              </a:tabLst>
            </a:pPr>
            <a:endParaRPr lang="en-US" sz="2800" b="0" i="1" dirty="0">
              <a:latin typeface="Candara" charset="0"/>
              <a:ea typeface="Candara" charset="0"/>
              <a:cs typeface="Candara" charset="0"/>
            </a:endParaRPr>
          </a:p>
          <a:p>
            <a:pPr marL="17463" indent="-17463" defTabSz="914400" eaLnBrk="1" fontAlgn="auto" hangingPunct="1">
              <a:spcBef>
                <a:spcPts val="0"/>
              </a:spcBef>
              <a:spcAft>
                <a:spcPts val="0"/>
              </a:spcAft>
              <a:tabLst>
                <a:tab pos="679450" algn="l"/>
              </a:tabLst>
            </a:pPr>
            <a:r>
              <a:rPr lang="en-US" sz="2800" b="0" i="1" dirty="0" smtClean="0">
                <a:latin typeface="Candara" charset="0"/>
                <a:ea typeface="Candara" charset="0"/>
                <a:cs typeface="Candara" charset="0"/>
              </a:rPr>
              <a:t>Key Truth: </a:t>
            </a:r>
            <a:r>
              <a:rPr lang="en-US" sz="2800" dirty="0"/>
              <a:t>	We must develop a deep, solid, conviction that are joy is not dependent on our circumstances. An anchor that holds in the storm.</a:t>
            </a:r>
          </a:p>
          <a:p>
            <a:pPr marL="17463" lvl="0" indent="-17463" defTabSz="914400" eaLnBrk="1" fontAlgn="auto" hangingPunct="1">
              <a:spcBef>
                <a:spcPts val="0"/>
              </a:spcBef>
              <a:spcAft>
                <a:spcPts val="0"/>
              </a:spcAft>
              <a:tabLst>
                <a:tab pos="679450" algn="l"/>
              </a:tabLst>
            </a:pPr>
            <a:endParaRPr lang="en-US" sz="2800" b="0" dirty="0">
              <a:latin typeface="Candara" charset="0"/>
              <a:ea typeface="Candara" charset="0"/>
              <a:cs typeface="Candara" charset="0"/>
            </a:endParaRPr>
          </a:p>
        </p:txBody>
      </p:sp>
    </p:spTree>
    <p:extLst>
      <p:ext uri="{BB962C8B-B14F-4D97-AF65-F5344CB8AC3E}">
        <p14:creationId xmlns:p14="http://schemas.microsoft.com/office/powerpoint/2010/main" val="8458437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174479"/>
            <a:ext cx="8756650" cy="6683521"/>
          </a:xfrm>
          <a:prstGeom prst="rect">
            <a:avLst/>
          </a:prstGeom>
        </p:spPr>
      </p:pic>
    </p:spTree>
    <p:extLst>
      <p:ext uri="{BB962C8B-B14F-4D97-AF65-F5344CB8AC3E}">
        <p14:creationId xmlns:p14="http://schemas.microsoft.com/office/powerpoint/2010/main" val="4193258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a:xfrm>
            <a:off x="304800" y="0"/>
            <a:ext cx="11582400" cy="838200"/>
          </a:xfrm>
        </p:spPr>
        <p:txBody>
          <a:bodyPr/>
          <a:lstStyle/>
          <a:p>
            <a:pPr eaLnBrk="1" hangingPunct="1"/>
            <a:r>
              <a:rPr lang="en-US" sz="3200" dirty="0" smtClean="0">
                <a:latin typeface="Candara" charset="0"/>
                <a:cs typeface="MS PGothic" charset="0"/>
              </a:rPr>
              <a:t>Philippians 1:12-18</a:t>
            </a:r>
            <a:endParaRPr lang="en-US" sz="3200" dirty="0">
              <a:latin typeface="Candara" charset="0"/>
              <a:cs typeface="MS PGothic" charset="0"/>
            </a:endParaRPr>
          </a:p>
        </p:txBody>
      </p:sp>
      <p:sp>
        <p:nvSpPr>
          <p:cNvPr id="140290" name="Rectangle 3"/>
          <p:cNvSpPr>
            <a:spLocks noGrp="1" noChangeArrowheads="1"/>
          </p:cNvSpPr>
          <p:nvPr>
            <p:ph idx="1"/>
          </p:nvPr>
        </p:nvSpPr>
        <p:spPr>
          <a:xfrm>
            <a:off x="152400" y="990600"/>
            <a:ext cx="11887200" cy="5715000"/>
          </a:xfrm>
        </p:spPr>
        <p:txBody>
          <a:bodyPr/>
          <a:lstStyle/>
          <a:p>
            <a:pPr marL="17463" lvl="0" indent="-17463" defTabSz="914400" eaLnBrk="1" fontAlgn="auto" hangingPunct="1">
              <a:spcBef>
                <a:spcPts val="0"/>
              </a:spcBef>
              <a:spcAft>
                <a:spcPts val="0"/>
              </a:spcAft>
              <a:tabLst>
                <a:tab pos="679450" algn="l"/>
              </a:tabLst>
            </a:pPr>
            <a:r>
              <a:rPr lang="en-US" sz="2800" b="0" i="1" baseline="30000" dirty="0" smtClean="0">
                <a:latin typeface="Candara" charset="0"/>
                <a:ea typeface="Candara" charset="0"/>
                <a:cs typeface="Candara" charset="0"/>
              </a:rPr>
              <a:t>12</a:t>
            </a:r>
            <a:r>
              <a:rPr lang="en-US" sz="2800" b="0" i="1" dirty="0" smtClean="0">
                <a:latin typeface="Candara" charset="0"/>
                <a:ea typeface="Candara" charset="0"/>
                <a:cs typeface="Candara" charset="0"/>
              </a:rPr>
              <a:t>I </a:t>
            </a:r>
            <a:r>
              <a:rPr lang="en-US" sz="2800" b="0" i="1" dirty="0">
                <a:latin typeface="Candara" charset="0"/>
                <a:ea typeface="Candara" charset="0"/>
                <a:cs typeface="Candara" charset="0"/>
              </a:rPr>
              <a:t>want you to know, brothers, that </a:t>
            </a:r>
            <a:r>
              <a:rPr lang="en-US" sz="2800" b="0" i="1" dirty="0">
                <a:solidFill>
                  <a:srgbClr val="FF0000"/>
                </a:solidFill>
                <a:latin typeface="Candara" charset="0"/>
                <a:ea typeface="Candara" charset="0"/>
                <a:cs typeface="Candara" charset="0"/>
              </a:rPr>
              <a:t>what has happened to me has really served to advance the gospel</a:t>
            </a:r>
            <a:r>
              <a:rPr lang="en-US" sz="2800" b="0" i="1" dirty="0">
                <a:latin typeface="Candara" charset="0"/>
                <a:ea typeface="Candara" charset="0"/>
                <a:cs typeface="Candara" charset="0"/>
              </a:rPr>
              <a:t>, </a:t>
            </a:r>
            <a:r>
              <a:rPr lang="en-US" sz="2800" b="0" i="1" baseline="30000" dirty="0" smtClean="0">
                <a:latin typeface="Candara" charset="0"/>
                <a:ea typeface="Candara" charset="0"/>
                <a:cs typeface="Candara" charset="0"/>
              </a:rPr>
              <a:t>13</a:t>
            </a:r>
            <a:r>
              <a:rPr lang="en-US" sz="2800" b="0" i="1" dirty="0" smtClean="0">
                <a:latin typeface="Candara" charset="0"/>
                <a:ea typeface="Candara" charset="0"/>
                <a:cs typeface="Candara" charset="0"/>
              </a:rPr>
              <a:t>so </a:t>
            </a:r>
            <a:r>
              <a:rPr lang="en-US" sz="2800" b="0" i="1" dirty="0">
                <a:latin typeface="Candara" charset="0"/>
                <a:ea typeface="Candara" charset="0"/>
                <a:cs typeface="Candara" charset="0"/>
              </a:rPr>
              <a:t>that it has become known throughout the whole imperial guard and to all the rest that my imprisonment is for Christ. </a:t>
            </a:r>
            <a:r>
              <a:rPr lang="en-US" sz="2800" b="0" i="1" baseline="30000" dirty="0" smtClean="0">
                <a:solidFill>
                  <a:srgbClr val="FF0000"/>
                </a:solidFill>
                <a:latin typeface="Candara" charset="0"/>
                <a:ea typeface="Candara" charset="0"/>
                <a:cs typeface="Candara" charset="0"/>
              </a:rPr>
              <a:t>14</a:t>
            </a:r>
            <a:r>
              <a:rPr lang="en-US" sz="2800" b="0" i="1" dirty="0" smtClean="0">
                <a:solidFill>
                  <a:srgbClr val="FF0000"/>
                </a:solidFill>
                <a:latin typeface="Candara" charset="0"/>
                <a:ea typeface="Candara" charset="0"/>
                <a:cs typeface="Candara" charset="0"/>
              </a:rPr>
              <a:t>And </a:t>
            </a:r>
            <a:r>
              <a:rPr lang="en-US" sz="2800" b="0" i="1" dirty="0">
                <a:solidFill>
                  <a:srgbClr val="FF0000"/>
                </a:solidFill>
                <a:latin typeface="Candara" charset="0"/>
                <a:ea typeface="Candara" charset="0"/>
                <a:cs typeface="Candara" charset="0"/>
              </a:rPr>
              <a:t>most of the brothers, having become confident in the Lord by my imprisonment, are much more bold to speak the word without </a:t>
            </a:r>
            <a:r>
              <a:rPr lang="en-US" sz="2800" b="0" i="1" dirty="0" smtClean="0">
                <a:solidFill>
                  <a:srgbClr val="FF0000"/>
                </a:solidFill>
                <a:latin typeface="Candara" charset="0"/>
                <a:ea typeface="Candara" charset="0"/>
                <a:cs typeface="Candara" charset="0"/>
              </a:rPr>
              <a:t>fear</a:t>
            </a:r>
            <a:r>
              <a:rPr lang="en-US" sz="2800" b="0" i="1" dirty="0" smtClean="0">
                <a:latin typeface="Candara" charset="0"/>
                <a:ea typeface="Candara" charset="0"/>
                <a:cs typeface="Candara" charset="0"/>
              </a:rPr>
              <a:t>. </a:t>
            </a:r>
            <a:r>
              <a:rPr lang="en-US" sz="2800" b="0" i="1" baseline="30000" dirty="0" smtClean="0">
                <a:latin typeface="Candara" charset="0"/>
                <a:ea typeface="Candara" charset="0"/>
                <a:cs typeface="Candara" charset="0"/>
              </a:rPr>
              <a:t>15</a:t>
            </a:r>
            <a:r>
              <a:rPr lang="en-US" sz="2800" b="0" i="1" dirty="0" smtClean="0">
                <a:latin typeface="Candara" charset="0"/>
                <a:ea typeface="Candara" charset="0"/>
                <a:cs typeface="Candara" charset="0"/>
              </a:rPr>
              <a:t>Some </a:t>
            </a:r>
            <a:r>
              <a:rPr lang="en-US" sz="2800" b="0" i="1" dirty="0">
                <a:latin typeface="Candara" charset="0"/>
                <a:ea typeface="Candara" charset="0"/>
                <a:cs typeface="Candara" charset="0"/>
              </a:rPr>
              <a:t>indeed preach Christ from envy and rivalry, but others from good will. </a:t>
            </a:r>
            <a:r>
              <a:rPr lang="en-US" sz="2800" b="0" i="1" baseline="30000" dirty="0" smtClean="0">
                <a:solidFill>
                  <a:srgbClr val="FF0000"/>
                </a:solidFill>
                <a:latin typeface="Candara" charset="0"/>
                <a:ea typeface="Candara" charset="0"/>
                <a:cs typeface="Candara" charset="0"/>
              </a:rPr>
              <a:t>16</a:t>
            </a:r>
            <a:r>
              <a:rPr lang="en-US" sz="2800" b="0" i="1" dirty="0" smtClean="0">
                <a:solidFill>
                  <a:srgbClr val="FF0000"/>
                </a:solidFill>
                <a:latin typeface="Candara" charset="0"/>
                <a:ea typeface="Candara" charset="0"/>
                <a:cs typeface="Candara" charset="0"/>
              </a:rPr>
              <a:t>The </a:t>
            </a:r>
            <a:r>
              <a:rPr lang="en-US" sz="2800" b="0" i="1" dirty="0">
                <a:solidFill>
                  <a:srgbClr val="FF0000"/>
                </a:solidFill>
                <a:latin typeface="Candara" charset="0"/>
                <a:ea typeface="Candara" charset="0"/>
                <a:cs typeface="Candara" charset="0"/>
              </a:rPr>
              <a:t>latter do it out of love</a:t>
            </a:r>
            <a:r>
              <a:rPr lang="en-US" sz="2800" b="0" i="1" dirty="0">
                <a:latin typeface="Candara" charset="0"/>
                <a:ea typeface="Candara" charset="0"/>
                <a:cs typeface="Candara" charset="0"/>
              </a:rPr>
              <a:t>, knowing that I am put here for the defense of the gospel. </a:t>
            </a:r>
            <a:r>
              <a:rPr lang="en-US" sz="2800" b="0" i="1" baseline="30000" dirty="0" smtClean="0">
                <a:solidFill>
                  <a:srgbClr val="FF0000"/>
                </a:solidFill>
                <a:latin typeface="Candara" charset="0"/>
                <a:ea typeface="Candara" charset="0"/>
                <a:cs typeface="Candara" charset="0"/>
              </a:rPr>
              <a:t>17</a:t>
            </a:r>
            <a:r>
              <a:rPr lang="en-US" sz="2800" b="0" i="1" dirty="0" smtClean="0">
                <a:solidFill>
                  <a:srgbClr val="FF0000"/>
                </a:solidFill>
                <a:latin typeface="Candara" charset="0"/>
                <a:ea typeface="Candara" charset="0"/>
                <a:cs typeface="Candara" charset="0"/>
              </a:rPr>
              <a:t>The </a:t>
            </a:r>
            <a:r>
              <a:rPr lang="en-US" sz="2800" b="0" i="1" dirty="0">
                <a:solidFill>
                  <a:srgbClr val="FF0000"/>
                </a:solidFill>
                <a:latin typeface="Candara" charset="0"/>
                <a:ea typeface="Candara" charset="0"/>
                <a:cs typeface="Candara" charset="0"/>
              </a:rPr>
              <a:t>former proclaim Christ out of selfish ambition, not sincerely but thinking to afflict me in my imprisonment.</a:t>
            </a:r>
            <a:r>
              <a:rPr lang="en-US" sz="2800" b="0" i="1" baseline="30000" dirty="0">
                <a:solidFill>
                  <a:srgbClr val="FF0000"/>
                </a:solidFill>
                <a:latin typeface="Candara" charset="0"/>
                <a:ea typeface="Candara" charset="0"/>
                <a:cs typeface="Candara" charset="0"/>
              </a:rPr>
              <a:t> </a:t>
            </a:r>
            <a:r>
              <a:rPr lang="en-US" sz="2800" b="0" i="1" baseline="30000" dirty="0" smtClean="0">
                <a:latin typeface="Candara" charset="0"/>
                <a:ea typeface="Candara" charset="0"/>
                <a:cs typeface="Candara" charset="0"/>
              </a:rPr>
              <a:t>18</a:t>
            </a:r>
            <a:r>
              <a:rPr lang="en-US" sz="2800" b="0" i="1" dirty="0" smtClean="0">
                <a:latin typeface="Candara" charset="0"/>
                <a:ea typeface="Candara" charset="0"/>
                <a:cs typeface="Candara" charset="0"/>
              </a:rPr>
              <a:t>What </a:t>
            </a:r>
            <a:r>
              <a:rPr lang="en-US" sz="2800" b="0" i="1" dirty="0">
                <a:latin typeface="Candara" charset="0"/>
                <a:ea typeface="Candara" charset="0"/>
                <a:cs typeface="Candara" charset="0"/>
              </a:rPr>
              <a:t>then? Only that in every way, whether in pretense or in truth, </a:t>
            </a:r>
            <a:r>
              <a:rPr lang="en-US" sz="2800" b="0" i="1" dirty="0" smtClean="0">
                <a:latin typeface="Candara" charset="0"/>
                <a:ea typeface="Candara" charset="0"/>
                <a:cs typeface="Candara" charset="0"/>
              </a:rPr>
              <a:t>Christ </a:t>
            </a:r>
            <a:r>
              <a:rPr lang="en-US" sz="2800" b="0" i="1" dirty="0">
                <a:latin typeface="Candara" charset="0"/>
                <a:ea typeface="Candara" charset="0"/>
                <a:cs typeface="Candara" charset="0"/>
              </a:rPr>
              <a:t>is proclaimed, and in that I rejoice</a:t>
            </a:r>
            <a:r>
              <a:rPr lang="en-US" sz="2800" b="0" i="1" dirty="0" smtClean="0">
                <a:latin typeface="Candara" charset="0"/>
                <a:ea typeface="Candara" charset="0"/>
                <a:cs typeface="Candara" charset="0"/>
              </a:rPr>
              <a:t>.</a:t>
            </a:r>
          </a:p>
          <a:p>
            <a:pPr marL="17463" lvl="0" indent="-17463" defTabSz="914400" eaLnBrk="1" fontAlgn="auto" hangingPunct="1">
              <a:spcBef>
                <a:spcPts val="0"/>
              </a:spcBef>
              <a:spcAft>
                <a:spcPts val="0"/>
              </a:spcAft>
              <a:tabLst>
                <a:tab pos="679450" algn="l"/>
              </a:tabLst>
            </a:pPr>
            <a:endParaRPr lang="en-US" sz="2800" b="0" i="1" dirty="0">
              <a:latin typeface="Candara" charset="0"/>
              <a:ea typeface="Candara" charset="0"/>
              <a:cs typeface="Candara" charset="0"/>
            </a:endParaRPr>
          </a:p>
          <a:p>
            <a:pPr marL="17463" lvl="0" indent="-17463" defTabSz="914400" eaLnBrk="1" fontAlgn="auto" hangingPunct="1">
              <a:spcBef>
                <a:spcPts val="0"/>
              </a:spcBef>
              <a:spcAft>
                <a:spcPts val="0"/>
              </a:spcAft>
              <a:tabLst>
                <a:tab pos="679450" algn="l"/>
              </a:tabLst>
            </a:pPr>
            <a:r>
              <a:rPr lang="en-US" sz="2800" b="0" i="1" baseline="30000" dirty="0" smtClean="0">
                <a:latin typeface="Candara" charset="0"/>
                <a:ea typeface="Candara" charset="0"/>
                <a:cs typeface="Candara" charset="0"/>
              </a:rPr>
              <a:t>18</a:t>
            </a:r>
            <a:r>
              <a:rPr lang="en-US" sz="2800" b="0" i="1" dirty="0" smtClean="0">
                <a:latin typeface="Candara" charset="0"/>
                <a:ea typeface="Candara" charset="0"/>
                <a:cs typeface="Candara" charset="0"/>
              </a:rPr>
              <a:t>But </a:t>
            </a:r>
            <a:r>
              <a:rPr lang="en-US" sz="2800" b="0" i="1" dirty="0">
                <a:latin typeface="Candara" charset="0"/>
                <a:ea typeface="Candara" charset="0"/>
                <a:cs typeface="Candara" charset="0"/>
              </a:rPr>
              <a:t>what does it matter? The important thing is that in every way, whether from false motives or true, Christ is preached. And because of this I rejoice</a:t>
            </a:r>
            <a:r>
              <a:rPr lang="en-US" sz="2800" b="0" i="1" dirty="0" smtClean="0">
                <a:latin typeface="Candara" charset="0"/>
                <a:ea typeface="Candara" charset="0"/>
                <a:cs typeface="Candara" charset="0"/>
              </a:rPr>
              <a:t>. </a:t>
            </a:r>
            <a:r>
              <a:rPr lang="en-US" sz="2800" b="0" i="1" dirty="0">
                <a:latin typeface="Candara" charset="0"/>
                <a:ea typeface="Candara" charset="0"/>
                <a:cs typeface="Candara" charset="0"/>
              </a:rPr>
              <a:t>(NIV) </a:t>
            </a:r>
            <a:endParaRPr lang="en-US" sz="2800" b="0" i="1" dirty="0" smtClean="0">
              <a:latin typeface="Candara" charset="0"/>
              <a:ea typeface="Candara" charset="0"/>
              <a:cs typeface="Candara" charset="0"/>
            </a:endParaRPr>
          </a:p>
          <a:p>
            <a:pPr marL="17463" lvl="0" indent="-17463" defTabSz="914400" eaLnBrk="1" fontAlgn="auto" hangingPunct="1">
              <a:spcBef>
                <a:spcPts val="0"/>
              </a:spcBef>
              <a:spcAft>
                <a:spcPts val="0"/>
              </a:spcAft>
              <a:tabLst>
                <a:tab pos="679450" algn="l"/>
              </a:tabLst>
            </a:pPr>
            <a:endParaRPr lang="en-US" sz="2800" b="0" i="1" dirty="0">
              <a:latin typeface="Candara" charset="0"/>
              <a:ea typeface="Candara" charset="0"/>
              <a:cs typeface="Candara" charset="0"/>
            </a:endParaRPr>
          </a:p>
          <a:p>
            <a:pPr marL="17463" lvl="0" indent="-17463" defTabSz="914400" eaLnBrk="1" fontAlgn="auto" hangingPunct="1">
              <a:spcBef>
                <a:spcPts val="0"/>
              </a:spcBef>
              <a:spcAft>
                <a:spcPts val="0"/>
              </a:spcAft>
              <a:tabLst>
                <a:tab pos="679450" algn="l"/>
              </a:tabLst>
            </a:pPr>
            <a:endParaRPr lang="en-US" sz="2800" b="0" dirty="0">
              <a:latin typeface="Candara" charset="0"/>
              <a:ea typeface="Candara" charset="0"/>
              <a:cs typeface="Candara" charset="0"/>
            </a:endParaRPr>
          </a:p>
        </p:txBody>
      </p:sp>
    </p:spTree>
    <p:extLst>
      <p:ext uri="{BB962C8B-B14F-4D97-AF65-F5344CB8AC3E}">
        <p14:creationId xmlns:p14="http://schemas.microsoft.com/office/powerpoint/2010/main" val="16149395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a:xfrm>
            <a:off x="304800" y="0"/>
            <a:ext cx="11582400" cy="838200"/>
          </a:xfrm>
        </p:spPr>
        <p:txBody>
          <a:bodyPr/>
          <a:lstStyle/>
          <a:p>
            <a:pPr eaLnBrk="1" hangingPunct="1"/>
            <a:r>
              <a:rPr lang="en-US" sz="3200" dirty="0" smtClean="0">
                <a:latin typeface="Candara" charset="0"/>
                <a:cs typeface="MS PGothic" charset="0"/>
              </a:rPr>
              <a:t>Philippians 1:12-18</a:t>
            </a:r>
            <a:endParaRPr lang="en-US" sz="3200" dirty="0">
              <a:latin typeface="Candara" charset="0"/>
              <a:cs typeface="MS PGothic" charset="0"/>
            </a:endParaRPr>
          </a:p>
        </p:txBody>
      </p:sp>
      <p:sp>
        <p:nvSpPr>
          <p:cNvPr id="140290" name="Rectangle 3"/>
          <p:cNvSpPr>
            <a:spLocks noGrp="1" noChangeArrowheads="1"/>
          </p:cNvSpPr>
          <p:nvPr>
            <p:ph idx="1"/>
          </p:nvPr>
        </p:nvSpPr>
        <p:spPr>
          <a:xfrm>
            <a:off x="152400" y="990600"/>
            <a:ext cx="11887200" cy="5715000"/>
          </a:xfrm>
        </p:spPr>
        <p:txBody>
          <a:bodyPr/>
          <a:lstStyle/>
          <a:p>
            <a:pPr marL="17463" indent="-17463" defTabSz="914400" eaLnBrk="1" fontAlgn="auto" hangingPunct="1">
              <a:spcBef>
                <a:spcPts val="0"/>
              </a:spcBef>
              <a:spcAft>
                <a:spcPts val="0"/>
              </a:spcAft>
              <a:tabLst>
                <a:tab pos="679450" algn="l"/>
              </a:tabLst>
            </a:pPr>
            <a:r>
              <a:rPr lang="en-US" sz="2800" b="0" i="1" dirty="0">
                <a:latin typeface="Candara" charset="0"/>
                <a:ea typeface="Candara" charset="0"/>
                <a:cs typeface="Candara" charset="0"/>
              </a:rPr>
              <a:t>Key Truth: </a:t>
            </a:r>
            <a:r>
              <a:rPr lang="en-US" sz="2800" dirty="0"/>
              <a:t>	We must develop a deep, solid, conviction that are joy is not dependent on our circumstances. </a:t>
            </a:r>
            <a:endParaRPr lang="en-US" sz="2800" dirty="0" smtClean="0"/>
          </a:p>
          <a:p>
            <a:pPr marL="17463" indent="-17463" defTabSz="914400" eaLnBrk="1" fontAlgn="auto" hangingPunct="1">
              <a:spcBef>
                <a:spcPts val="0"/>
              </a:spcBef>
              <a:spcAft>
                <a:spcPts val="0"/>
              </a:spcAft>
              <a:tabLst>
                <a:tab pos="679450" algn="l"/>
              </a:tabLst>
            </a:pPr>
            <a:endParaRPr lang="en-US" sz="2800" b="0" i="1" dirty="0">
              <a:latin typeface="Candara" charset="0"/>
              <a:ea typeface="Candara" charset="0"/>
              <a:cs typeface="Candara" charset="0"/>
            </a:endParaRPr>
          </a:p>
          <a:p>
            <a:pPr marL="17463" indent="-17463" defTabSz="914400" eaLnBrk="1" fontAlgn="auto" hangingPunct="1">
              <a:spcBef>
                <a:spcPts val="0"/>
              </a:spcBef>
              <a:spcAft>
                <a:spcPts val="0"/>
              </a:spcAft>
              <a:tabLst>
                <a:tab pos="679450" algn="l"/>
              </a:tabLst>
            </a:pPr>
            <a:r>
              <a:rPr lang="en-US" sz="2800" b="0" i="1" baseline="30000" dirty="0" smtClean="0">
                <a:latin typeface="Candara" charset="0"/>
                <a:ea typeface="Candara" charset="0"/>
                <a:cs typeface="Candara" charset="0"/>
              </a:rPr>
              <a:t>28</a:t>
            </a:r>
            <a:r>
              <a:rPr lang="en-US" sz="2800" b="0" i="1" dirty="0" smtClean="0">
                <a:latin typeface="Candara" charset="0"/>
                <a:ea typeface="Candara" charset="0"/>
                <a:cs typeface="Candara" charset="0"/>
              </a:rPr>
              <a:t> </a:t>
            </a:r>
            <a:r>
              <a:rPr lang="en-US" sz="2800" b="0" i="1" dirty="0">
                <a:latin typeface="Candara" charset="0"/>
                <a:ea typeface="Candara" charset="0"/>
                <a:cs typeface="Candara" charset="0"/>
              </a:rPr>
              <a:t>And we know that in all things God works for the good of those who love him, who have been called according to his purpose</a:t>
            </a:r>
            <a:r>
              <a:rPr lang="en-US" sz="2800" b="0" dirty="0" smtClean="0">
                <a:latin typeface="Candara" charset="0"/>
                <a:ea typeface="Candara" charset="0"/>
                <a:cs typeface="Candara" charset="0"/>
              </a:rPr>
              <a:t>.              Romans </a:t>
            </a:r>
            <a:r>
              <a:rPr lang="en-US" sz="2800" b="0" dirty="0">
                <a:latin typeface="Candara" charset="0"/>
                <a:ea typeface="Candara" charset="0"/>
                <a:cs typeface="Candara" charset="0"/>
              </a:rPr>
              <a:t>8:28 (NIV) </a:t>
            </a:r>
            <a:endParaRPr lang="en-US" sz="2800" b="0" dirty="0" smtClean="0">
              <a:latin typeface="Candara" charset="0"/>
              <a:ea typeface="Candara" charset="0"/>
              <a:cs typeface="Candara" charset="0"/>
            </a:endParaRPr>
          </a:p>
          <a:p>
            <a:pPr marL="17463" indent="-17463" defTabSz="914400" eaLnBrk="1" fontAlgn="auto" hangingPunct="1">
              <a:spcBef>
                <a:spcPts val="0"/>
              </a:spcBef>
              <a:spcAft>
                <a:spcPts val="0"/>
              </a:spcAft>
              <a:tabLst>
                <a:tab pos="679450" algn="l"/>
              </a:tabLst>
            </a:pPr>
            <a:endParaRPr lang="en-US" sz="2800" b="0" i="1" dirty="0">
              <a:latin typeface="Candara" charset="0"/>
              <a:ea typeface="Candara" charset="0"/>
              <a:cs typeface="Candara" charset="0"/>
            </a:endParaRPr>
          </a:p>
          <a:p>
            <a:pPr marL="17463" indent="-17463" defTabSz="914400" eaLnBrk="1" fontAlgn="auto" hangingPunct="1">
              <a:spcBef>
                <a:spcPts val="0"/>
              </a:spcBef>
              <a:spcAft>
                <a:spcPts val="0"/>
              </a:spcAft>
              <a:tabLst>
                <a:tab pos="679450" algn="l"/>
              </a:tabLst>
            </a:pPr>
            <a:endParaRPr lang="en-US" sz="2800" b="0" i="1" dirty="0" smtClean="0">
              <a:latin typeface="Candara" charset="0"/>
              <a:ea typeface="Candara" charset="0"/>
              <a:cs typeface="Candara" charset="0"/>
            </a:endParaRPr>
          </a:p>
          <a:p>
            <a:pPr marL="17463" indent="-17463" defTabSz="914400" eaLnBrk="1" fontAlgn="auto" hangingPunct="1">
              <a:spcBef>
                <a:spcPts val="0"/>
              </a:spcBef>
              <a:spcAft>
                <a:spcPts val="0"/>
              </a:spcAft>
              <a:tabLst>
                <a:tab pos="679450" algn="l"/>
              </a:tabLst>
            </a:pPr>
            <a:r>
              <a:rPr lang="en-US" sz="2800" b="0" i="1" dirty="0" smtClean="0">
                <a:latin typeface="Candara" charset="0"/>
                <a:ea typeface="Candara" charset="0"/>
                <a:cs typeface="Candara" charset="0"/>
              </a:rPr>
              <a:t>God allows nothing in our lives to happen except those things that we too would chose if we could but see things from His perspective.    Robert Wilder</a:t>
            </a:r>
            <a:endParaRPr lang="en-US" sz="2800" b="0" i="1" dirty="0">
              <a:latin typeface="Candara" charset="0"/>
              <a:ea typeface="Candara" charset="0"/>
              <a:cs typeface="Candara" charset="0"/>
            </a:endParaRPr>
          </a:p>
          <a:p>
            <a:pPr marL="17463" lvl="0" indent="-17463" defTabSz="914400" eaLnBrk="1" fontAlgn="auto" hangingPunct="1">
              <a:spcBef>
                <a:spcPts val="0"/>
              </a:spcBef>
              <a:spcAft>
                <a:spcPts val="0"/>
              </a:spcAft>
              <a:tabLst>
                <a:tab pos="679450" algn="l"/>
              </a:tabLst>
            </a:pPr>
            <a:endParaRPr lang="en-US" sz="2800" b="0" dirty="0">
              <a:latin typeface="Candara" charset="0"/>
              <a:ea typeface="Candara" charset="0"/>
              <a:cs typeface="Candara" charset="0"/>
            </a:endParaRPr>
          </a:p>
        </p:txBody>
      </p:sp>
    </p:spTree>
    <p:extLst>
      <p:ext uri="{BB962C8B-B14F-4D97-AF65-F5344CB8AC3E}">
        <p14:creationId xmlns:p14="http://schemas.microsoft.com/office/powerpoint/2010/main" val="12543638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a:xfrm>
            <a:off x="304800" y="0"/>
            <a:ext cx="11582400" cy="838200"/>
          </a:xfrm>
        </p:spPr>
        <p:txBody>
          <a:bodyPr/>
          <a:lstStyle/>
          <a:p>
            <a:pPr eaLnBrk="1" hangingPunct="1"/>
            <a:r>
              <a:rPr lang="en-US" sz="3200" dirty="0" smtClean="0">
                <a:latin typeface="Candara" charset="0"/>
                <a:cs typeface="MS PGothic" charset="0"/>
              </a:rPr>
              <a:t>Philippians 1:19-26</a:t>
            </a:r>
            <a:endParaRPr lang="en-US" sz="3200" dirty="0">
              <a:latin typeface="Candara" charset="0"/>
              <a:cs typeface="MS PGothic" charset="0"/>
            </a:endParaRPr>
          </a:p>
        </p:txBody>
      </p:sp>
      <p:sp>
        <p:nvSpPr>
          <p:cNvPr id="140290" name="Rectangle 3"/>
          <p:cNvSpPr>
            <a:spLocks noGrp="1" noChangeArrowheads="1"/>
          </p:cNvSpPr>
          <p:nvPr>
            <p:ph idx="1"/>
          </p:nvPr>
        </p:nvSpPr>
        <p:spPr>
          <a:xfrm>
            <a:off x="152400" y="838200"/>
            <a:ext cx="11887200" cy="6019800"/>
          </a:xfrm>
        </p:spPr>
        <p:txBody>
          <a:bodyPr/>
          <a:lstStyle/>
          <a:p>
            <a:pPr marL="17463" lvl="0" indent="-17463" defTabSz="914400" eaLnBrk="1" fontAlgn="auto" hangingPunct="1">
              <a:spcBef>
                <a:spcPts val="0"/>
              </a:spcBef>
              <a:spcAft>
                <a:spcPts val="0"/>
              </a:spcAft>
              <a:tabLst>
                <a:tab pos="679450" algn="l"/>
              </a:tabLst>
            </a:pPr>
            <a:r>
              <a:rPr lang="en-US" sz="2800" b="0" i="1" dirty="0" smtClean="0">
                <a:latin typeface="Candara" charset="0"/>
                <a:ea typeface="Candara" charset="0"/>
                <a:cs typeface="Candara" charset="0"/>
              </a:rPr>
              <a:t>Yes</a:t>
            </a:r>
            <a:r>
              <a:rPr lang="en-US" sz="2800" b="0" i="1" dirty="0">
                <a:latin typeface="Candara" charset="0"/>
                <a:ea typeface="Candara" charset="0"/>
                <a:cs typeface="Candara" charset="0"/>
              </a:rPr>
              <a:t>, and I will rejoice, </a:t>
            </a:r>
            <a:r>
              <a:rPr lang="en-US" sz="2800" b="0" i="1" baseline="30000" dirty="0" smtClean="0">
                <a:latin typeface="Candara" charset="0"/>
                <a:ea typeface="Candara" charset="0"/>
                <a:cs typeface="Candara" charset="0"/>
              </a:rPr>
              <a:t>19</a:t>
            </a:r>
            <a:r>
              <a:rPr lang="en-US" sz="2800" b="0" i="1" dirty="0" smtClean="0">
                <a:latin typeface="Candara" charset="0"/>
                <a:ea typeface="Candara" charset="0"/>
                <a:cs typeface="Candara" charset="0"/>
              </a:rPr>
              <a:t>for </a:t>
            </a:r>
            <a:r>
              <a:rPr lang="en-US" sz="2800" b="0" i="1" dirty="0">
                <a:latin typeface="Candara" charset="0"/>
                <a:ea typeface="Candara" charset="0"/>
                <a:cs typeface="Candara" charset="0"/>
              </a:rPr>
              <a:t>I know that through your prayers and the help of the Spirit of Jesus Christ this will turn out for my deliverance, </a:t>
            </a:r>
            <a:r>
              <a:rPr lang="en-US" sz="2800" b="0" i="1" baseline="30000" dirty="0" smtClean="0">
                <a:latin typeface="Candara" charset="0"/>
                <a:ea typeface="Candara" charset="0"/>
                <a:cs typeface="Candara" charset="0"/>
              </a:rPr>
              <a:t>20</a:t>
            </a:r>
            <a:r>
              <a:rPr lang="en-US" sz="2800" b="0" i="1" dirty="0" smtClean="0">
                <a:latin typeface="Candara" charset="0"/>
                <a:ea typeface="Candara" charset="0"/>
                <a:cs typeface="Candara" charset="0"/>
              </a:rPr>
              <a:t>as </a:t>
            </a:r>
            <a:r>
              <a:rPr lang="en-US" sz="2800" b="0" i="1" dirty="0">
                <a:latin typeface="Candara" charset="0"/>
                <a:ea typeface="Candara" charset="0"/>
                <a:cs typeface="Candara" charset="0"/>
              </a:rPr>
              <a:t>it is my eager expectation and hope that I will not be at all ashamed, but that with full courage now as always Christ will be honored in my body, whether by life or by death. </a:t>
            </a:r>
            <a:r>
              <a:rPr lang="en-US" sz="2800" b="0" i="1" baseline="30000" dirty="0" smtClean="0">
                <a:latin typeface="Candara" charset="0"/>
                <a:ea typeface="Candara" charset="0"/>
                <a:cs typeface="Candara" charset="0"/>
              </a:rPr>
              <a:t>21</a:t>
            </a:r>
            <a:r>
              <a:rPr lang="en-US" sz="2800" b="0" i="1" dirty="0" smtClean="0">
                <a:latin typeface="Candara" charset="0"/>
                <a:ea typeface="Candara" charset="0"/>
                <a:cs typeface="Candara" charset="0"/>
              </a:rPr>
              <a:t>For </a:t>
            </a:r>
            <a:r>
              <a:rPr lang="en-US" sz="2800" b="0" i="1" dirty="0">
                <a:latin typeface="Candara" charset="0"/>
                <a:ea typeface="Candara" charset="0"/>
                <a:cs typeface="Candara" charset="0"/>
              </a:rPr>
              <a:t>to me to live is Christ, and to die is gain. </a:t>
            </a:r>
            <a:r>
              <a:rPr lang="en-US" sz="2800" b="0" i="1" baseline="30000" dirty="0" smtClean="0">
                <a:latin typeface="Candara" charset="0"/>
                <a:ea typeface="Candara" charset="0"/>
                <a:cs typeface="Candara" charset="0"/>
              </a:rPr>
              <a:t>22</a:t>
            </a:r>
            <a:r>
              <a:rPr lang="en-US" sz="2800" b="0" i="1" dirty="0" smtClean="0">
                <a:latin typeface="Candara" charset="0"/>
                <a:ea typeface="Candara" charset="0"/>
                <a:cs typeface="Candara" charset="0"/>
              </a:rPr>
              <a:t>If </a:t>
            </a:r>
            <a:r>
              <a:rPr lang="en-US" sz="2800" b="0" i="1" dirty="0">
                <a:latin typeface="Candara" charset="0"/>
                <a:ea typeface="Candara" charset="0"/>
                <a:cs typeface="Candara" charset="0"/>
              </a:rPr>
              <a:t>I am to live in the flesh, that means fruitful labor for me. Yet which I shall choose I cannot tell. </a:t>
            </a:r>
            <a:r>
              <a:rPr lang="en-US" sz="2800" b="0" i="1" baseline="30000" dirty="0" smtClean="0">
                <a:latin typeface="Candara" charset="0"/>
                <a:ea typeface="Candara" charset="0"/>
                <a:cs typeface="Candara" charset="0"/>
              </a:rPr>
              <a:t>23</a:t>
            </a:r>
            <a:r>
              <a:rPr lang="en-US" sz="2800" b="0" i="1" dirty="0" smtClean="0">
                <a:latin typeface="Candara" charset="0"/>
                <a:ea typeface="Candara" charset="0"/>
                <a:cs typeface="Candara" charset="0"/>
              </a:rPr>
              <a:t>I </a:t>
            </a:r>
            <a:r>
              <a:rPr lang="en-US" sz="2800" b="0" i="1" dirty="0">
                <a:latin typeface="Candara" charset="0"/>
                <a:ea typeface="Candara" charset="0"/>
                <a:cs typeface="Candara" charset="0"/>
              </a:rPr>
              <a:t>am hard pressed between the two. My desire is to depart and be with Christ, for that is far better. </a:t>
            </a:r>
            <a:r>
              <a:rPr lang="en-US" sz="2800" b="0" i="1" baseline="30000" dirty="0" smtClean="0">
                <a:latin typeface="Candara" charset="0"/>
                <a:ea typeface="Candara" charset="0"/>
                <a:cs typeface="Candara" charset="0"/>
              </a:rPr>
              <a:t>24</a:t>
            </a:r>
            <a:r>
              <a:rPr lang="en-US" sz="2800" b="0" i="1" dirty="0" smtClean="0">
                <a:latin typeface="Candara" charset="0"/>
                <a:ea typeface="Candara" charset="0"/>
                <a:cs typeface="Candara" charset="0"/>
              </a:rPr>
              <a:t>But </a:t>
            </a:r>
            <a:r>
              <a:rPr lang="en-US" sz="2800" b="0" i="1" dirty="0">
                <a:latin typeface="Candara" charset="0"/>
                <a:ea typeface="Candara" charset="0"/>
                <a:cs typeface="Candara" charset="0"/>
              </a:rPr>
              <a:t>to remain in the flesh is more necessary on your account. </a:t>
            </a:r>
            <a:r>
              <a:rPr lang="en-US" sz="2800" b="0" i="1" baseline="30000" dirty="0" smtClean="0">
                <a:latin typeface="Candara" charset="0"/>
                <a:ea typeface="Candara" charset="0"/>
                <a:cs typeface="Candara" charset="0"/>
              </a:rPr>
              <a:t>25</a:t>
            </a:r>
            <a:r>
              <a:rPr lang="en-US" sz="2800" b="0" i="1" dirty="0" smtClean="0">
                <a:latin typeface="Candara" charset="0"/>
                <a:ea typeface="Candara" charset="0"/>
                <a:cs typeface="Candara" charset="0"/>
              </a:rPr>
              <a:t>Convinced </a:t>
            </a:r>
            <a:r>
              <a:rPr lang="en-US" sz="2800" b="0" i="1" dirty="0">
                <a:latin typeface="Candara" charset="0"/>
                <a:ea typeface="Candara" charset="0"/>
                <a:cs typeface="Candara" charset="0"/>
              </a:rPr>
              <a:t>of this, I know that I will remain and continue with you all, for your progress and joy in the faith, </a:t>
            </a:r>
            <a:r>
              <a:rPr lang="en-US" sz="2800" b="0" i="1" baseline="30000" dirty="0" smtClean="0">
                <a:latin typeface="Candara" charset="0"/>
                <a:ea typeface="Candara" charset="0"/>
                <a:cs typeface="Candara" charset="0"/>
              </a:rPr>
              <a:t>26</a:t>
            </a:r>
            <a:r>
              <a:rPr lang="en-US" sz="2800" b="0" i="1" dirty="0" smtClean="0">
                <a:latin typeface="Candara" charset="0"/>
                <a:ea typeface="Candara" charset="0"/>
                <a:cs typeface="Candara" charset="0"/>
              </a:rPr>
              <a:t>so </a:t>
            </a:r>
            <a:r>
              <a:rPr lang="en-US" sz="2800" b="0" i="1" dirty="0">
                <a:latin typeface="Candara" charset="0"/>
                <a:ea typeface="Candara" charset="0"/>
                <a:cs typeface="Candara" charset="0"/>
              </a:rPr>
              <a:t>that in me you may have ample cause to glory in Christ Jesus, because of my coming to you again</a:t>
            </a:r>
            <a:r>
              <a:rPr lang="en-US" sz="2800" b="0" i="1" dirty="0" smtClean="0">
                <a:latin typeface="Candara" charset="0"/>
                <a:ea typeface="Candara" charset="0"/>
                <a:cs typeface="Candara" charset="0"/>
              </a:rPr>
              <a:t>.</a:t>
            </a:r>
          </a:p>
          <a:p>
            <a:pPr marL="17463" indent="-17463" defTabSz="914400" eaLnBrk="1" fontAlgn="auto" hangingPunct="1">
              <a:spcBef>
                <a:spcPts val="0"/>
              </a:spcBef>
              <a:spcAft>
                <a:spcPts val="0"/>
              </a:spcAft>
              <a:tabLst>
                <a:tab pos="679450" algn="l"/>
              </a:tabLst>
            </a:pPr>
            <a:endParaRPr lang="en-US" sz="1400" dirty="0" smtClean="0"/>
          </a:p>
          <a:p>
            <a:pPr marL="17463" indent="-17463" defTabSz="914400" eaLnBrk="1" fontAlgn="auto" hangingPunct="1">
              <a:spcBef>
                <a:spcPts val="0"/>
              </a:spcBef>
              <a:spcAft>
                <a:spcPts val="0"/>
              </a:spcAft>
              <a:tabLst>
                <a:tab pos="679450" algn="l"/>
              </a:tabLst>
            </a:pPr>
            <a:endParaRPr lang="en-US" sz="2800" dirty="0"/>
          </a:p>
          <a:p>
            <a:pPr marL="17463" lvl="0" indent="-17463" defTabSz="914400" eaLnBrk="1" fontAlgn="auto" hangingPunct="1">
              <a:spcBef>
                <a:spcPts val="0"/>
              </a:spcBef>
              <a:spcAft>
                <a:spcPts val="0"/>
              </a:spcAft>
              <a:tabLst>
                <a:tab pos="679450" algn="l"/>
              </a:tabLst>
            </a:pPr>
            <a:endParaRPr lang="en-US" sz="2800" b="0" i="1" dirty="0">
              <a:latin typeface="Candara" charset="0"/>
              <a:ea typeface="Candara" charset="0"/>
              <a:cs typeface="Candara" charset="0"/>
            </a:endParaRPr>
          </a:p>
        </p:txBody>
      </p:sp>
    </p:spTree>
    <p:extLst>
      <p:ext uri="{BB962C8B-B14F-4D97-AF65-F5344CB8AC3E}">
        <p14:creationId xmlns:p14="http://schemas.microsoft.com/office/powerpoint/2010/main" val="14488678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a:xfrm>
            <a:off x="304800" y="0"/>
            <a:ext cx="11582400" cy="838200"/>
          </a:xfrm>
        </p:spPr>
        <p:txBody>
          <a:bodyPr/>
          <a:lstStyle/>
          <a:p>
            <a:pPr eaLnBrk="1" hangingPunct="1"/>
            <a:r>
              <a:rPr lang="en-US" sz="3200" dirty="0" smtClean="0">
                <a:latin typeface="Candara" charset="0"/>
                <a:cs typeface="MS PGothic" charset="0"/>
              </a:rPr>
              <a:t>Philippians 1:19-26</a:t>
            </a:r>
            <a:endParaRPr lang="en-US" sz="3200" dirty="0">
              <a:latin typeface="Candara" charset="0"/>
              <a:cs typeface="MS PGothic" charset="0"/>
            </a:endParaRPr>
          </a:p>
        </p:txBody>
      </p:sp>
      <p:sp>
        <p:nvSpPr>
          <p:cNvPr id="140290" name="Rectangle 3"/>
          <p:cNvSpPr>
            <a:spLocks noGrp="1" noChangeArrowheads="1"/>
          </p:cNvSpPr>
          <p:nvPr>
            <p:ph idx="1"/>
          </p:nvPr>
        </p:nvSpPr>
        <p:spPr>
          <a:xfrm>
            <a:off x="152400" y="838200"/>
            <a:ext cx="11887200" cy="6019800"/>
          </a:xfrm>
        </p:spPr>
        <p:txBody>
          <a:bodyPr/>
          <a:lstStyle/>
          <a:p>
            <a:pPr marL="17463" lvl="0" indent="-17463" defTabSz="914400" eaLnBrk="1" fontAlgn="auto" hangingPunct="1">
              <a:spcBef>
                <a:spcPts val="0"/>
              </a:spcBef>
              <a:spcAft>
                <a:spcPts val="0"/>
              </a:spcAft>
              <a:tabLst>
                <a:tab pos="679450" algn="l"/>
              </a:tabLst>
            </a:pPr>
            <a:r>
              <a:rPr lang="en-US" sz="2800" b="0" i="1" dirty="0" smtClean="0">
                <a:latin typeface="Candara" charset="0"/>
                <a:ea typeface="Candara" charset="0"/>
                <a:cs typeface="Candara" charset="0"/>
              </a:rPr>
              <a:t>Yes</a:t>
            </a:r>
            <a:r>
              <a:rPr lang="en-US" sz="2800" b="0" i="1" dirty="0">
                <a:latin typeface="Candara" charset="0"/>
                <a:ea typeface="Candara" charset="0"/>
                <a:cs typeface="Candara" charset="0"/>
              </a:rPr>
              <a:t>, and I will rejoice, </a:t>
            </a:r>
            <a:r>
              <a:rPr lang="en-US" sz="2800" b="0" i="1" baseline="30000" dirty="0" smtClean="0">
                <a:latin typeface="Candara" charset="0"/>
                <a:ea typeface="Candara" charset="0"/>
                <a:cs typeface="Candara" charset="0"/>
              </a:rPr>
              <a:t>19</a:t>
            </a:r>
            <a:r>
              <a:rPr lang="en-US" sz="2800" b="0" i="1" dirty="0" smtClean="0">
                <a:latin typeface="Candara" charset="0"/>
                <a:ea typeface="Candara" charset="0"/>
                <a:cs typeface="Candara" charset="0"/>
              </a:rPr>
              <a:t>for </a:t>
            </a:r>
            <a:r>
              <a:rPr lang="en-US" sz="2800" b="0" i="1" dirty="0">
                <a:latin typeface="Candara" charset="0"/>
                <a:ea typeface="Candara" charset="0"/>
                <a:cs typeface="Candara" charset="0"/>
              </a:rPr>
              <a:t>I know that through your prayers and the help of the Spirit of Jesus Christ this will turn out for </a:t>
            </a:r>
            <a:r>
              <a:rPr lang="en-US" sz="2800" b="0" i="1" dirty="0">
                <a:solidFill>
                  <a:srgbClr val="FF0000"/>
                </a:solidFill>
                <a:latin typeface="Candara" charset="0"/>
                <a:ea typeface="Candara" charset="0"/>
                <a:cs typeface="Candara" charset="0"/>
              </a:rPr>
              <a:t>my deliverance</a:t>
            </a:r>
            <a:r>
              <a:rPr lang="en-US" sz="2800" b="0" i="1" dirty="0">
                <a:latin typeface="Candara" charset="0"/>
                <a:ea typeface="Candara" charset="0"/>
                <a:cs typeface="Candara" charset="0"/>
              </a:rPr>
              <a:t>, </a:t>
            </a:r>
            <a:r>
              <a:rPr lang="en-US" sz="2800" b="0" i="1" baseline="30000" dirty="0" smtClean="0">
                <a:latin typeface="Candara" charset="0"/>
                <a:ea typeface="Candara" charset="0"/>
                <a:cs typeface="Candara" charset="0"/>
              </a:rPr>
              <a:t>20</a:t>
            </a:r>
            <a:r>
              <a:rPr lang="en-US" sz="2800" b="0" i="1" dirty="0" smtClean="0">
                <a:latin typeface="Candara" charset="0"/>
                <a:ea typeface="Candara" charset="0"/>
                <a:cs typeface="Candara" charset="0"/>
              </a:rPr>
              <a:t>as </a:t>
            </a:r>
            <a:r>
              <a:rPr lang="en-US" sz="2800" b="0" i="1" dirty="0">
                <a:latin typeface="Candara" charset="0"/>
                <a:ea typeface="Candara" charset="0"/>
                <a:cs typeface="Candara" charset="0"/>
              </a:rPr>
              <a:t>it is my eager expectation and hope that I will not be at all ashamed, but that with full courage now as always Christ will be honored in my body, whether by life or by death. </a:t>
            </a:r>
            <a:r>
              <a:rPr lang="en-US" sz="2800" b="0" i="1" baseline="30000" dirty="0" smtClean="0">
                <a:latin typeface="Candara" charset="0"/>
                <a:ea typeface="Candara" charset="0"/>
                <a:cs typeface="Candara" charset="0"/>
              </a:rPr>
              <a:t>21</a:t>
            </a:r>
            <a:r>
              <a:rPr lang="en-US" sz="2800" b="0" i="1" dirty="0" smtClean="0">
                <a:latin typeface="Candara" charset="0"/>
                <a:ea typeface="Candara" charset="0"/>
                <a:cs typeface="Candara" charset="0"/>
              </a:rPr>
              <a:t>For </a:t>
            </a:r>
            <a:r>
              <a:rPr lang="en-US" sz="2800" b="0" i="1" dirty="0">
                <a:latin typeface="Candara" charset="0"/>
                <a:ea typeface="Candara" charset="0"/>
                <a:cs typeface="Candara" charset="0"/>
              </a:rPr>
              <a:t>to me to live is Christ, and to die is gain. </a:t>
            </a:r>
            <a:r>
              <a:rPr lang="en-US" sz="2800" b="0" i="1" baseline="30000" dirty="0" smtClean="0">
                <a:latin typeface="Candara" charset="0"/>
                <a:ea typeface="Candara" charset="0"/>
                <a:cs typeface="Candara" charset="0"/>
              </a:rPr>
              <a:t>22</a:t>
            </a:r>
            <a:r>
              <a:rPr lang="en-US" sz="2800" b="0" i="1" dirty="0" smtClean="0">
                <a:latin typeface="Candara" charset="0"/>
                <a:ea typeface="Candara" charset="0"/>
                <a:cs typeface="Candara" charset="0"/>
              </a:rPr>
              <a:t>If </a:t>
            </a:r>
            <a:r>
              <a:rPr lang="en-US" sz="2800" b="0" i="1" dirty="0">
                <a:latin typeface="Candara" charset="0"/>
                <a:ea typeface="Candara" charset="0"/>
                <a:cs typeface="Candara" charset="0"/>
              </a:rPr>
              <a:t>I am to live in the flesh, that means fruitful labor for me. Yet which I shall choose I cannot tell. </a:t>
            </a:r>
            <a:r>
              <a:rPr lang="en-US" sz="2800" b="0" i="1" baseline="30000" dirty="0" smtClean="0">
                <a:latin typeface="Candara" charset="0"/>
                <a:ea typeface="Candara" charset="0"/>
                <a:cs typeface="Candara" charset="0"/>
              </a:rPr>
              <a:t>23</a:t>
            </a:r>
            <a:r>
              <a:rPr lang="en-US" sz="2800" b="0" i="1" dirty="0" smtClean="0">
                <a:latin typeface="Candara" charset="0"/>
                <a:ea typeface="Candara" charset="0"/>
                <a:cs typeface="Candara" charset="0"/>
              </a:rPr>
              <a:t>I </a:t>
            </a:r>
            <a:r>
              <a:rPr lang="en-US" sz="2800" b="0" i="1" dirty="0">
                <a:latin typeface="Candara" charset="0"/>
                <a:ea typeface="Candara" charset="0"/>
                <a:cs typeface="Candara" charset="0"/>
              </a:rPr>
              <a:t>am hard pressed between the two. My desire is to depart and be with Christ, for that is far better. </a:t>
            </a:r>
            <a:r>
              <a:rPr lang="en-US" sz="2800" b="0" i="1" baseline="30000" dirty="0" smtClean="0">
                <a:latin typeface="Candara" charset="0"/>
                <a:ea typeface="Candara" charset="0"/>
                <a:cs typeface="Candara" charset="0"/>
              </a:rPr>
              <a:t>24</a:t>
            </a:r>
            <a:r>
              <a:rPr lang="en-US" sz="2800" b="0" i="1" dirty="0" smtClean="0">
                <a:latin typeface="Candara" charset="0"/>
                <a:ea typeface="Candara" charset="0"/>
                <a:cs typeface="Candara" charset="0"/>
              </a:rPr>
              <a:t>But </a:t>
            </a:r>
            <a:r>
              <a:rPr lang="en-US" sz="2800" b="0" i="1" dirty="0">
                <a:latin typeface="Candara" charset="0"/>
                <a:ea typeface="Candara" charset="0"/>
                <a:cs typeface="Candara" charset="0"/>
              </a:rPr>
              <a:t>to remain in the flesh is more necessary on your account. </a:t>
            </a:r>
            <a:r>
              <a:rPr lang="en-US" sz="2800" b="0" i="1" baseline="30000" dirty="0" smtClean="0">
                <a:latin typeface="Candara" charset="0"/>
                <a:ea typeface="Candara" charset="0"/>
                <a:cs typeface="Candara" charset="0"/>
              </a:rPr>
              <a:t>25</a:t>
            </a:r>
            <a:r>
              <a:rPr lang="en-US" sz="2800" b="0" i="1" dirty="0" smtClean="0">
                <a:latin typeface="Candara" charset="0"/>
                <a:ea typeface="Candara" charset="0"/>
                <a:cs typeface="Candara" charset="0"/>
              </a:rPr>
              <a:t>Convinced </a:t>
            </a:r>
            <a:r>
              <a:rPr lang="en-US" sz="2800" b="0" i="1" dirty="0">
                <a:latin typeface="Candara" charset="0"/>
                <a:ea typeface="Candara" charset="0"/>
                <a:cs typeface="Candara" charset="0"/>
              </a:rPr>
              <a:t>of this, I know that I will remain and continue with you all, for your progress and joy in the faith, </a:t>
            </a:r>
            <a:r>
              <a:rPr lang="en-US" sz="2800" b="0" i="1" baseline="30000" dirty="0" smtClean="0">
                <a:latin typeface="Candara" charset="0"/>
                <a:ea typeface="Candara" charset="0"/>
                <a:cs typeface="Candara" charset="0"/>
              </a:rPr>
              <a:t>26</a:t>
            </a:r>
            <a:r>
              <a:rPr lang="en-US" sz="2800" b="0" i="1" dirty="0" smtClean="0">
                <a:latin typeface="Candara" charset="0"/>
                <a:ea typeface="Candara" charset="0"/>
                <a:cs typeface="Candara" charset="0"/>
              </a:rPr>
              <a:t>so </a:t>
            </a:r>
            <a:r>
              <a:rPr lang="en-US" sz="2800" b="0" i="1" dirty="0">
                <a:latin typeface="Candara" charset="0"/>
                <a:ea typeface="Candara" charset="0"/>
                <a:cs typeface="Candara" charset="0"/>
              </a:rPr>
              <a:t>that in me you may have ample cause to glory in Christ Jesus, because of my coming to you again</a:t>
            </a:r>
            <a:r>
              <a:rPr lang="en-US" sz="2800" b="0" i="1" dirty="0" smtClean="0">
                <a:latin typeface="Candara" charset="0"/>
                <a:ea typeface="Candara" charset="0"/>
                <a:cs typeface="Candara" charset="0"/>
              </a:rPr>
              <a:t>.</a:t>
            </a:r>
          </a:p>
          <a:p>
            <a:pPr marL="17463" indent="-17463" defTabSz="914400" eaLnBrk="1" fontAlgn="auto" hangingPunct="1">
              <a:spcBef>
                <a:spcPts val="0"/>
              </a:spcBef>
              <a:spcAft>
                <a:spcPts val="0"/>
              </a:spcAft>
              <a:tabLst>
                <a:tab pos="679450" algn="l"/>
              </a:tabLst>
            </a:pPr>
            <a:endParaRPr lang="en-US" sz="1400" dirty="0" smtClean="0"/>
          </a:p>
          <a:p>
            <a:pPr marL="17463" indent="-17463" defTabSz="914400" eaLnBrk="1" fontAlgn="auto" hangingPunct="1">
              <a:spcBef>
                <a:spcPts val="0"/>
              </a:spcBef>
              <a:spcAft>
                <a:spcPts val="0"/>
              </a:spcAft>
              <a:tabLst>
                <a:tab pos="679450" algn="l"/>
              </a:tabLst>
            </a:pPr>
            <a:endParaRPr lang="en-US" sz="2800" dirty="0"/>
          </a:p>
          <a:p>
            <a:pPr marL="17463" lvl="0" indent="-17463" defTabSz="914400" eaLnBrk="1" fontAlgn="auto" hangingPunct="1">
              <a:spcBef>
                <a:spcPts val="0"/>
              </a:spcBef>
              <a:spcAft>
                <a:spcPts val="0"/>
              </a:spcAft>
              <a:tabLst>
                <a:tab pos="679450" algn="l"/>
              </a:tabLst>
            </a:pPr>
            <a:endParaRPr lang="en-US" sz="2800" b="0" i="1" dirty="0">
              <a:latin typeface="Candara" charset="0"/>
              <a:ea typeface="Candara" charset="0"/>
              <a:cs typeface="Candara" charset="0"/>
            </a:endParaRPr>
          </a:p>
        </p:txBody>
      </p:sp>
    </p:spTree>
    <p:extLst>
      <p:ext uri="{BB962C8B-B14F-4D97-AF65-F5344CB8AC3E}">
        <p14:creationId xmlns:p14="http://schemas.microsoft.com/office/powerpoint/2010/main" val="202301483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a:xfrm>
            <a:off x="304800" y="0"/>
            <a:ext cx="11582400" cy="838200"/>
          </a:xfrm>
        </p:spPr>
        <p:txBody>
          <a:bodyPr/>
          <a:lstStyle/>
          <a:p>
            <a:pPr eaLnBrk="1" hangingPunct="1"/>
            <a:r>
              <a:rPr lang="en-US" sz="3200" dirty="0" smtClean="0">
                <a:latin typeface="Candara" charset="0"/>
                <a:cs typeface="MS PGothic" charset="0"/>
              </a:rPr>
              <a:t>Philippians 1:19-26</a:t>
            </a:r>
            <a:endParaRPr lang="en-US" sz="3200" dirty="0">
              <a:latin typeface="Candara" charset="0"/>
              <a:cs typeface="MS PGothic" charset="0"/>
            </a:endParaRPr>
          </a:p>
        </p:txBody>
      </p:sp>
      <p:sp>
        <p:nvSpPr>
          <p:cNvPr id="140290" name="Rectangle 3"/>
          <p:cNvSpPr>
            <a:spLocks noGrp="1" noChangeArrowheads="1"/>
          </p:cNvSpPr>
          <p:nvPr>
            <p:ph idx="1"/>
          </p:nvPr>
        </p:nvSpPr>
        <p:spPr>
          <a:xfrm>
            <a:off x="152400" y="838200"/>
            <a:ext cx="11887200" cy="6019800"/>
          </a:xfrm>
        </p:spPr>
        <p:txBody>
          <a:bodyPr/>
          <a:lstStyle/>
          <a:p>
            <a:pPr marL="17463" lvl="0" indent="-17463" defTabSz="914400" eaLnBrk="1" fontAlgn="auto" hangingPunct="1">
              <a:spcBef>
                <a:spcPts val="0"/>
              </a:spcBef>
              <a:spcAft>
                <a:spcPts val="0"/>
              </a:spcAft>
              <a:tabLst>
                <a:tab pos="679450" algn="l"/>
              </a:tabLst>
            </a:pPr>
            <a:r>
              <a:rPr lang="en-US" sz="2800" b="0" i="1" dirty="0" smtClean="0">
                <a:latin typeface="Candara" charset="0"/>
                <a:ea typeface="Candara" charset="0"/>
                <a:cs typeface="Candara" charset="0"/>
              </a:rPr>
              <a:t>Yes</a:t>
            </a:r>
            <a:r>
              <a:rPr lang="en-US" sz="2800" b="0" i="1" dirty="0">
                <a:latin typeface="Candara" charset="0"/>
                <a:ea typeface="Candara" charset="0"/>
                <a:cs typeface="Candara" charset="0"/>
              </a:rPr>
              <a:t>, and I will rejoice, </a:t>
            </a:r>
            <a:r>
              <a:rPr lang="en-US" sz="2800" b="0" i="1" baseline="30000" dirty="0" smtClean="0">
                <a:latin typeface="Candara" charset="0"/>
                <a:ea typeface="Candara" charset="0"/>
                <a:cs typeface="Candara" charset="0"/>
              </a:rPr>
              <a:t>19</a:t>
            </a:r>
            <a:r>
              <a:rPr lang="en-US" sz="2800" b="0" i="1" dirty="0" smtClean="0">
                <a:latin typeface="Candara" charset="0"/>
                <a:ea typeface="Candara" charset="0"/>
                <a:cs typeface="Candara" charset="0"/>
              </a:rPr>
              <a:t>for </a:t>
            </a:r>
            <a:r>
              <a:rPr lang="en-US" sz="2800" b="0" i="1" dirty="0">
                <a:latin typeface="Candara" charset="0"/>
                <a:ea typeface="Candara" charset="0"/>
                <a:cs typeface="Candara" charset="0"/>
              </a:rPr>
              <a:t>I know that through your prayers and the help of the Spirit of Jesus Christ this will turn out for </a:t>
            </a:r>
            <a:r>
              <a:rPr lang="en-US" sz="2800" b="0" i="1" dirty="0">
                <a:solidFill>
                  <a:srgbClr val="FF0000"/>
                </a:solidFill>
                <a:latin typeface="Candara" charset="0"/>
                <a:ea typeface="Candara" charset="0"/>
                <a:cs typeface="Candara" charset="0"/>
              </a:rPr>
              <a:t>my deliverance</a:t>
            </a:r>
            <a:r>
              <a:rPr lang="en-US" sz="2800" b="0" i="1" dirty="0">
                <a:latin typeface="Candara" charset="0"/>
                <a:ea typeface="Candara" charset="0"/>
                <a:cs typeface="Candara" charset="0"/>
              </a:rPr>
              <a:t>, </a:t>
            </a:r>
            <a:r>
              <a:rPr lang="en-US" sz="2800" b="0" i="1" baseline="30000" dirty="0" smtClean="0">
                <a:latin typeface="Candara" charset="0"/>
                <a:ea typeface="Candara" charset="0"/>
                <a:cs typeface="Candara" charset="0"/>
              </a:rPr>
              <a:t>20</a:t>
            </a:r>
            <a:r>
              <a:rPr lang="en-US" sz="2800" b="0" i="1" dirty="0" smtClean="0">
                <a:latin typeface="Candara" charset="0"/>
                <a:ea typeface="Candara" charset="0"/>
                <a:cs typeface="Candara" charset="0"/>
              </a:rPr>
              <a:t>as </a:t>
            </a:r>
            <a:r>
              <a:rPr lang="en-US" sz="2800" b="0" i="1" dirty="0">
                <a:latin typeface="Candara" charset="0"/>
                <a:ea typeface="Candara" charset="0"/>
                <a:cs typeface="Candara" charset="0"/>
              </a:rPr>
              <a:t>it is my eager expectation and hope </a:t>
            </a:r>
            <a:r>
              <a:rPr lang="en-US" sz="2800" b="0" i="1" dirty="0">
                <a:solidFill>
                  <a:srgbClr val="FF0000"/>
                </a:solidFill>
                <a:latin typeface="Candara" charset="0"/>
                <a:ea typeface="Candara" charset="0"/>
                <a:cs typeface="Candara" charset="0"/>
              </a:rPr>
              <a:t>that I will not be at all ashamed</a:t>
            </a:r>
            <a:r>
              <a:rPr lang="en-US" sz="2800" b="0" i="1" dirty="0">
                <a:latin typeface="Candara" charset="0"/>
                <a:ea typeface="Candara" charset="0"/>
                <a:cs typeface="Candara" charset="0"/>
              </a:rPr>
              <a:t>, but that with full courage now as always Christ will be honored in my body, whether by life or by death. </a:t>
            </a:r>
            <a:r>
              <a:rPr lang="en-US" sz="2800" b="0" i="1" baseline="30000" dirty="0" smtClean="0">
                <a:latin typeface="Candara" charset="0"/>
                <a:ea typeface="Candara" charset="0"/>
                <a:cs typeface="Candara" charset="0"/>
              </a:rPr>
              <a:t>21</a:t>
            </a:r>
            <a:r>
              <a:rPr lang="en-US" sz="2800" b="0" i="1" dirty="0" smtClean="0">
                <a:latin typeface="Candara" charset="0"/>
                <a:ea typeface="Candara" charset="0"/>
                <a:cs typeface="Candara" charset="0"/>
              </a:rPr>
              <a:t>For </a:t>
            </a:r>
            <a:r>
              <a:rPr lang="en-US" sz="2800" b="0" i="1" dirty="0">
                <a:latin typeface="Candara" charset="0"/>
                <a:ea typeface="Candara" charset="0"/>
                <a:cs typeface="Candara" charset="0"/>
              </a:rPr>
              <a:t>to me to live is Christ, and to die is gain. </a:t>
            </a:r>
            <a:r>
              <a:rPr lang="en-US" sz="2800" b="0" i="1" baseline="30000" dirty="0" smtClean="0">
                <a:latin typeface="Candara" charset="0"/>
                <a:ea typeface="Candara" charset="0"/>
                <a:cs typeface="Candara" charset="0"/>
              </a:rPr>
              <a:t>22</a:t>
            </a:r>
            <a:r>
              <a:rPr lang="en-US" sz="2800" b="0" i="1" dirty="0" smtClean="0">
                <a:latin typeface="Candara" charset="0"/>
                <a:ea typeface="Candara" charset="0"/>
                <a:cs typeface="Candara" charset="0"/>
              </a:rPr>
              <a:t>If </a:t>
            </a:r>
            <a:r>
              <a:rPr lang="en-US" sz="2800" b="0" i="1" dirty="0">
                <a:latin typeface="Candara" charset="0"/>
                <a:ea typeface="Candara" charset="0"/>
                <a:cs typeface="Candara" charset="0"/>
              </a:rPr>
              <a:t>I am to live in the flesh, that means fruitful labor for me. Yet which I shall choose I cannot tell. </a:t>
            </a:r>
            <a:r>
              <a:rPr lang="en-US" sz="2800" b="0" i="1" baseline="30000" dirty="0" smtClean="0">
                <a:latin typeface="Candara" charset="0"/>
                <a:ea typeface="Candara" charset="0"/>
                <a:cs typeface="Candara" charset="0"/>
              </a:rPr>
              <a:t>23</a:t>
            </a:r>
            <a:r>
              <a:rPr lang="en-US" sz="2800" b="0" i="1" dirty="0" smtClean="0">
                <a:latin typeface="Candara" charset="0"/>
                <a:ea typeface="Candara" charset="0"/>
                <a:cs typeface="Candara" charset="0"/>
              </a:rPr>
              <a:t>I </a:t>
            </a:r>
            <a:r>
              <a:rPr lang="en-US" sz="2800" b="0" i="1" dirty="0">
                <a:latin typeface="Candara" charset="0"/>
                <a:ea typeface="Candara" charset="0"/>
                <a:cs typeface="Candara" charset="0"/>
              </a:rPr>
              <a:t>am hard pressed between the two. My desire is to depart and be with Christ, for that is far better. </a:t>
            </a:r>
            <a:r>
              <a:rPr lang="en-US" sz="2800" b="0" i="1" baseline="30000" dirty="0" smtClean="0">
                <a:latin typeface="Candara" charset="0"/>
                <a:ea typeface="Candara" charset="0"/>
                <a:cs typeface="Candara" charset="0"/>
              </a:rPr>
              <a:t>24</a:t>
            </a:r>
            <a:r>
              <a:rPr lang="en-US" sz="2800" b="0" i="1" dirty="0" smtClean="0">
                <a:latin typeface="Candara" charset="0"/>
                <a:ea typeface="Candara" charset="0"/>
                <a:cs typeface="Candara" charset="0"/>
              </a:rPr>
              <a:t>But </a:t>
            </a:r>
            <a:r>
              <a:rPr lang="en-US" sz="2800" b="0" i="1" dirty="0">
                <a:latin typeface="Candara" charset="0"/>
                <a:ea typeface="Candara" charset="0"/>
                <a:cs typeface="Candara" charset="0"/>
              </a:rPr>
              <a:t>to remain in the flesh is more necessary on your account. </a:t>
            </a:r>
            <a:r>
              <a:rPr lang="en-US" sz="2800" b="0" i="1" baseline="30000" dirty="0" smtClean="0">
                <a:latin typeface="Candara" charset="0"/>
                <a:ea typeface="Candara" charset="0"/>
                <a:cs typeface="Candara" charset="0"/>
              </a:rPr>
              <a:t>25</a:t>
            </a:r>
            <a:r>
              <a:rPr lang="en-US" sz="2800" b="0" i="1" dirty="0" smtClean="0">
                <a:latin typeface="Candara" charset="0"/>
                <a:ea typeface="Candara" charset="0"/>
                <a:cs typeface="Candara" charset="0"/>
              </a:rPr>
              <a:t>Convinced </a:t>
            </a:r>
            <a:r>
              <a:rPr lang="en-US" sz="2800" b="0" i="1" dirty="0">
                <a:latin typeface="Candara" charset="0"/>
                <a:ea typeface="Candara" charset="0"/>
                <a:cs typeface="Candara" charset="0"/>
              </a:rPr>
              <a:t>of this, I know that I will remain and continue with you all, for your progress and joy in the faith, </a:t>
            </a:r>
            <a:r>
              <a:rPr lang="en-US" sz="2800" b="0" i="1" baseline="30000" dirty="0" smtClean="0">
                <a:latin typeface="Candara" charset="0"/>
                <a:ea typeface="Candara" charset="0"/>
                <a:cs typeface="Candara" charset="0"/>
              </a:rPr>
              <a:t>26</a:t>
            </a:r>
            <a:r>
              <a:rPr lang="en-US" sz="2800" b="0" i="1" dirty="0" smtClean="0">
                <a:latin typeface="Candara" charset="0"/>
                <a:ea typeface="Candara" charset="0"/>
                <a:cs typeface="Candara" charset="0"/>
              </a:rPr>
              <a:t>so </a:t>
            </a:r>
            <a:r>
              <a:rPr lang="en-US" sz="2800" b="0" i="1" dirty="0">
                <a:latin typeface="Candara" charset="0"/>
                <a:ea typeface="Candara" charset="0"/>
                <a:cs typeface="Candara" charset="0"/>
              </a:rPr>
              <a:t>that in me you may have ample cause to glory in Christ Jesus, because of my coming to you again</a:t>
            </a:r>
            <a:r>
              <a:rPr lang="en-US" sz="2800" b="0" i="1" dirty="0" smtClean="0">
                <a:latin typeface="Candara" charset="0"/>
                <a:ea typeface="Candara" charset="0"/>
                <a:cs typeface="Candara" charset="0"/>
              </a:rPr>
              <a:t>.</a:t>
            </a:r>
          </a:p>
          <a:p>
            <a:pPr marL="17463" indent="-17463" defTabSz="914400" eaLnBrk="1" fontAlgn="auto" hangingPunct="1">
              <a:spcBef>
                <a:spcPts val="0"/>
              </a:spcBef>
              <a:spcAft>
                <a:spcPts val="0"/>
              </a:spcAft>
              <a:tabLst>
                <a:tab pos="679450" algn="l"/>
              </a:tabLst>
            </a:pPr>
            <a:endParaRPr lang="en-US" sz="1400" dirty="0" smtClean="0"/>
          </a:p>
          <a:p>
            <a:pPr marL="17463" indent="-17463" defTabSz="914400" eaLnBrk="1" fontAlgn="auto" hangingPunct="1">
              <a:spcBef>
                <a:spcPts val="0"/>
              </a:spcBef>
              <a:spcAft>
                <a:spcPts val="0"/>
              </a:spcAft>
              <a:tabLst>
                <a:tab pos="679450" algn="l"/>
              </a:tabLst>
            </a:pPr>
            <a:r>
              <a:rPr lang="en-US" sz="2800" dirty="0" smtClean="0"/>
              <a:t>\</a:t>
            </a:r>
            <a:endParaRPr lang="en-US" sz="2800" dirty="0"/>
          </a:p>
          <a:p>
            <a:pPr marL="17463" lvl="0" indent="-17463" defTabSz="914400" eaLnBrk="1" fontAlgn="auto" hangingPunct="1">
              <a:spcBef>
                <a:spcPts val="0"/>
              </a:spcBef>
              <a:spcAft>
                <a:spcPts val="0"/>
              </a:spcAft>
              <a:tabLst>
                <a:tab pos="679450" algn="l"/>
              </a:tabLst>
            </a:pPr>
            <a:endParaRPr lang="en-US" sz="2800" b="0" i="1" dirty="0">
              <a:latin typeface="Candara" charset="0"/>
              <a:ea typeface="Candara" charset="0"/>
              <a:cs typeface="Candara" charset="0"/>
            </a:endParaRPr>
          </a:p>
        </p:txBody>
      </p:sp>
    </p:spTree>
    <p:extLst>
      <p:ext uri="{BB962C8B-B14F-4D97-AF65-F5344CB8AC3E}">
        <p14:creationId xmlns:p14="http://schemas.microsoft.com/office/powerpoint/2010/main" val="82055145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a:xfrm>
            <a:off x="304800" y="0"/>
            <a:ext cx="11582400" cy="838200"/>
          </a:xfrm>
        </p:spPr>
        <p:txBody>
          <a:bodyPr/>
          <a:lstStyle/>
          <a:p>
            <a:pPr eaLnBrk="1" hangingPunct="1"/>
            <a:r>
              <a:rPr lang="en-US" sz="3200" dirty="0" smtClean="0">
                <a:latin typeface="Candara" charset="0"/>
                <a:cs typeface="MS PGothic" charset="0"/>
              </a:rPr>
              <a:t>Philippians 1:19-26</a:t>
            </a:r>
            <a:endParaRPr lang="en-US" sz="3200" dirty="0">
              <a:latin typeface="Candara" charset="0"/>
              <a:cs typeface="MS PGothic" charset="0"/>
            </a:endParaRPr>
          </a:p>
        </p:txBody>
      </p:sp>
      <p:sp>
        <p:nvSpPr>
          <p:cNvPr id="140290" name="Rectangle 3"/>
          <p:cNvSpPr>
            <a:spLocks noGrp="1" noChangeArrowheads="1"/>
          </p:cNvSpPr>
          <p:nvPr>
            <p:ph idx="1"/>
          </p:nvPr>
        </p:nvSpPr>
        <p:spPr>
          <a:xfrm>
            <a:off x="152400" y="838200"/>
            <a:ext cx="11887200" cy="6019800"/>
          </a:xfrm>
        </p:spPr>
        <p:txBody>
          <a:bodyPr/>
          <a:lstStyle/>
          <a:p>
            <a:pPr marL="17463" lvl="0" indent="-17463" defTabSz="914400" eaLnBrk="1" fontAlgn="auto" hangingPunct="1">
              <a:spcBef>
                <a:spcPts val="0"/>
              </a:spcBef>
              <a:spcAft>
                <a:spcPts val="0"/>
              </a:spcAft>
              <a:tabLst>
                <a:tab pos="679450" algn="l"/>
              </a:tabLst>
            </a:pPr>
            <a:r>
              <a:rPr lang="en-US" sz="2800" b="0" i="1" dirty="0" smtClean="0">
                <a:latin typeface="Candara" charset="0"/>
                <a:ea typeface="Candara" charset="0"/>
                <a:cs typeface="Candara" charset="0"/>
              </a:rPr>
              <a:t>Yes</a:t>
            </a:r>
            <a:r>
              <a:rPr lang="en-US" sz="2800" b="0" i="1" dirty="0">
                <a:latin typeface="Candara" charset="0"/>
                <a:ea typeface="Candara" charset="0"/>
                <a:cs typeface="Candara" charset="0"/>
              </a:rPr>
              <a:t>, and I will rejoice, </a:t>
            </a:r>
            <a:r>
              <a:rPr lang="en-US" sz="2800" b="0" i="1" baseline="30000" dirty="0" smtClean="0">
                <a:latin typeface="Candara" charset="0"/>
                <a:ea typeface="Candara" charset="0"/>
                <a:cs typeface="Candara" charset="0"/>
              </a:rPr>
              <a:t>19</a:t>
            </a:r>
            <a:r>
              <a:rPr lang="en-US" sz="2800" b="0" i="1" dirty="0" smtClean="0">
                <a:latin typeface="Candara" charset="0"/>
                <a:ea typeface="Candara" charset="0"/>
                <a:cs typeface="Candara" charset="0"/>
              </a:rPr>
              <a:t>for </a:t>
            </a:r>
            <a:r>
              <a:rPr lang="en-US" sz="2800" b="0" i="1" dirty="0">
                <a:latin typeface="Candara" charset="0"/>
                <a:ea typeface="Candara" charset="0"/>
                <a:cs typeface="Candara" charset="0"/>
              </a:rPr>
              <a:t>I know that through your prayers and the help of the Spirit of Jesus Christ this will turn out for </a:t>
            </a:r>
            <a:r>
              <a:rPr lang="en-US" sz="2800" b="0" i="1" dirty="0">
                <a:solidFill>
                  <a:srgbClr val="FF0000"/>
                </a:solidFill>
                <a:latin typeface="Candara" charset="0"/>
                <a:ea typeface="Candara" charset="0"/>
                <a:cs typeface="Candara" charset="0"/>
              </a:rPr>
              <a:t>my deliverance</a:t>
            </a:r>
            <a:r>
              <a:rPr lang="en-US" sz="2800" b="0" i="1" dirty="0">
                <a:latin typeface="Candara" charset="0"/>
                <a:ea typeface="Candara" charset="0"/>
                <a:cs typeface="Candara" charset="0"/>
              </a:rPr>
              <a:t>, </a:t>
            </a:r>
            <a:r>
              <a:rPr lang="en-US" sz="2800" b="0" i="1" baseline="30000" dirty="0" smtClean="0">
                <a:latin typeface="Candara" charset="0"/>
                <a:ea typeface="Candara" charset="0"/>
                <a:cs typeface="Candara" charset="0"/>
              </a:rPr>
              <a:t>20</a:t>
            </a:r>
            <a:r>
              <a:rPr lang="en-US" sz="2800" b="0" i="1" dirty="0" smtClean="0">
                <a:latin typeface="Candara" charset="0"/>
                <a:ea typeface="Candara" charset="0"/>
                <a:cs typeface="Candara" charset="0"/>
              </a:rPr>
              <a:t>as </a:t>
            </a:r>
            <a:r>
              <a:rPr lang="en-US" sz="2800" b="0" i="1" dirty="0">
                <a:latin typeface="Candara" charset="0"/>
                <a:ea typeface="Candara" charset="0"/>
                <a:cs typeface="Candara" charset="0"/>
              </a:rPr>
              <a:t>it is my eager expectation and hope </a:t>
            </a:r>
            <a:r>
              <a:rPr lang="en-US" sz="2800" b="0" i="1" dirty="0">
                <a:solidFill>
                  <a:srgbClr val="FF0000"/>
                </a:solidFill>
                <a:latin typeface="Candara" charset="0"/>
                <a:ea typeface="Candara" charset="0"/>
                <a:cs typeface="Candara" charset="0"/>
              </a:rPr>
              <a:t>that I will not be at all ashamed</a:t>
            </a:r>
            <a:r>
              <a:rPr lang="en-US" sz="2800" b="0" i="1" dirty="0">
                <a:latin typeface="Candara" charset="0"/>
                <a:ea typeface="Candara" charset="0"/>
                <a:cs typeface="Candara" charset="0"/>
              </a:rPr>
              <a:t>, but </a:t>
            </a:r>
            <a:r>
              <a:rPr lang="en-US" sz="2800" b="0" i="1" dirty="0">
                <a:solidFill>
                  <a:srgbClr val="FF0000"/>
                </a:solidFill>
                <a:latin typeface="Candara" charset="0"/>
                <a:ea typeface="Candara" charset="0"/>
                <a:cs typeface="Candara" charset="0"/>
              </a:rPr>
              <a:t>that with full courage now as always Christ will be honored in my body, whether by life or by death. </a:t>
            </a:r>
            <a:r>
              <a:rPr lang="en-US" sz="2800" b="0" i="1" baseline="30000" dirty="0" smtClean="0">
                <a:latin typeface="Candara" charset="0"/>
                <a:ea typeface="Candara" charset="0"/>
                <a:cs typeface="Candara" charset="0"/>
              </a:rPr>
              <a:t>21</a:t>
            </a:r>
            <a:r>
              <a:rPr lang="en-US" sz="2800" b="0" i="1" dirty="0" smtClean="0">
                <a:latin typeface="Candara" charset="0"/>
                <a:ea typeface="Candara" charset="0"/>
                <a:cs typeface="Candara" charset="0"/>
              </a:rPr>
              <a:t>For </a:t>
            </a:r>
            <a:r>
              <a:rPr lang="en-US" sz="2800" b="0" i="1" dirty="0">
                <a:latin typeface="Candara" charset="0"/>
                <a:ea typeface="Candara" charset="0"/>
                <a:cs typeface="Candara" charset="0"/>
              </a:rPr>
              <a:t>to me to live is Christ, and to die is gain. </a:t>
            </a:r>
            <a:r>
              <a:rPr lang="en-US" sz="2800" b="0" i="1" baseline="30000" dirty="0" smtClean="0">
                <a:latin typeface="Candara" charset="0"/>
                <a:ea typeface="Candara" charset="0"/>
                <a:cs typeface="Candara" charset="0"/>
              </a:rPr>
              <a:t>22</a:t>
            </a:r>
            <a:r>
              <a:rPr lang="en-US" sz="2800" b="0" i="1" dirty="0" smtClean="0">
                <a:latin typeface="Candara" charset="0"/>
                <a:ea typeface="Candara" charset="0"/>
                <a:cs typeface="Candara" charset="0"/>
              </a:rPr>
              <a:t>If </a:t>
            </a:r>
            <a:r>
              <a:rPr lang="en-US" sz="2800" b="0" i="1" dirty="0">
                <a:latin typeface="Candara" charset="0"/>
                <a:ea typeface="Candara" charset="0"/>
                <a:cs typeface="Candara" charset="0"/>
              </a:rPr>
              <a:t>I am to live in the flesh, that means fruitful labor for me. Yet which I shall choose I cannot tell. </a:t>
            </a:r>
            <a:r>
              <a:rPr lang="en-US" sz="2800" b="0" i="1" baseline="30000" dirty="0" smtClean="0">
                <a:latin typeface="Candara" charset="0"/>
                <a:ea typeface="Candara" charset="0"/>
                <a:cs typeface="Candara" charset="0"/>
              </a:rPr>
              <a:t>23</a:t>
            </a:r>
            <a:r>
              <a:rPr lang="en-US" sz="2800" b="0" i="1" dirty="0" smtClean="0">
                <a:latin typeface="Candara" charset="0"/>
                <a:ea typeface="Candara" charset="0"/>
                <a:cs typeface="Candara" charset="0"/>
              </a:rPr>
              <a:t>I </a:t>
            </a:r>
            <a:r>
              <a:rPr lang="en-US" sz="2800" b="0" i="1" dirty="0">
                <a:latin typeface="Candara" charset="0"/>
                <a:ea typeface="Candara" charset="0"/>
                <a:cs typeface="Candara" charset="0"/>
              </a:rPr>
              <a:t>am hard pressed between the two. My desire is to depart and be with Christ, for that is far better. </a:t>
            </a:r>
            <a:r>
              <a:rPr lang="en-US" sz="2800" b="0" i="1" baseline="30000" dirty="0" smtClean="0">
                <a:latin typeface="Candara" charset="0"/>
                <a:ea typeface="Candara" charset="0"/>
                <a:cs typeface="Candara" charset="0"/>
              </a:rPr>
              <a:t>24</a:t>
            </a:r>
            <a:r>
              <a:rPr lang="en-US" sz="2800" b="0" i="1" dirty="0" smtClean="0">
                <a:latin typeface="Candara" charset="0"/>
                <a:ea typeface="Candara" charset="0"/>
                <a:cs typeface="Candara" charset="0"/>
              </a:rPr>
              <a:t>But </a:t>
            </a:r>
            <a:r>
              <a:rPr lang="en-US" sz="2800" b="0" i="1" dirty="0">
                <a:latin typeface="Candara" charset="0"/>
                <a:ea typeface="Candara" charset="0"/>
                <a:cs typeface="Candara" charset="0"/>
              </a:rPr>
              <a:t>to remain in the flesh is more necessary on your account. </a:t>
            </a:r>
            <a:r>
              <a:rPr lang="en-US" sz="2800" b="0" i="1" baseline="30000" dirty="0" smtClean="0">
                <a:latin typeface="Candara" charset="0"/>
                <a:ea typeface="Candara" charset="0"/>
                <a:cs typeface="Candara" charset="0"/>
              </a:rPr>
              <a:t>25</a:t>
            </a:r>
            <a:r>
              <a:rPr lang="en-US" sz="2800" b="0" i="1" dirty="0" smtClean="0">
                <a:latin typeface="Candara" charset="0"/>
                <a:ea typeface="Candara" charset="0"/>
                <a:cs typeface="Candara" charset="0"/>
              </a:rPr>
              <a:t>Convinced </a:t>
            </a:r>
            <a:r>
              <a:rPr lang="en-US" sz="2800" b="0" i="1" dirty="0">
                <a:latin typeface="Candara" charset="0"/>
                <a:ea typeface="Candara" charset="0"/>
                <a:cs typeface="Candara" charset="0"/>
              </a:rPr>
              <a:t>of this, I know that I will remain and continue with you all, for your progress and joy in the faith, </a:t>
            </a:r>
            <a:r>
              <a:rPr lang="en-US" sz="2800" b="0" i="1" baseline="30000" dirty="0" smtClean="0">
                <a:latin typeface="Candara" charset="0"/>
                <a:ea typeface="Candara" charset="0"/>
                <a:cs typeface="Candara" charset="0"/>
              </a:rPr>
              <a:t>26</a:t>
            </a:r>
            <a:r>
              <a:rPr lang="en-US" sz="2800" b="0" i="1" dirty="0" smtClean="0">
                <a:latin typeface="Candara" charset="0"/>
                <a:ea typeface="Candara" charset="0"/>
                <a:cs typeface="Candara" charset="0"/>
              </a:rPr>
              <a:t>so </a:t>
            </a:r>
            <a:r>
              <a:rPr lang="en-US" sz="2800" b="0" i="1" dirty="0">
                <a:latin typeface="Candara" charset="0"/>
                <a:ea typeface="Candara" charset="0"/>
                <a:cs typeface="Candara" charset="0"/>
              </a:rPr>
              <a:t>that in me you may have ample cause to glory in Christ Jesus, because of my coming to you again</a:t>
            </a:r>
            <a:r>
              <a:rPr lang="en-US" sz="2800" b="0" i="1" dirty="0" smtClean="0">
                <a:latin typeface="Candara" charset="0"/>
                <a:ea typeface="Candara" charset="0"/>
                <a:cs typeface="Candara" charset="0"/>
              </a:rPr>
              <a:t>.</a:t>
            </a:r>
          </a:p>
          <a:p>
            <a:pPr marL="17463" indent="-17463" defTabSz="914400" eaLnBrk="1" fontAlgn="auto" hangingPunct="1">
              <a:spcBef>
                <a:spcPts val="0"/>
              </a:spcBef>
              <a:spcAft>
                <a:spcPts val="0"/>
              </a:spcAft>
              <a:tabLst>
                <a:tab pos="679450" algn="l"/>
              </a:tabLst>
            </a:pPr>
            <a:endParaRPr lang="en-US" sz="1400" dirty="0" smtClean="0"/>
          </a:p>
          <a:p>
            <a:pPr marL="17463" indent="-17463" defTabSz="914400" eaLnBrk="1" fontAlgn="auto" hangingPunct="1">
              <a:spcBef>
                <a:spcPts val="0"/>
              </a:spcBef>
              <a:spcAft>
                <a:spcPts val="0"/>
              </a:spcAft>
              <a:tabLst>
                <a:tab pos="679450" algn="l"/>
              </a:tabLst>
            </a:pPr>
            <a:r>
              <a:rPr lang="en-US" sz="2800" dirty="0" smtClean="0"/>
              <a:t>\</a:t>
            </a:r>
            <a:endParaRPr lang="en-US" sz="2800" dirty="0"/>
          </a:p>
          <a:p>
            <a:pPr marL="17463" lvl="0" indent="-17463" defTabSz="914400" eaLnBrk="1" fontAlgn="auto" hangingPunct="1">
              <a:spcBef>
                <a:spcPts val="0"/>
              </a:spcBef>
              <a:spcAft>
                <a:spcPts val="0"/>
              </a:spcAft>
              <a:tabLst>
                <a:tab pos="679450" algn="l"/>
              </a:tabLst>
            </a:pPr>
            <a:endParaRPr lang="en-US" sz="2800" b="0" i="1" dirty="0">
              <a:latin typeface="Candara" charset="0"/>
              <a:ea typeface="Candara" charset="0"/>
              <a:cs typeface="Candara" charset="0"/>
            </a:endParaRPr>
          </a:p>
        </p:txBody>
      </p:sp>
    </p:spTree>
    <p:extLst>
      <p:ext uri="{BB962C8B-B14F-4D97-AF65-F5344CB8AC3E}">
        <p14:creationId xmlns:p14="http://schemas.microsoft.com/office/powerpoint/2010/main" val="183250551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a:xfrm>
            <a:off x="304800" y="0"/>
            <a:ext cx="11582400" cy="838200"/>
          </a:xfrm>
        </p:spPr>
        <p:txBody>
          <a:bodyPr/>
          <a:lstStyle/>
          <a:p>
            <a:pPr eaLnBrk="1" hangingPunct="1"/>
            <a:r>
              <a:rPr lang="en-US" sz="3200" dirty="0" smtClean="0">
                <a:latin typeface="Candara" charset="0"/>
                <a:cs typeface="MS PGothic" charset="0"/>
              </a:rPr>
              <a:t>Philippians 1:19-26</a:t>
            </a:r>
            <a:endParaRPr lang="en-US" sz="3200" dirty="0">
              <a:latin typeface="Candara" charset="0"/>
              <a:cs typeface="MS PGothic" charset="0"/>
            </a:endParaRPr>
          </a:p>
        </p:txBody>
      </p:sp>
      <p:sp>
        <p:nvSpPr>
          <p:cNvPr id="140290" name="Rectangle 3"/>
          <p:cNvSpPr>
            <a:spLocks noGrp="1" noChangeArrowheads="1"/>
          </p:cNvSpPr>
          <p:nvPr>
            <p:ph idx="1"/>
          </p:nvPr>
        </p:nvSpPr>
        <p:spPr>
          <a:xfrm>
            <a:off x="152400" y="838200"/>
            <a:ext cx="11887200" cy="6019800"/>
          </a:xfrm>
        </p:spPr>
        <p:txBody>
          <a:bodyPr/>
          <a:lstStyle/>
          <a:p>
            <a:pPr marL="17463" lvl="0" indent="-17463" defTabSz="914400" eaLnBrk="1" fontAlgn="auto" hangingPunct="1">
              <a:spcBef>
                <a:spcPts val="0"/>
              </a:spcBef>
              <a:spcAft>
                <a:spcPts val="0"/>
              </a:spcAft>
              <a:tabLst>
                <a:tab pos="679450" algn="l"/>
              </a:tabLst>
            </a:pPr>
            <a:r>
              <a:rPr lang="en-US" sz="2800" b="0" i="1" dirty="0" smtClean="0">
                <a:latin typeface="Candara" charset="0"/>
                <a:ea typeface="Candara" charset="0"/>
                <a:cs typeface="Candara" charset="0"/>
              </a:rPr>
              <a:t>Yes</a:t>
            </a:r>
            <a:r>
              <a:rPr lang="en-US" sz="2800" b="0" i="1" dirty="0">
                <a:latin typeface="Candara" charset="0"/>
                <a:ea typeface="Candara" charset="0"/>
                <a:cs typeface="Candara" charset="0"/>
              </a:rPr>
              <a:t>, and I will rejoice, </a:t>
            </a:r>
            <a:r>
              <a:rPr lang="en-US" sz="2800" b="0" i="1" baseline="30000" dirty="0" smtClean="0">
                <a:latin typeface="Candara" charset="0"/>
                <a:ea typeface="Candara" charset="0"/>
                <a:cs typeface="Candara" charset="0"/>
              </a:rPr>
              <a:t>19</a:t>
            </a:r>
            <a:r>
              <a:rPr lang="en-US" sz="2800" b="0" i="1" dirty="0" smtClean="0">
                <a:latin typeface="Candara" charset="0"/>
                <a:ea typeface="Candara" charset="0"/>
                <a:cs typeface="Candara" charset="0"/>
              </a:rPr>
              <a:t>for </a:t>
            </a:r>
            <a:r>
              <a:rPr lang="en-US" sz="2800" b="0" i="1" dirty="0">
                <a:latin typeface="Candara" charset="0"/>
                <a:ea typeface="Candara" charset="0"/>
                <a:cs typeface="Candara" charset="0"/>
              </a:rPr>
              <a:t>I know that through your prayers and the help of the Spirit of Jesus Christ this will turn out for my deliverance, </a:t>
            </a:r>
            <a:r>
              <a:rPr lang="en-US" sz="2800" b="0" i="1" baseline="30000" dirty="0" smtClean="0">
                <a:latin typeface="Candara" charset="0"/>
                <a:ea typeface="Candara" charset="0"/>
                <a:cs typeface="Candara" charset="0"/>
              </a:rPr>
              <a:t>20</a:t>
            </a:r>
            <a:r>
              <a:rPr lang="en-US" sz="2800" b="0" i="1" dirty="0" smtClean="0">
                <a:latin typeface="Candara" charset="0"/>
                <a:ea typeface="Candara" charset="0"/>
                <a:cs typeface="Candara" charset="0"/>
              </a:rPr>
              <a:t>as </a:t>
            </a:r>
            <a:r>
              <a:rPr lang="en-US" sz="2800" b="0" i="1" dirty="0">
                <a:latin typeface="Candara" charset="0"/>
                <a:ea typeface="Candara" charset="0"/>
                <a:cs typeface="Candara" charset="0"/>
              </a:rPr>
              <a:t>it is my eager expectation and hope that I will not be at all ashamed, but that with full courage now as always Christ will be honored in my body, whether by life or by death. </a:t>
            </a:r>
            <a:r>
              <a:rPr lang="en-US" sz="2800" b="0" i="1" baseline="30000" dirty="0" smtClean="0">
                <a:solidFill>
                  <a:srgbClr val="FF0000"/>
                </a:solidFill>
                <a:latin typeface="Candara" charset="0"/>
                <a:ea typeface="Candara" charset="0"/>
                <a:cs typeface="Candara" charset="0"/>
              </a:rPr>
              <a:t>21</a:t>
            </a:r>
            <a:r>
              <a:rPr lang="en-US" sz="2800" b="0" i="1" dirty="0" smtClean="0">
                <a:solidFill>
                  <a:srgbClr val="FF0000"/>
                </a:solidFill>
                <a:latin typeface="Candara" charset="0"/>
                <a:ea typeface="Candara" charset="0"/>
                <a:cs typeface="Candara" charset="0"/>
              </a:rPr>
              <a:t>For </a:t>
            </a:r>
            <a:r>
              <a:rPr lang="en-US" sz="2800" b="0" i="1" dirty="0">
                <a:solidFill>
                  <a:srgbClr val="FF0000"/>
                </a:solidFill>
                <a:latin typeface="Candara" charset="0"/>
                <a:ea typeface="Candara" charset="0"/>
                <a:cs typeface="Candara" charset="0"/>
              </a:rPr>
              <a:t>to me to live is Christ, and to die is gain. </a:t>
            </a:r>
            <a:r>
              <a:rPr lang="en-US" sz="2800" b="0" i="1" baseline="30000" dirty="0" smtClean="0">
                <a:solidFill>
                  <a:srgbClr val="FF0000"/>
                </a:solidFill>
                <a:latin typeface="Candara" charset="0"/>
                <a:ea typeface="Candara" charset="0"/>
                <a:cs typeface="Candara" charset="0"/>
              </a:rPr>
              <a:t>22</a:t>
            </a:r>
            <a:r>
              <a:rPr lang="en-US" sz="2800" b="0" i="1" dirty="0" smtClean="0">
                <a:solidFill>
                  <a:srgbClr val="FF0000"/>
                </a:solidFill>
                <a:latin typeface="Candara" charset="0"/>
                <a:ea typeface="Candara" charset="0"/>
                <a:cs typeface="Candara" charset="0"/>
              </a:rPr>
              <a:t>If </a:t>
            </a:r>
            <a:r>
              <a:rPr lang="en-US" sz="2800" b="0" i="1" dirty="0">
                <a:solidFill>
                  <a:srgbClr val="FF0000"/>
                </a:solidFill>
                <a:latin typeface="Candara" charset="0"/>
                <a:ea typeface="Candara" charset="0"/>
                <a:cs typeface="Candara" charset="0"/>
              </a:rPr>
              <a:t>I am to live in the flesh, that means fruitful labor for me. Yet which I shall choose I cannot tell. </a:t>
            </a:r>
            <a:r>
              <a:rPr lang="en-US" sz="2800" b="0" i="1" baseline="30000" dirty="0" smtClean="0">
                <a:solidFill>
                  <a:srgbClr val="FF0000"/>
                </a:solidFill>
                <a:latin typeface="Candara" charset="0"/>
                <a:ea typeface="Candara" charset="0"/>
                <a:cs typeface="Candara" charset="0"/>
              </a:rPr>
              <a:t>23</a:t>
            </a:r>
            <a:r>
              <a:rPr lang="en-US" sz="2800" b="0" i="1" dirty="0" smtClean="0">
                <a:solidFill>
                  <a:srgbClr val="FF0000"/>
                </a:solidFill>
                <a:latin typeface="Candara" charset="0"/>
                <a:ea typeface="Candara" charset="0"/>
                <a:cs typeface="Candara" charset="0"/>
              </a:rPr>
              <a:t>I </a:t>
            </a:r>
            <a:r>
              <a:rPr lang="en-US" sz="2800" b="0" i="1" dirty="0">
                <a:solidFill>
                  <a:srgbClr val="FF0000"/>
                </a:solidFill>
                <a:latin typeface="Candara" charset="0"/>
                <a:ea typeface="Candara" charset="0"/>
                <a:cs typeface="Candara" charset="0"/>
              </a:rPr>
              <a:t>am hard pressed between the two. My desire is to depart and be with Christ, for that is far better. </a:t>
            </a:r>
            <a:r>
              <a:rPr lang="en-US" sz="2800" b="0" i="1" baseline="30000" dirty="0" smtClean="0">
                <a:latin typeface="Candara" charset="0"/>
                <a:ea typeface="Candara" charset="0"/>
                <a:cs typeface="Candara" charset="0"/>
              </a:rPr>
              <a:t>24</a:t>
            </a:r>
            <a:r>
              <a:rPr lang="en-US" sz="2800" b="0" i="1" dirty="0" smtClean="0">
                <a:latin typeface="Candara" charset="0"/>
                <a:ea typeface="Candara" charset="0"/>
                <a:cs typeface="Candara" charset="0"/>
              </a:rPr>
              <a:t>But </a:t>
            </a:r>
            <a:r>
              <a:rPr lang="en-US" sz="2800" b="0" i="1" dirty="0">
                <a:latin typeface="Candara" charset="0"/>
                <a:ea typeface="Candara" charset="0"/>
                <a:cs typeface="Candara" charset="0"/>
              </a:rPr>
              <a:t>to remain in the flesh is more necessary on your account. </a:t>
            </a:r>
            <a:r>
              <a:rPr lang="en-US" sz="2800" b="0" i="1" baseline="30000" dirty="0" smtClean="0">
                <a:latin typeface="Candara" charset="0"/>
                <a:ea typeface="Candara" charset="0"/>
                <a:cs typeface="Candara" charset="0"/>
              </a:rPr>
              <a:t>25</a:t>
            </a:r>
            <a:r>
              <a:rPr lang="en-US" sz="2800" b="0" i="1" dirty="0" smtClean="0">
                <a:latin typeface="Candara" charset="0"/>
                <a:ea typeface="Candara" charset="0"/>
                <a:cs typeface="Candara" charset="0"/>
              </a:rPr>
              <a:t>Convinced </a:t>
            </a:r>
            <a:r>
              <a:rPr lang="en-US" sz="2800" b="0" i="1" dirty="0">
                <a:latin typeface="Candara" charset="0"/>
                <a:ea typeface="Candara" charset="0"/>
                <a:cs typeface="Candara" charset="0"/>
              </a:rPr>
              <a:t>of this, I know that I will remain and continue with you all, for your progress and joy in the faith, </a:t>
            </a:r>
            <a:r>
              <a:rPr lang="en-US" sz="2800" b="0" i="1" baseline="30000" dirty="0" smtClean="0">
                <a:latin typeface="Candara" charset="0"/>
                <a:ea typeface="Candara" charset="0"/>
                <a:cs typeface="Candara" charset="0"/>
              </a:rPr>
              <a:t>26</a:t>
            </a:r>
            <a:r>
              <a:rPr lang="en-US" sz="2800" b="0" i="1" dirty="0" smtClean="0">
                <a:latin typeface="Candara" charset="0"/>
                <a:ea typeface="Candara" charset="0"/>
                <a:cs typeface="Candara" charset="0"/>
              </a:rPr>
              <a:t>so </a:t>
            </a:r>
            <a:r>
              <a:rPr lang="en-US" sz="2800" b="0" i="1" dirty="0">
                <a:latin typeface="Candara" charset="0"/>
                <a:ea typeface="Candara" charset="0"/>
                <a:cs typeface="Candara" charset="0"/>
              </a:rPr>
              <a:t>that in me you may have ample cause to glory in Christ Jesus, because of my coming to you again</a:t>
            </a:r>
            <a:r>
              <a:rPr lang="en-US" sz="2800" b="0" i="1" dirty="0" smtClean="0">
                <a:latin typeface="Candara" charset="0"/>
                <a:ea typeface="Candara" charset="0"/>
                <a:cs typeface="Candara" charset="0"/>
              </a:rPr>
              <a:t>.</a:t>
            </a:r>
          </a:p>
          <a:p>
            <a:pPr marL="17463" indent="-17463" defTabSz="914400" eaLnBrk="1" fontAlgn="auto" hangingPunct="1">
              <a:spcBef>
                <a:spcPts val="0"/>
              </a:spcBef>
              <a:spcAft>
                <a:spcPts val="0"/>
              </a:spcAft>
              <a:tabLst>
                <a:tab pos="679450" algn="l"/>
              </a:tabLst>
            </a:pPr>
            <a:endParaRPr lang="en-US" sz="1400" dirty="0" smtClean="0"/>
          </a:p>
          <a:p>
            <a:pPr marL="17463" indent="-17463" defTabSz="914400" eaLnBrk="1" fontAlgn="auto" hangingPunct="1">
              <a:spcBef>
                <a:spcPts val="0"/>
              </a:spcBef>
              <a:spcAft>
                <a:spcPts val="0"/>
              </a:spcAft>
              <a:tabLst>
                <a:tab pos="679450" algn="l"/>
              </a:tabLst>
            </a:pPr>
            <a:r>
              <a:rPr lang="en-US" sz="2800" dirty="0" smtClean="0"/>
              <a:t>\</a:t>
            </a:r>
            <a:endParaRPr lang="en-US" sz="2800" dirty="0"/>
          </a:p>
          <a:p>
            <a:pPr marL="17463" lvl="0" indent="-17463" defTabSz="914400" eaLnBrk="1" fontAlgn="auto" hangingPunct="1">
              <a:spcBef>
                <a:spcPts val="0"/>
              </a:spcBef>
              <a:spcAft>
                <a:spcPts val="0"/>
              </a:spcAft>
              <a:tabLst>
                <a:tab pos="679450" algn="l"/>
              </a:tabLst>
            </a:pPr>
            <a:endParaRPr lang="en-US" sz="2800" b="0" i="1" dirty="0">
              <a:latin typeface="Candara" charset="0"/>
              <a:ea typeface="Candara" charset="0"/>
              <a:cs typeface="Candara" charset="0"/>
            </a:endParaRPr>
          </a:p>
        </p:txBody>
      </p:sp>
    </p:spTree>
    <p:extLst>
      <p:ext uri="{BB962C8B-B14F-4D97-AF65-F5344CB8AC3E}">
        <p14:creationId xmlns:p14="http://schemas.microsoft.com/office/powerpoint/2010/main" val="14540667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a:xfrm>
            <a:off x="304800" y="0"/>
            <a:ext cx="11582400" cy="838200"/>
          </a:xfrm>
        </p:spPr>
        <p:txBody>
          <a:bodyPr/>
          <a:lstStyle/>
          <a:p>
            <a:pPr eaLnBrk="1" hangingPunct="1"/>
            <a:r>
              <a:rPr lang="en-US" sz="3200" dirty="0" smtClean="0">
                <a:latin typeface="Candara" charset="0"/>
                <a:cs typeface="MS PGothic" charset="0"/>
              </a:rPr>
              <a:t>Philippians 1:19-26</a:t>
            </a:r>
            <a:endParaRPr lang="en-US" sz="3200" dirty="0">
              <a:latin typeface="Candara" charset="0"/>
              <a:cs typeface="MS PGothic" charset="0"/>
            </a:endParaRPr>
          </a:p>
        </p:txBody>
      </p:sp>
      <p:sp>
        <p:nvSpPr>
          <p:cNvPr id="140290" name="Rectangle 3"/>
          <p:cNvSpPr>
            <a:spLocks noGrp="1" noChangeArrowheads="1"/>
          </p:cNvSpPr>
          <p:nvPr>
            <p:ph idx="1"/>
          </p:nvPr>
        </p:nvSpPr>
        <p:spPr>
          <a:xfrm>
            <a:off x="152400" y="838200"/>
            <a:ext cx="11887200" cy="6019800"/>
          </a:xfrm>
        </p:spPr>
        <p:txBody>
          <a:bodyPr/>
          <a:lstStyle/>
          <a:p>
            <a:pPr marL="17463" indent="-17463" defTabSz="914400" eaLnBrk="1" fontAlgn="auto" hangingPunct="1">
              <a:spcBef>
                <a:spcPts val="0"/>
              </a:spcBef>
              <a:spcAft>
                <a:spcPts val="0"/>
              </a:spcAft>
              <a:tabLst>
                <a:tab pos="679450" algn="l"/>
              </a:tabLst>
            </a:pPr>
            <a:r>
              <a:rPr lang="en-US" sz="2800" b="0" i="1" dirty="0" smtClean="0">
                <a:latin typeface="Candara" charset="0"/>
                <a:ea typeface="Candara" charset="0"/>
                <a:cs typeface="Candara" charset="0"/>
              </a:rPr>
              <a:t>Yes</a:t>
            </a:r>
            <a:r>
              <a:rPr lang="en-US" sz="2800" b="0" i="1" dirty="0">
                <a:latin typeface="Candara" charset="0"/>
                <a:ea typeface="Candara" charset="0"/>
                <a:cs typeface="Candara" charset="0"/>
              </a:rPr>
              <a:t>, and I will rejoice, </a:t>
            </a:r>
            <a:r>
              <a:rPr lang="en-US" sz="2800" b="0" i="1" baseline="30000" dirty="0" smtClean="0">
                <a:latin typeface="Candara" charset="0"/>
                <a:ea typeface="Candara" charset="0"/>
                <a:cs typeface="Candara" charset="0"/>
              </a:rPr>
              <a:t>19</a:t>
            </a:r>
            <a:r>
              <a:rPr lang="en-US" sz="2800" b="0" i="1" dirty="0" smtClean="0">
                <a:latin typeface="Candara" charset="0"/>
                <a:ea typeface="Candara" charset="0"/>
                <a:cs typeface="Candara" charset="0"/>
              </a:rPr>
              <a:t>for </a:t>
            </a:r>
            <a:r>
              <a:rPr lang="en-US" sz="2800" b="0" i="1" dirty="0">
                <a:latin typeface="Candara" charset="0"/>
                <a:ea typeface="Candara" charset="0"/>
                <a:cs typeface="Candara" charset="0"/>
              </a:rPr>
              <a:t>I know that through your prayers and the help of the Spirit of Jesus Christ this will turn out for my deliverance, </a:t>
            </a:r>
            <a:r>
              <a:rPr lang="en-US" sz="2800" b="0" i="1" baseline="30000" dirty="0" smtClean="0">
                <a:latin typeface="Candara" charset="0"/>
                <a:ea typeface="Candara" charset="0"/>
                <a:cs typeface="Candara" charset="0"/>
              </a:rPr>
              <a:t>20</a:t>
            </a:r>
            <a:r>
              <a:rPr lang="en-US" sz="2800" b="0" i="1" dirty="0" smtClean="0">
                <a:latin typeface="Candara" charset="0"/>
                <a:ea typeface="Candara" charset="0"/>
                <a:cs typeface="Candara" charset="0"/>
              </a:rPr>
              <a:t>as </a:t>
            </a:r>
            <a:r>
              <a:rPr lang="en-US" sz="2800" b="0" i="1" dirty="0">
                <a:latin typeface="Candara" charset="0"/>
                <a:ea typeface="Candara" charset="0"/>
                <a:cs typeface="Candara" charset="0"/>
              </a:rPr>
              <a:t>it is my eager expectation and hope that I will not be at all ashamed, but that with full courage now as always Christ will be honored in my body, whether by life or by death. </a:t>
            </a:r>
            <a:r>
              <a:rPr lang="en-US" sz="2800" b="0" i="1" baseline="30000" dirty="0" smtClean="0">
                <a:latin typeface="Candara" charset="0"/>
                <a:ea typeface="Candara" charset="0"/>
                <a:cs typeface="Candara" charset="0"/>
              </a:rPr>
              <a:t>21</a:t>
            </a:r>
            <a:r>
              <a:rPr lang="en-US" sz="2800" b="0" i="1" dirty="0" smtClean="0">
                <a:latin typeface="Candara" charset="0"/>
                <a:ea typeface="Candara" charset="0"/>
                <a:cs typeface="Candara" charset="0"/>
              </a:rPr>
              <a:t>For </a:t>
            </a:r>
            <a:r>
              <a:rPr lang="en-US" sz="2800" b="0" i="1" dirty="0">
                <a:latin typeface="Candara" charset="0"/>
                <a:ea typeface="Candara" charset="0"/>
                <a:cs typeface="Candara" charset="0"/>
              </a:rPr>
              <a:t>to me to live is Christ, and to die is gain. </a:t>
            </a:r>
            <a:r>
              <a:rPr lang="en-US" sz="2800" b="0" i="1" baseline="30000" dirty="0" smtClean="0">
                <a:latin typeface="Candara" charset="0"/>
                <a:ea typeface="Candara" charset="0"/>
                <a:cs typeface="Candara" charset="0"/>
              </a:rPr>
              <a:t>22</a:t>
            </a:r>
            <a:r>
              <a:rPr lang="en-US" sz="2800" b="0" i="1" dirty="0" smtClean="0">
                <a:latin typeface="Candara" charset="0"/>
                <a:ea typeface="Candara" charset="0"/>
                <a:cs typeface="Candara" charset="0"/>
              </a:rPr>
              <a:t>If </a:t>
            </a:r>
            <a:r>
              <a:rPr lang="en-US" sz="2800" b="0" i="1" dirty="0">
                <a:latin typeface="Candara" charset="0"/>
                <a:ea typeface="Candara" charset="0"/>
                <a:cs typeface="Candara" charset="0"/>
              </a:rPr>
              <a:t>I am to live in the flesh, that means fruitful labor for me. Yet which I shall choose I cannot tell. </a:t>
            </a:r>
            <a:r>
              <a:rPr lang="en-US" sz="2800" b="0" i="1" baseline="30000" dirty="0" smtClean="0">
                <a:latin typeface="Candara" charset="0"/>
                <a:ea typeface="Candara" charset="0"/>
                <a:cs typeface="Candara" charset="0"/>
              </a:rPr>
              <a:t>23</a:t>
            </a:r>
            <a:r>
              <a:rPr lang="en-US" sz="2800" b="0" i="1" dirty="0" smtClean="0">
                <a:latin typeface="Candara" charset="0"/>
                <a:ea typeface="Candara" charset="0"/>
                <a:cs typeface="Candara" charset="0"/>
              </a:rPr>
              <a:t>I </a:t>
            </a:r>
            <a:r>
              <a:rPr lang="en-US" sz="2800" b="0" i="1" dirty="0">
                <a:latin typeface="Candara" charset="0"/>
                <a:ea typeface="Candara" charset="0"/>
                <a:cs typeface="Candara" charset="0"/>
              </a:rPr>
              <a:t>am hard pressed between the two. My desire is to depart and be with Christ, for that is far better</a:t>
            </a:r>
            <a:r>
              <a:rPr lang="en-US" sz="2800" b="0" i="1" dirty="0" smtClean="0">
                <a:latin typeface="Candara" charset="0"/>
                <a:ea typeface="Candara" charset="0"/>
                <a:cs typeface="Candara" charset="0"/>
              </a:rPr>
              <a:t>.</a:t>
            </a:r>
            <a:r>
              <a:rPr lang="en-US" sz="2800" b="0" i="1" baseline="30000" dirty="0" smtClean="0">
                <a:latin typeface="Candara" charset="0"/>
                <a:ea typeface="Candara" charset="0"/>
                <a:cs typeface="Candara" charset="0"/>
              </a:rPr>
              <a:t> </a:t>
            </a:r>
            <a:r>
              <a:rPr lang="en-US" sz="2800" b="0" i="1" baseline="30000" dirty="0" smtClean="0">
                <a:solidFill>
                  <a:srgbClr val="FF0000"/>
                </a:solidFill>
                <a:latin typeface="Candara" charset="0"/>
                <a:ea typeface="Candara" charset="0"/>
                <a:cs typeface="Candara" charset="0"/>
              </a:rPr>
              <a:t>24</a:t>
            </a:r>
            <a:r>
              <a:rPr lang="en-US" sz="2800" b="0" i="1" dirty="0" smtClean="0">
                <a:solidFill>
                  <a:srgbClr val="FF0000"/>
                </a:solidFill>
                <a:latin typeface="Candara" charset="0"/>
                <a:ea typeface="Candara" charset="0"/>
                <a:cs typeface="Candara" charset="0"/>
              </a:rPr>
              <a:t>But to remain in the flesh is more necessary on your account. </a:t>
            </a:r>
            <a:r>
              <a:rPr lang="en-US" sz="2800" b="0" i="1" baseline="30000" dirty="0" smtClean="0">
                <a:solidFill>
                  <a:srgbClr val="FF0000"/>
                </a:solidFill>
                <a:latin typeface="Candara" charset="0"/>
                <a:ea typeface="Candara" charset="0"/>
                <a:cs typeface="Candara" charset="0"/>
              </a:rPr>
              <a:t>25</a:t>
            </a:r>
            <a:r>
              <a:rPr lang="en-US" sz="2800" b="0" i="1" dirty="0" smtClean="0">
                <a:solidFill>
                  <a:srgbClr val="FF0000"/>
                </a:solidFill>
                <a:latin typeface="Candara" charset="0"/>
                <a:ea typeface="Candara" charset="0"/>
                <a:cs typeface="Candara" charset="0"/>
              </a:rPr>
              <a:t>Convinced of this, I know that I will remain and continue with you all, for your progress and joy in the faith, </a:t>
            </a:r>
            <a:r>
              <a:rPr lang="en-US" sz="2800" b="0" i="1" baseline="30000" dirty="0" smtClean="0">
                <a:solidFill>
                  <a:srgbClr val="FF0000"/>
                </a:solidFill>
                <a:latin typeface="Candara" charset="0"/>
                <a:ea typeface="Candara" charset="0"/>
                <a:cs typeface="Candara" charset="0"/>
              </a:rPr>
              <a:t>26</a:t>
            </a:r>
            <a:r>
              <a:rPr lang="en-US" sz="2800" b="0" i="1" dirty="0" smtClean="0">
                <a:solidFill>
                  <a:srgbClr val="FF0000"/>
                </a:solidFill>
                <a:latin typeface="Candara" charset="0"/>
                <a:ea typeface="Candara" charset="0"/>
                <a:cs typeface="Candara" charset="0"/>
              </a:rPr>
              <a:t>so that in me you may have ample cause to glory in Christ Jesus, because of my coming to you again.</a:t>
            </a:r>
          </a:p>
          <a:p>
            <a:pPr marL="17463" indent="-17463" defTabSz="914400" eaLnBrk="1" fontAlgn="auto" hangingPunct="1">
              <a:spcBef>
                <a:spcPts val="0"/>
              </a:spcBef>
              <a:spcAft>
                <a:spcPts val="0"/>
              </a:spcAft>
              <a:tabLst>
                <a:tab pos="679450" algn="l"/>
              </a:tabLst>
            </a:pPr>
            <a:endParaRPr lang="en-US" sz="1400" b="0" i="1" dirty="0" smtClean="0">
              <a:solidFill>
                <a:srgbClr val="FF0000"/>
              </a:solidFill>
              <a:latin typeface="Candara" charset="0"/>
              <a:ea typeface="Candara" charset="0"/>
              <a:cs typeface="Candara" charset="0"/>
            </a:endParaRPr>
          </a:p>
          <a:p>
            <a:pPr marL="17463" indent="-17463" defTabSz="914400" eaLnBrk="1" fontAlgn="auto" hangingPunct="1">
              <a:spcBef>
                <a:spcPts val="0"/>
              </a:spcBef>
              <a:spcAft>
                <a:spcPts val="0"/>
              </a:spcAft>
              <a:tabLst>
                <a:tab pos="679450" algn="l"/>
              </a:tabLst>
            </a:pPr>
            <a:r>
              <a:rPr lang="en-US" sz="2800" b="0" i="1" dirty="0" smtClean="0">
                <a:solidFill>
                  <a:srgbClr val="FF0000"/>
                </a:solidFill>
                <a:latin typeface="Candara" charset="0"/>
                <a:ea typeface="Candara" charset="0"/>
                <a:cs typeface="Candara" charset="0"/>
              </a:rPr>
              <a:t> </a:t>
            </a:r>
            <a:r>
              <a:rPr lang="en-US" sz="2800" dirty="0"/>
              <a:t>Key Truths: </a:t>
            </a:r>
            <a:r>
              <a:rPr lang="en-US" sz="2800" dirty="0" smtClean="0"/>
              <a:t> We </a:t>
            </a:r>
            <a:r>
              <a:rPr lang="en-US" sz="2800" dirty="0"/>
              <a:t>must s</a:t>
            </a:r>
            <a:r>
              <a:rPr lang="en-US" sz="2800" dirty="0" smtClean="0"/>
              <a:t>ee </a:t>
            </a:r>
            <a:r>
              <a:rPr lang="en-US" sz="2800" dirty="0"/>
              <a:t>death and going to be with God as gain</a:t>
            </a:r>
            <a:r>
              <a:rPr lang="en-US" sz="2800" dirty="0" smtClean="0"/>
              <a:t>.</a:t>
            </a:r>
          </a:p>
          <a:p>
            <a:pPr marL="17463" indent="-17463" defTabSz="914400" eaLnBrk="1" fontAlgn="auto" hangingPunct="1">
              <a:spcBef>
                <a:spcPts val="0"/>
              </a:spcBef>
              <a:spcAft>
                <a:spcPts val="0"/>
              </a:spcAft>
              <a:tabLst>
                <a:tab pos="679450" algn="l"/>
              </a:tabLst>
            </a:pPr>
            <a:r>
              <a:rPr lang="en-US" sz="2800" dirty="0"/>
              <a:t>	</a:t>
            </a:r>
            <a:r>
              <a:rPr lang="en-US" sz="2800" dirty="0" smtClean="0"/>
              <a:t>			We must make our goal to serve Christ’s interests.</a:t>
            </a:r>
            <a:endParaRPr lang="en-US" sz="2800" dirty="0"/>
          </a:p>
          <a:p>
            <a:pPr marL="17463" lvl="0" indent="-17463" defTabSz="914400" eaLnBrk="1" fontAlgn="auto" hangingPunct="1">
              <a:spcBef>
                <a:spcPts val="0"/>
              </a:spcBef>
              <a:spcAft>
                <a:spcPts val="0"/>
              </a:spcAft>
              <a:tabLst>
                <a:tab pos="679450" algn="l"/>
              </a:tabLst>
            </a:pPr>
            <a:endParaRPr lang="en-US" sz="1400" dirty="0" smtClean="0"/>
          </a:p>
          <a:p>
            <a:pPr marL="17463" indent="-17463" defTabSz="914400" eaLnBrk="1" fontAlgn="auto" hangingPunct="1">
              <a:spcBef>
                <a:spcPts val="0"/>
              </a:spcBef>
              <a:spcAft>
                <a:spcPts val="0"/>
              </a:spcAft>
              <a:tabLst>
                <a:tab pos="679450" algn="l"/>
              </a:tabLst>
            </a:pPr>
            <a:endParaRPr lang="en-US" sz="2800" dirty="0"/>
          </a:p>
          <a:p>
            <a:pPr marL="17463" lvl="0" indent="-17463" defTabSz="914400" eaLnBrk="1" fontAlgn="auto" hangingPunct="1">
              <a:spcBef>
                <a:spcPts val="0"/>
              </a:spcBef>
              <a:spcAft>
                <a:spcPts val="0"/>
              </a:spcAft>
              <a:tabLst>
                <a:tab pos="679450" algn="l"/>
              </a:tabLst>
            </a:pPr>
            <a:endParaRPr lang="en-US" sz="2800" b="0" i="1" dirty="0">
              <a:latin typeface="Candara" charset="0"/>
              <a:ea typeface="Candara" charset="0"/>
              <a:cs typeface="Candara" charset="0"/>
            </a:endParaRPr>
          </a:p>
        </p:txBody>
      </p:sp>
    </p:spTree>
    <p:extLst>
      <p:ext uri="{BB962C8B-B14F-4D97-AF65-F5344CB8AC3E}">
        <p14:creationId xmlns:p14="http://schemas.microsoft.com/office/powerpoint/2010/main" val="79585282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a:xfrm>
            <a:off x="304800" y="0"/>
            <a:ext cx="11582400" cy="838200"/>
          </a:xfrm>
        </p:spPr>
        <p:txBody>
          <a:bodyPr/>
          <a:lstStyle/>
          <a:p>
            <a:pPr eaLnBrk="1" hangingPunct="1"/>
            <a:r>
              <a:rPr lang="en-US" sz="3200" dirty="0" smtClean="0">
                <a:latin typeface="Candara" charset="0"/>
                <a:cs typeface="MS PGothic" charset="0"/>
              </a:rPr>
              <a:t>Philippians 1:27-30</a:t>
            </a:r>
            <a:endParaRPr lang="en-US" sz="3200" dirty="0">
              <a:latin typeface="Candara" charset="0"/>
              <a:cs typeface="MS PGothic" charset="0"/>
            </a:endParaRPr>
          </a:p>
        </p:txBody>
      </p:sp>
      <p:sp>
        <p:nvSpPr>
          <p:cNvPr id="140290" name="Rectangle 3"/>
          <p:cNvSpPr>
            <a:spLocks noGrp="1" noChangeArrowheads="1"/>
          </p:cNvSpPr>
          <p:nvPr>
            <p:ph idx="1"/>
          </p:nvPr>
        </p:nvSpPr>
        <p:spPr>
          <a:xfrm>
            <a:off x="152400" y="990600"/>
            <a:ext cx="11887200" cy="5715000"/>
          </a:xfrm>
        </p:spPr>
        <p:txBody>
          <a:bodyPr/>
          <a:lstStyle/>
          <a:p>
            <a:pPr marL="17463" lvl="0" indent="-17463" defTabSz="914400" eaLnBrk="1" fontAlgn="auto" hangingPunct="1">
              <a:spcBef>
                <a:spcPts val="0"/>
              </a:spcBef>
              <a:spcAft>
                <a:spcPts val="0"/>
              </a:spcAft>
              <a:tabLst>
                <a:tab pos="679450" algn="l"/>
              </a:tabLst>
            </a:pPr>
            <a:r>
              <a:rPr lang="en-US" sz="2800" b="0" i="1" baseline="30000" dirty="0" smtClean="0">
                <a:solidFill>
                  <a:srgbClr val="FF0000"/>
                </a:solidFill>
                <a:latin typeface="Candara" charset="0"/>
                <a:ea typeface="Candara" charset="0"/>
                <a:cs typeface="Candara" charset="0"/>
              </a:rPr>
              <a:t>27</a:t>
            </a:r>
            <a:r>
              <a:rPr lang="en-US" sz="2800" b="0" i="1" dirty="0" smtClean="0">
                <a:solidFill>
                  <a:srgbClr val="FF0000"/>
                </a:solidFill>
                <a:latin typeface="Candara" charset="0"/>
                <a:ea typeface="Candara" charset="0"/>
                <a:cs typeface="Candara" charset="0"/>
              </a:rPr>
              <a:t>Only </a:t>
            </a:r>
            <a:r>
              <a:rPr lang="en-US" sz="2800" b="0" i="1" dirty="0">
                <a:solidFill>
                  <a:srgbClr val="FF0000"/>
                </a:solidFill>
                <a:latin typeface="Candara" charset="0"/>
                <a:ea typeface="Candara" charset="0"/>
                <a:cs typeface="Candara" charset="0"/>
              </a:rPr>
              <a:t>let your manner of life be worthy of the gospel of Christ</a:t>
            </a:r>
            <a:r>
              <a:rPr lang="en-US" sz="2800" b="0" i="1" dirty="0">
                <a:latin typeface="Candara" charset="0"/>
                <a:ea typeface="Candara" charset="0"/>
                <a:cs typeface="Candara" charset="0"/>
              </a:rPr>
              <a:t>, so that whether I come and see you or am absent, I may hear of you that you are standing firm in one spirit, with one mind striving side by side for the faith of the gospel, </a:t>
            </a:r>
            <a:r>
              <a:rPr lang="en-US" sz="2800" b="0" i="1" baseline="30000" dirty="0" smtClean="0">
                <a:latin typeface="Candara" charset="0"/>
                <a:ea typeface="Candara" charset="0"/>
                <a:cs typeface="Candara" charset="0"/>
              </a:rPr>
              <a:t>28</a:t>
            </a:r>
            <a:r>
              <a:rPr lang="en-US" sz="2800" b="0" i="1" dirty="0" smtClean="0">
                <a:latin typeface="Candara" charset="0"/>
                <a:ea typeface="Candara" charset="0"/>
                <a:cs typeface="Candara" charset="0"/>
              </a:rPr>
              <a:t>and </a:t>
            </a:r>
            <a:r>
              <a:rPr lang="en-US" sz="2800" b="0" i="1" dirty="0">
                <a:latin typeface="Candara" charset="0"/>
                <a:ea typeface="Candara" charset="0"/>
                <a:cs typeface="Candara" charset="0"/>
              </a:rPr>
              <a:t>not frightened in anything by your opponents. This is a clear sign to them of their destruction, but of your salvation, and that from God. </a:t>
            </a:r>
            <a:r>
              <a:rPr lang="en-US" sz="2800" b="0" i="1" baseline="30000" dirty="0" smtClean="0">
                <a:latin typeface="Candara" charset="0"/>
                <a:ea typeface="Candara" charset="0"/>
                <a:cs typeface="Candara" charset="0"/>
              </a:rPr>
              <a:t>29</a:t>
            </a:r>
            <a:r>
              <a:rPr lang="en-US" sz="2800" b="0" i="1" dirty="0" smtClean="0">
                <a:latin typeface="Candara" charset="0"/>
                <a:ea typeface="Candara" charset="0"/>
                <a:cs typeface="Candara" charset="0"/>
              </a:rPr>
              <a:t>For </a:t>
            </a:r>
            <a:r>
              <a:rPr lang="en-US" sz="2800" b="0" i="1" dirty="0">
                <a:latin typeface="Candara" charset="0"/>
                <a:ea typeface="Candara" charset="0"/>
                <a:cs typeface="Candara" charset="0"/>
              </a:rPr>
              <a:t>it has been granted to you that for the sake of Christ you should not only believe in him but also suffer for his sake, </a:t>
            </a:r>
            <a:r>
              <a:rPr lang="en-US" sz="2800" b="0" i="1" baseline="30000" dirty="0" smtClean="0">
                <a:latin typeface="Candara" charset="0"/>
                <a:ea typeface="Candara" charset="0"/>
                <a:cs typeface="Candara" charset="0"/>
              </a:rPr>
              <a:t>30</a:t>
            </a:r>
            <a:r>
              <a:rPr lang="en-US" sz="2800" b="0" i="1" dirty="0" smtClean="0">
                <a:latin typeface="Candara" charset="0"/>
                <a:ea typeface="Candara" charset="0"/>
                <a:cs typeface="Candara" charset="0"/>
              </a:rPr>
              <a:t>engaged </a:t>
            </a:r>
            <a:r>
              <a:rPr lang="en-US" sz="2800" b="0" i="1" dirty="0">
                <a:latin typeface="Candara" charset="0"/>
                <a:ea typeface="Candara" charset="0"/>
                <a:cs typeface="Candara" charset="0"/>
              </a:rPr>
              <a:t>in the same conflict that you saw I had and now hear that I still </a:t>
            </a:r>
            <a:r>
              <a:rPr lang="en-US" sz="2800" b="0" i="1" dirty="0" smtClean="0">
                <a:latin typeface="Candara" charset="0"/>
                <a:ea typeface="Candara" charset="0"/>
                <a:cs typeface="Candara" charset="0"/>
              </a:rPr>
              <a:t>have.</a:t>
            </a:r>
          </a:p>
          <a:p>
            <a:pPr marL="17463" lvl="0" indent="-17463" defTabSz="914400" eaLnBrk="1" fontAlgn="auto" hangingPunct="1">
              <a:spcBef>
                <a:spcPts val="0"/>
              </a:spcBef>
              <a:spcAft>
                <a:spcPts val="0"/>
              </a:spcAft>
              <a:tabLst>
                <a:tab pos="679450" algn="l"/>
              </a:tabLst>
            </a:pPr>
            <a:endParaRPr lang="en-US" sz="2800" b="0" i="1" dirty="0" smtClean="0">
              <a:latin typeface="Candara" charset="0"/>
              <a:ea typeface="Candara" charset="0"/>
              <a:cs typeface="Candara" charset="0"/>
            </a:endParaRPr>
          </a:p>
          <a:p>
            <a:r>
              <a:rPr lang="en-US" sz="2800" dirty="0"/>
              <a:t> </a:t>
            </a:r>
          </a:p>
          <a:p>
            <a:pPr marL="17463" lvl="0" indent="-17463" defTabSz="914400" eaLnBrk="1" fontAlgn="auto" hangingPunct="1">
              <a:spcBef>
                <a:spcPts val="0"/>
              </a:spcBef>
              <a:spcAft>
                <a:spcPts val="0"/>
              </a:spcAft>
              <a:tabLst>
                <a:tab pos="679450" algn="l"/>
              </a:tabLst>
            </a:pPr>
            <a:endParaRPr lang="en-US" sz="2800" b="0" dirty="0">
              <a:latin typeface="Candara" charset="0"/>
              <a:ea typeface="Candara" charset="0"/>
              <a:cs typeface="Candara" charset="0"/>
            </a:endParaRPr>
          </a:p>
        </p:txBody>
      </p:sp>
    </p:spTree>
    <p:extLst>
      <p:ext uri="{BB962C8B-B14F-4D97-AF65-F5344CB8AC3E}">
        <p14:creationId xmlns:p14="http://schemas.microsoft.com/office/powerpoint/2010/main" val="56885140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a:xfrm>
            <a:off x="304800" y="0"/>
            <a:ext cx="11582400" cy="838200"/>
          </a:xfrm>
        </p:spPr>
        <p:txBody>
          <a:bodyPr/>
          <a:lstStyle/>
          <a:p>
            <a:pPr eaLnBrk="1" hangingPunct="1"/>
            <a:r>
              <a:rPr lang="en-US" sz="3200" dirty="0" smtClean="0">
                <a:latin typeface="Candara" charset="0"/>
                <a:cs typeface="MS PGothic" charset="0"/>
              </a:rPr>
              <a:t>Philippians 1:27-30</a:t>
            </a:r>
            <a:endParaRPr lang="en-US" sz="3200" dirty="0">
              <a:latin typeface="Candara" charset="0"/>
              <a:cs typeface="MS PGothic" charset="0"/>
            </a:endParaRPr>
          </a:p>
        </p:txBody>
      </p:sp>
      <p:sp>
        <p:nvSpPr>
          <p:cNvPr id="140290" name="Rectangle 3"/>
          <p:cNvSpPr>
            <a:spLocks noGrp="1" noChangeArrowheads="1"/>
          </p:cNvSpPr>
          <p:nvPr>
            <p:ph idx="1"/>
          </p:nvPr>
        </p:nvSpPr>
        <p:spPr>
          <a:xfrm>
            <a:off x="152400" y="990600"/>
            <a:ext cx="11887200" cy="5715000"/>
          </a:xfrm>
        </p:spPr>
        <p:txBody>
          <a:bodyPr/>
          <a:lstStyle/>
          <a:p>
            <a:pPr marL="17463" lvl="0" indent="-17463" defTabSz="914400" eaLnBrk="1" fontAlgn="auto" hangingPunct="1">
              <a:spcBef>
                <a:spcPts val="0"/>
              </a:spcBef>
              <a:spcAft>
                <a:spcPts val="0"/>
              </a:spcAft>
              <a:tabLst>
                <a:tab pos="679450" algn="l"/>
              </a:tabLst>
            </a:pPr>
            <a:r>
              <a:rPr lang="en-US" sz="2800" b="0" i="1" baseline="30000" dirty="0" smtClean="0">
                <a:solidFill>
                  <a:srgbClr val="FF0000"/>
                </a:solidFill>
                <a:latin typeface="Candara" charset="0"/>
                <a:ea typeface="Candara" charset="0"/>
                <a:cs typeface="Candara" charset="0"/>
              </a:rPr>
              <a:t>27</a:t>
            </a:r>
            <a:r>
              <a:rPr lang="en-US" sz="2800" b="0" i="1" dirty="0" smtClean="0">
                <a:solidFill>
                  <a:srgbClr val="FF0000"/>
                </a:solidFill>
                <a:latin typeface="Candara" charset="0"/>
                <a:ea typeface="Candara" charset="0"/>
                <a:cs typeface="Candara" charset="0"/>
              </a:rPr>
              <a:t>Only </a:t>
            </a:r>
            <a:r>
              <a:rPr lang="en-US" sz="2800" b="0" i="1" dirty="0">
                <a:solidFill>
                  <a:srgbClr val="FF0000"/>
                </a:solidFill>
                <a:latin typeface="Candara" charset="0"/>
                <a:ea typeface="Candara" charset="0"/>
                <a:cs typeface="Candara" charset="0"/>
              </a:rPr>
              <a:t>let your manner of life be worthy of the gospel of Christ</a:t>
            </a:r>
            <a:r>
              <a:rPr lang="en-US" sz="2800" b="0" i="1" dirty="0">
                <a:latin typeface="Candara" charset="0"/>
                <a:ea typeface="Candara" charset="0"/>
                <a:cs typeface="Candara" charset="0"/>
              </a:rPr>
              <a:t>, so that whether I come and see you or am absent, I may hear of you that you are </a:t>
            </a:r>
            <a:r>
              <a:rPr lang="en-US" sz="2800" b="0" i="1" dirty="0">
                <a:solidFill>
                  <a:srgbClr val="FF0000"/>
                </a:solidFill>
                <a:latin typeface="Candara" charset="0"/>
                <a:ea typeface="Candara" charset="0"/>
                <a:cs typeface="Candara" charset="0"/>
              </a:rPr>
              <a:t>standing firm in one spirit, with one mind striving side by side for the faith of the gospel, </a:t>
            </a:r>
            <a:r>
              <a:rPr lang="en-US" sz="2800" b="0" i="1" baseline="30000" dirty="0" smtClean="0">
                <a:solidFill>
                  <a:srgbClr val="FF0000"/>
                </a:solidFill>
                <a:latin typeface="Candara" charset="0"/>
                <a:ea typeface="Candara" charset="0"/>
                <a:cs typeface="Candara" charset="0"/>
              </a:rPr>
              <a:t>28</a:t>
            </a:r>
            <a:r>
              <a:rPr lang="en-US" sz="2800" b="0" i="1" dirty="0" smtClean="0">
                <a:solidFill>
                  <a:srgbClr val="FF0000"/>
                </a:solidFill>
                <a:latin typeface="Candara" charset="0"/>
                <a:ea typeface="Candara" charset="0"/>
                <a:cs typeface="Candara" charset="0"/>
              </a:rPr>
              <a:t>and </a:t>
            </a:r>
            <a:r>
              <a:rPr lang="en-US" sz="2800" b="0" i="1" dirty="0">
                <a:solidFill>
                  <a:srgbClr val="FF0000"/>
                </a:solidFill>
                <a:latin typeface="Candara" charset="0"/>
                <a:ea typeface="Candara" charset="0"/>
                <a:cs typeface="Candara" charset="0"/>
              </a:rPr>
              <a:t>not frightened in anything by your opponents. This is a clear sign to them of their destruction, but of your salvation, and that from God</a:t>
            </a:r>
            <a:r>
              <a:rPr lang="en-US" sz="2800" b="0" i="1" dirty="0">
                <a:latin typeface="Candara" charset="0"/>
                <a:ea typeface="Candara" charset="0"/>
                <a:cs typeface="Candara" charset="0"/>
              </a:rPr>
              <a:t>. </a:t>
            </a:r>
            <a:r>
              <a:rPr lang="en-US" sz="2800" b="0" i="1" baseline="30000" dirty="0" smtClean="0">
                <a:latin typeface="Candara" charset="0"/>
                <a:ea typeface="Candara" charset="0"/>
                <a:cs typeface="Candara" charset="0"/>
              </a:rPr>
              <a:t>29</a:t>
            </a:r>
            <a:r>
              <a:rPr lang="en-US" sz="2800" b="0" i="1" dirty="0" smtClean="0">
                <a:latin typeface="Candara" charset="0"/>
                <a:ea typeface="Candara" charset="0"/>
                <a:cs typeface="Candara" charset="0"/>
              </a:rPr>
              <a:t>For </a:t>
            </a:r>
            <a:r>
              <a:rPr lang="en-US" sz="2800" b="0" i="1" dirty="0">
                <a:latin typeface="Candara" charset="0"/>
                <a:ea typeface="Candara" charset="0"/>
                <a:cs typeface="Candara" charset="0"/>
              </a:rPr>
              <a:t>it has been granted to you that for the sake of Christ you should not only believe in him but also suffer for his sake, </a:t>
            </a:r>
            <a:r>
              <a:rPr lang="en-US" sz="2800" b="0" i="1" baseline="30000" dirty="0" smtClean="0">
                <a:latin typeface="Candara" charset="0"/>
                <a:ea typeface="Candara" charset="0"/>
                <a:cs typeface="Candara" charset="0"/>
              </a:rPr>
              <a:t>30</a:t>
            </a:r>
            <a:r>
              <a:rPr lang="en-US" sz="2800" b="0" i="1" dirty="0" smtClean="0">
                <a:latin typeface="Candara" charset="0"/>
                <a:ea typeface="Candara" charset="0"/>
                <a:cs typeface="Candara" charset="0"/>
              </a:rPr>
              <a:t>engaged </a:t>
            </a:r>
            <a:r>
              <a:rPr lang="en-US" sz="2800" b="0" i="1" dirty="0">
                <a:latin typeface="Candara" charset="0"/>
                <a:ea typeface="Candara" charset="0"/>
                <a:cs typeface="Candara" charset="0"/>
              </a:rPr>
              <a:t>in the same conflict that you saw I had and now hear that I still </a:t>
            </a:r>
            <a:r>
              <a:rPr lang="en-US" sz="2800" b="0" i="1" dirty="0" smtClean="0">
                <a:latin typeface="Candara" charset="0"/>
                <a:ea typeface="Candara" charset="0"/>
                <a:cs typeface="Candara" charset="0"/>
              </a:rPr>
              <a:t>have.</a:t>
            </a:r>
          </a:p>
          <a:p>
            <a:pPr marL="17463" lvl="0" indent="-17463" defTabSz="914400" eaLnBrk="1" fontAlgn="auto" hangingPunct="1">
              <a:spcBef>
                <a:spcPts val="0"/>
              </a:spcBef>
              <a:spcAft>
                <a:spcPts val="0"/>
              </a:spcAft>
              <a:tabLst>
                <a:tab pos="679450" algn="l"/>
              </a:tabLst>
            </a:pPr>
            <a:endParaRPr lang="en-US" sz="2800" b="0" i="1" dirty="0" smtClean="0">
              <a:latin typeface="Candara" charset="0"/>
              <a:ea typeface="Candara" charset="0"/>
              <a:cs typeface="Candara" charset="0"/>
            </a:endParaRPr>
          </a:p>
          <a:p>
            <a:r>
              <a:rPr lang="en-US" sz="2800" dirty="0"/>
              <a:t> </a:t>
            </a:r>
          </a:p>
          <a:p>
            <a:pPr marL="17463" lvl="0" indent="-17463" defTabSz="914400" eaLnBrk="1" fontAlgn="auto" hangingPunct="1">
              <a:spcBef>
                <a:spcPts val="0"/>
              </a:spcBef>
              <a:spcAft>
                <a:spcPts val="0"/>
              </a:spcAft>
              <a:tabLst>
                <a:tab pos="679450" algn="l"/>
              </a:tabLst>
            </a:pPr>
            <a:endParaRPr lang="en-US" sz="2800" b="0" dirty="0">
              <a:latin typeface="Candara" charset="0"/>
              <a:ea typeface="Candara" charset="0"/>
              <a:cs typeface="Candara" charset="0"/>
            </a:endParaRPr>
          </a:p>
        </p:txBody>
      </p:sp>
    </p:spTree>
    <p:extLst>
      <p:ext uri="{BB962C8B-B14F-4D97-AF65-F5344CB8AC3E}">
        <p14:creationId xmlns:p14="http://schemas.microsoft.com/office/powerpoint/2010/main" val="4815876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0"/>
            <a:ext cx="10040950" cy="6858000"/>
          </a:xfrm>
          <a:prstGeom prst="rect">
            <a:avLst/>
          </a:prstGeom>
        </p:spPr>
      </p:pic>
    </p:spTree>
    <p:extLst>
      <p:ext uri="{BB962C8B-B14F-4D97-AF65-F5344CB8AC3E}">
        <p14:creationId xmlns:p14="http://schemas.microsoft.com/office/powerpoint/2010/main" val="125100942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a:xfrm>
            <a:off x="304800" y="0"/>
            <a:ext cx="11582400" cy="838200"/>
          </a:xfrm>
        </p:spPr>
        <p:txBody>
          <a:bodyPr/>
          <a:lstStyle/>
          <a:p>
            <a:pPr eaLnBrk="1" hangingPunct="1"/>
            <a:r>
              <a:rPr lang="en-US" sz="3200" dirty="0" smtClean="0">
                <a:latin typeface="Candara" charset="0"/>
                <a:cs typeface="MS PGothic" charset="0"/>
              </a:rPr>
              <a:t>Philippians 1:27-30</a:t>
            </a:r>
            <a:endParaRPr lang="en-US" sz="3200" dirty="0">
              <a:latin typeface="Candara" charset="0"/>
              <a:cs typeface="MS PGothic" charset="0"/>
            </a:endParaRPr>
          </a:p>
        </p:txBody>
      </p:sp>
      <p:sp>
        <p:nvSpPr>
          <p:cNvPr id="140290" name="Rectangle 3"/>
          <p:cNvSpPr>
            <a:spLocks noGrp="1" noChangeArrowheads="1"/>
          </p:cNvSpPr>
          <p:nvPr>
            <p:ph idx="1"/>
          </p:nvPr>
        </p:nvSpPr>
        <p:spPr>
          <a:xfrm>
            <a:off x="152400" y="990600"/>
            <a:ext cx="11887200" cy="5715000"/>
          </a:xfrm>
        </p:spPr>
        <p:txBody>
          <a:bodyPr/>
          <a:lstStyle/>
          <a:p>
            <a:pPr marL="17463" lvl="0" indent="-17463" defTabSz="914400" eaLnBrk="1" fontAlgn="auto" hangingPunct="1">
              <a:spcBef>
                <a:spcPts val="0"/>
              </a:spcBef>
              <a:spcAft>
                <a:spcPts val="0"/>
              </a:spcAft>
              <a:tabLst>
                <a:tab pos="679450" algn="l"/>
              </a:tabLst>
            </a:pPr>
            <a:r>
              <a:rPr lang="en-US" sz="2800" b="0" i="1" baseline="30000" dirty="0" smtClean="0">
                <a:latin typeface="Candara" charset="0"/>
                <a:ea typeface="Candara" charset="0"/>
                <a:cs typeface="Candara" charset="0"/>
              </a:rPr>
              <a:t>27</a:t>
            </a:r>
            <a:r>
              <a:rPr lang="en-US" sz="2800" b="0" i="1" dirty="0" smtClean="0">
                <a:latin typeface="Candara" charset="0"/>
                <a:ea typeface="Candara" charset="0"/>
                <a:cs typeface="Candara" charset="0"/>
              </a:rPr>
              <a:t>Only </a:t>
            </a:r>
            <a:r>
              <a:rPr lang="en-US" sz="2800" b="0" i="1" dirty="0">
                <a:latin typeface="Candara" charset="0"/>
                <a:ea typeface="Candara" charset="0"/>
                <a:cs typeface="Candara" charset="0"/>
              </a:rPr>
              <a:t>let your manner of life be worthy of the gospel of Christ, so that whether I come and see you or am absent, I may hear of you that you are standing firm in one spirit, with one mind striving side by side for the faith of the gospel, </a:t>
            </a:r>
            <a:r>
              <a:rPr lang="en-US" sz="2800" b="0" i="1" baseline="30000" dirty="0" smtClean="0">
                <a:latin typeface="Candara" charset="0"/>
                <a:ea typeface="Candara" charset="0"/>
                <a:cs typeface="Candara" charset="0"/>
              </a:rPr>
              <a:t>28</a:t>
            </a:r>
            <a:r>
              <a:rPr lang="en-US" sz="2800" b="0" i="1" dirty="0" smtClean="0">
                <a:latin typeface="Candara" charset="0"/>
                <a:ea typeface="Candara" charset="0"/>
                <a:cs typeface="Candara" charset="0"/>
              </a:rPr>
              <a:t>and </a:t>
            </a:r>
            <a:r>
              <a:rPr lang="en-US" sz="2800" b="0" i="1" dirty="0">
                <a:latin typeface="Candara" charset="0"/>
                <a:ea typeface="Candara" charset="0"/>
                <a:cs typeface="Candara" charset="0"/>
              </a:rPr>
              <a:t>not frightened in anything by your opponents. This is a clear sign to them of their destruction, but of your salvation, and that from God. </a:t>
            </a:r>
            <a:r>
              <a:rPr lang="en-US" sz="2800" b="0" i="1" baseline="30000" dirty="0" smtClean="0">
                <a:solidFill>
                  <a:srgbClr val="FF0000"/>
                </a:solidFill>
                <a:latin typeface="Candara" charset="0"/>
                <a:ea typeface="Candara" charset="0"/>
                <a:cs typeface="Candara" charset="0"/>
              </a:rPr>
              <a:t>29</a:t>
            </a:r>
            <a:r>
              <a:rPr lang="en-US" sz="2800" b="0" i="1" dirty="0" smtClean="0">
                <a:solidFill>
                  <a:srgbClr val="FF0000"/>
                </a:solidFill>
                <a:latin typeface="Candara" charset="0"/>
                <a:ea typeface="Candara" charset="0"/>
                <a:cs typeface="Candara" charset="0"/>
              </a:rPr>
              <a:t>For </a:t>
            </a:r>
            <a:r>
              <a:rPr lang="en-US" sz="2800" b="0" i="1" dirty="0">
                <a:solidFill>
                  <a:srgbClr val="FF0000"/>
                </a:solidFill>
                <a:latin typeface="Candara" charset="0"/>
                <a:ea typeface="Candara" charset="0"/>
                <a:cs typeface="Candara" charset="0"/>
              </a:rPr>
              <a:t>it has been granted to you that for the sake of Christ you should not only believe in him but also suffer for his sake, </a:t>
            </a:r>
            <a:r>
              <a:rPr lang="en-US" sz="2800" b="0" i="1" baseline="30000" dirty="0" smtClean="0">
                <a:solidFill>
                  <a:srgbClr val="FF0000"/>
                </a:solidFill>
                <a:latin typeface="Candara" charset="0"/>
                <a:ea typeface="Candara" charset="0"/>
                <a:cs typeface="Candara" charset="0"/>
              </a:rPr>
              <a:t>30</a:t>
            </a:r>
            <a:r>
              <a:rPr lang="en-US" sz="2800" b="0" i="1" dirty="0" smtClean="0">
                <a:solidFill>
                  <a:srgbClr val="FF0000"/>
                </a:solidFill>
                <a:latin typeface="Candara" charset="0"/>
                <a:ea typeface="Candara" charset="0"/>
                <a:cs typeface="Candara" charset="0"/>
              </a:rPr>
              <a:t>engaged </a:t>
            </a:r>
            <a:r>
              <a:rPr lang="en-US" sz="2800" b="0" i="1" dirty="0">
                <a:solidFill>
                  <a:srgbClr val="FF0000"/>
                </a:solidFill>
                <a:latin typeface="Candara" charset="0"/>
                <a:ea typeface="Candara" charset="0"/>
                <a:cs typeface="Candara" charset="0"/>
              </a:rPr>
              <a:t>in the same conflict that you saw I had and now hear that I still </a:t>
            </a:r>
            <a:r>
              <a:rPr lang="en-US" sz="2800" b="0" i="1" dirty="0" smtClean="0">
                <a:solidFill>
                  <a:srgbClr val="FF0000"/>
                </a:solidFill>
                <a:latin typeface="Candara" charset="0"/>
                <a:ea typeface="Candara" charset="0"/>
                <a:cs typeface="Candara" charset="0"/>
              </a:rPr>
              <a:t>have.</a:t>
            </a:r>
          </a:p>
          <a:p>
            <a:pPr marL="17463" lvl="0" indent="-17463" defTabSz="914400" eaLnBrk="1" fontAlgn="auto" hangingPunct="1">
              <a:spcBef>
                <a:spcPts val="0"/>
              </a:spcBef>
              <a:spcAft>
                <a:spcPts val="0"/>
              </a:spcAft>
              <a:tabLst>
                <a:tab pos="679450" algn="l"/>
              </a:tabLst>
            </a:pPr>
            <a:endParaRPr lang="en-US" sz="2800" b="0" i="1" dirty="0" smtClean="0">
              <a:latin typeface="Candara" charset="0"/>
              <a:ea typeface="Candara" charset="0"/>
              <a:cs typeface="Candara" charset="0"/>
            </a:endParaRPr>
          </a:p>
          <a:p>
            <a:pPr marL="17463" indent="-17463" defTabSz="914400" eaLnBrk="1" fontAlgn="auto" hangingPunct="1">
              <a:spcBef>
                <a:spcPts val="0"/>
              </a:spcBef>
              <a:spcAft>
                <a:spcPts val="0"/>
              </a:spcAft>
              <a:tabLst>
                <a:tab pos="679450" algn="l"/>
              </a:tabLst>
            </a:pPr>
            <a:r>
              <a:rPr lang="en-US" sz="2800" dirty="0"/>
              <a:t>Key </a:t>
            </a:r>
            <a:r>
              <a:rPr lang="en-US" sz="2800" dirty="0" smtClean="0"/>
              <a:t>Truths:  A </a:t>
            </a:r>
            <a:r>
              <a:rPr lang="en-US" sz="2800" dirty="0"/>
              <a:t>life worthy of God, is one where we are unified with other believers, striving </a:t>
            </a:r>
            <a:r>
              <a:rPr lang="en-US" sz="2800" dirty="0" smtClean="0"/>
              <a:t>together, without fear to build God’s kingdom.</a:t>
            </a:r>
          </a:p>
          <a:p>
            <a:pPr marL="17463" indent="-17463" defTabSz="914400" eaLnBrk="1" fontAlgn="auto" hangingPunct="1">
              <a:spcBef>
                <a:spcPts val="0"/>
              </a:spcBef>
              <a:spcAft>
                <a:spcPts val="0"/>
              </a:spcAft>
              <a:tabLst>
                <a:tab pos="679450" algn="l"/>
              </a:tabLst>
            </a:pPr>
            <a:endParaRPr lang="en-US" sz="2800" dirty="0"/>
          </a:p>
          <a:p>
            <a:pPr marL="17463" indent="-17463" defTabSz="914400" eaLnBrk="1" fontAlgn="auto" hangingPunct="1">
              <a:spcBef>
                <a:spcPts val="0"/>
              </a:spcBef>
              <a:spcAft>
                <a:spcPts val="0"/>
              </a:spcAft>
              <a:tabLst>
                <a:tab pos="679450" algn="l"/>
              </a:tabLst>
            </a:pPr>
            <a:r>
              <a:rPr lang="en-US" sz="2800" dirty="0" smtClean="0"/>
              <a:t>It is part of God’s good plan for us to suffer and face opposition.  </a:t>
            </a:r>
            <a:endParaRPr lang="en-US" sz="2800" dirty="0"/>
          </a:p>
          <a:p>
            <a:pPr marL="17463" lvl="0" indent="-17463" defTabSz="914400" eaLnBrk="1" fontAlgn="auto" hangingPunct="1">
              <a:spcBef>
                <a:spcPts val="0"/>
              </a:spcBef>
              <a:spcAft>
                <a:spcPts val="0"/>
              </a:spcAft>
              <a:tabLst>
                <a:tab pos="679450" algn="l"/>
              </a:tabLst>
            </a:pPr>
            <a:endParaRPr lang="en-US" sz="2800" b="0" i="1" dirty="0" smtClean="0">
              <a:latin typeface="Candara" charset="0"/>
              <a:ea typeface="Candara" charset="0"/>
              <a:cs typeface="Candara" charset="0"/>
            </a:endParaRPr>
          </a:p>
          <a:p>
            <a:r>
              <a:rPr lang="en-US" sz="2800" dirty="0"/>
              <a:t> </a:t>
            </a:r>
          </a:p>
          <a:p>
            <a:pPr marL="17463" lvl="0" indent="-17463" defTabSz="914400" eaLnBrk="1" fontAlgn="auto" hangingPunct="1">
              <a:spcBef>
                <a:spcPts val="0"/>
              </a:spcBef>
              <a:spcAft>
                <a:spcPts val="0"/>
              </a:spcAft>
              <a:tabLst>
                <a:tab pos="679450" algn="l"/>
              </a:tabLst>
            </a:pPr>
            <a:endParaRPr lang="en-US" sz="2800" b="0" dirty="0">
              <a:latin typeface="Candara" charset="0"/>
              <a:ea typeface="Candara" charset="0"/>
              <a:cs typeface="Candara" charset="0"/>
            </a:endParaRPr>
          </a:p>
        </p:txBody>
      </p:sp>
    </p:spTree>
    <p:extLst>
      <p:ext uri="{BB962C8B-B14F-4D97-AF65-F5344CB8AC3E}">
        <p14:creationId xmlns:p14="http://schemas.microsoft.com/office/powerpoint/2010/main" val="178488022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a:xfrm>
            <a:off x="304800" y="0"/>
            <a:ext cx="11582400" cy="838200"/>
          </a:xfrm>
        </p:spPr>
        <p:txBody>
          <a:bodyPr/>
          <a:lstStyle/>
          <a:p>
            <a:pPr eaLnBrk="1" hangingPunct="1"/>
            <a:r>
              <a:rPr lang="en-US" sz="3200" dirty="0" smtClean="0">
                <a:latin typeface="Candara" charset="0"/>
                <a:cs typeface="MS PGothic" charset="0"/>
              </a:rPr>
              <a:t>Philippians 1:27-30</a:t>
            </a:r>
            <a:endParaRPr lang="en-US" sz="3200" dirty="0">
              <a:latin typeface="Candara" charset="0"/>
              <a:cs typeface="MS PGothic" charset="0"/>
            </a:endParaRPr>
          </a:p>
        </p:txBody>
      </p:sp>
      <p:sp>
        <p:nvSpPr>
          <p:cNvPr id="140290" name="Rectangle 3"/>
          <p:cNvSpPr>
            <a:spLocks noGrp="1" noChangeArrowheads="1"/>
          </p:cNvSpPr>
          <p:nvPr>
            <p:ph idx="1"/>
          </p:nvPr>
        </p:nvSpPr>
        <p:spPr>
          <a:xfrm>
            <a:off x="152400" y="990600"/>
            <a:ext cx="11887200" cy="5715000"/>
          </a:xfrm>
        </p:spPr>
        <p:txBody>
          <a:bodyPr/>
          <a:lstStyle/>
          <a:p>
            <a:pPr marL="17463" lvl="0" indent="-17463" defTabSz="914400" eaLnBrk="1" fontAlgn="auto" hangingPunct="1">
              <a:spcBef>
                <a:spcPts val="0"/>
              </a:spcBef>
              <a:spcAft>
                <a:spcPts val="0"/>
              </a:spcAft>
              <a:tabLst>
                <a:tab pos="679450" algn="l"/>
              </a:tabLst>
            </a:pPr>
            <a:r>
              <a:rPr lang="en-US" sz="2800" b="0" i="1" baseline="30000" dirty="0" smtClean="0">
                <a:latin typeface="Candara" charset="0"/>
                <a:ea typeface="Candara" charset="0"/>
                <a:cs typeface="Candara" charset="0"/>
              </a:rPr>
              <a:t>27</a:t>
            </a:r>
            <a:r>
              <a:rPr lang="en-US" sz="2800" b="0" i="1" dirty="0" smtClean="0">
                <a:latin typeface="Candara" charset="0"/>
                <a:ea typeface="Candara" charset="0"/>
                <a:cs typeface="Candara" charset="0"/>
              </a:rPr>
              <a:t>Only </a:t>
            </a:r>
            <a:r>
              <a:rPr lang="en-US" sz="2800" b="0" i="1" dirty="0">
                <a:latin typeface="Candara" charset="0"/>
                <a:ea typeface="Candara" charset="0"/>
                <a:cs typeface="Candara" charset="0"/>
              </a:rPr>
              <a:t>let your manner of life be worthy of the gospel of Christ, so that whether I come and see you or am absent, I may hear of you that you are standing firm in one spirit, with one mind striving side by side for the faith of the gospel, </a:t>
            </a:r>
            <a:r>
              <a:rPr lang="en-US" sz="2800" b="0" i="1" baseline="30000" dirty="0" smtClean="0">
                <a:latin typeface="Candara" charset="0"/>
                <a:ea typeface="Candara" charset="0"/>
                <a:cs typeface="Candara" charset="0"/>
              </a:rPr>
              <a:t>28</a:t>
            </a:r>
            <a:r>
              <a:rPr lang="en-US" sz="2800" b="0" i="1" dirty="0" smtClean="0">
                <a:latin typeface="Candara" charset="0"/>
                <a:ea typeface="Candara" charset="0"/>
                <a:cs typeface="Candara" charset="0"/>
              </a:rPr>
              <a:t>and </a:t>
            </a:r>
            <a:r>
              <a:rPr lang="en-US" sz="2800" b="0" i="1" dirty="0">
                <a:latin typeface="Candara" charset="0"/>
                <a:ea typeface="Candara" charset="0"/>
                <a:cs typeface="Candara" charset="0"/>
              </a:rPr>
              <a:t>not frightened in anything by your opponents. This is a clear sign to them of their destruction, but of your salvation, and that from God. </a:t>
            </a:r>
            <a:r>
              <a:rPr lang="en-US" sz="2800" b="0" i="1" baseline="30000" dirty="0" smtClean="0">
                <a:latin typeface="Candara" charset="0"/>
                <a:ea typeface="Candara" charset="0"/>
                <a:cs typeface="Candara" charset="0"/>
              </a:rPr>
              <a:t>29</a:t>
            </a:r>
            <a:r>
              <a:rPr lang="en-US" sz="2800" b="0" i="1" dirty="0" smtClean="0">
                <a:latin typeface="Candara" charset="0"/>
                <a:ea typeface="Candara" charset="0"/>
                <a:cs typeface="Candara" charset="0"/>
              </a:rPr>
              <a:t>For </a:t>
            </a:r>
            <a:r>
              <a:rPr lang="en-US" sz="2800" b="0" i="1" dirty="0">
                <a:latin typeface="Candara" charset="0"/>
                <a:ea typeface="Candara" charset="0"/>
                <a:cs typeface="Candara" charset="0"/>
              </a:rPr>
              <a:t>it has been granted to you that for the sake of Christ you should not only believe in him but also suffer for his sake, </a:t>
            </a:r>
            <a:r>
              <a:rPr lang="en-US" sz="2800" b="0" i="1" baseline="30000" dirty="0" smtClean="0">
                <a:latin typeface="Candara" charset="0"/>
                <a:ea typeface="Candara" charset="0"/>
                <a:cs typeface="Candara" charset="0"/>
              </a:rPr>
              <a:t>30</a:t>
            </a:r>
            <a:r>
              <a:rPr lang="en-US" sz="2800" b="0" i="1" dirty="0" smtClean="0">
                <a:latin typeface="Candara" charset="0"/>
                <a:ea typeface="Candara" charset="0"/>
                <a:cs typeface="Candara" charset="0"/>
              </a:rPr>
              <a:t>engaged </a:t>
            </a:r>
            <a:r>
              <a:rPr lang="en-US" sz="2800" b="0" i="1" dirty="0">
                <a:latin typeface="Candara" charset="0"/>
                <a:ea typeface="Candara" charset="0"/>
                <a:cs typeface="Candara" charset="0"/>
              </a:rPr>
              <a:t>in the same conflict that you saw I had and now hear that I still </a:t>
            </a:r>
            <a:r>
              <a:rPr lang="en-US" sz="2800" b="0" i="1" dirty="0" smtClean="0">
                <a:latin typeface="Candara" charset="0"/>
                <a:ea typeface="Candara" charset="0"/>
                <a:cs typeface="Candara" charset="0"/>
              </a:rPr>
              <a:t>have.</a:t>
            </a:r>
          </a:p>
          <a:p>
            <a:pPr marL="17463" lvl="0" indent="-17463" defTabSz="914400" eaLnBrk="1" fontAlgn="auto" hangingPunct="1">
              <a:spcBef>
                <a:spcPts val="0"/>
              </a:spcBef>
              <a:spcAft>
                <a:spcPts val="0"/>
              </a:spcAft>
              <a:tabLst>
                <a:tab pos="679450" algn="l"/>
              </a:tabLst>
            </a:pPr>
            <a:endParaRPr lang="en-US" sz="2800" b="0" i="1" dirty="0" smtClean="0">
              <a:latin typeface="Candara" charset="0"/>
              <a:ea typeface="Candara" charset="0"/>
              <a:cs typeface="Candara" charset="0"/>
            </a:endParaRPr>
          </a:p>
          <a:p>
            <a:r>
              <a:rPr lang="en-US" sz="2800" dirty="0" smtClean="0"/>
              <a:t>Key Truth:</a:t>
            </a:r>
            <a:r>
              <a:rPr lang="en-US" sz="2800" dirty="0"/>
              <a:t> </a:t>
            </a:r>
            <a:r>
              <a:rPr lang="en-US" sz="2800" dirty="0" smtClean="0"/>
              <a:t>A life worthy </a:t>
            </a:r>
            <a:r>
              <a:rPr lang="en-US" sz="2800" dirty="0"/>
              <a:t>of God, </a:t>
            </a:r>
            <a:r>
              <a:rPr lang="en-US" sz="2800" dirty="0" smtClean="0"/>
              <a:t>is one where we are unified with other believers, </a:t>
            </a:r>
            <a:r>
              <a:rPr lang="en-US" sz="2800" dirty="0"/>
              <a:t>striving together for </a:t>
            </a:r>
            <a:r>
              <a:rPr lang="en-US" sz="2800" dirty="0" smtClean="0"/>
              <a:t>the sake of the Gospel and God’s kingdom, not </a:t>
            </a:r>
            <a:r>
              <a:rPr lang="en-US" sz="2800" dirty="0"/>
              <a:t>frightened by enemies of the gospel. </a:t>
            </a:r>
          </a:p>
          <a:p>
            <a:r>
              <a:rPr lang="en-US" sz="2800" dirty="0"/>
              <a:t> </a:t>
            </a:r>
          </a:p>
          <a:p>
            <a:pPr marL="17463" lvl="0" indent="-17463" defTabSz="914400" eaLnBrk="1" fontAlgn="auto" hangingPunct="1">
              <a:spcBef>
                <a:spcPts val="0"/>
              </a:spcBef>
              <a:spcAft>
                <a:spcPts val="0"/>
              </a:spcAft>
              <a:tabLst>
                <a:tab pos="679450" algn="l"/>
              </a:tabLst>
            </a:pPr>
            <a:endParaRPr lang="en-US" sz="2800" b="0" dirty="0">
              <a:latin typeface="Candara" charset="0"/>
              <a:ea typeface="Candara" charset="0"/>
              <a:cs typeface="Candara" charset="0"/>
            </a:endParaRPr>
          </a:p>
        </p:txBody>
      </p:sp>
    </p:spTree>
    <p:extLst>
      <p:ext uri="{BB962C8B-B14F-4D97-AF65-F5344CB8AC3E}">
        <p14:creationId xmlns:p14="http://schemas.microsoft.com/office/powerpoint/2010/main" val="205972967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a:xfrm>
            <a:off x="304800" y="0"/>
            <a:ext cx="11582400" cy="838200"/>
          </a:xfrm>
        </p:spPr>
        <p:txBody>
          <a:bodyPr/>
          <a:lstStyle/>
          <a:p>
            <a:pPr eaLnBrk="1" hangingPunct="1"/>
            <a:r>
              <a:rPr lang="en-US" sz="3200" dirty="0" smtClean="0">
                <a:latin typeface="Candara" charset="0"/>
                <a:cs typeface="MS PGothic" charset="0"/>
              </a:rPr>
              <a:t>Key Truths in Philippians 1</a:t>
            </a:r>
            <a:endParaRPr lang="en-US" sz="3200" dirty="0">
              <a:latin typeface="Candara" charset="0"/>
              <a:cs typeface="MS PGothic" charset="0"/>
            </a:endParaRPr>
          </a:p>
        </p:txBody>
      </p:sp>
      <p:sp>
        <p:nvSpPr>
          <p:cNvPr id="140290" name="Rectangle 3"/>
          <p:cNvSpPr>
            <a:spLocks noGrp="1" noChangeArrowheads="1"/>
          </p:cNvSpPr>
          <p:nvPr>
            <p:ph idx="1"/>
          </p:nvPr>
        </p:nvSpPr>
        <p:spPr>
          <a:xfrm>
            <a:off x="152400" y="990600"/>
            <a:ext cx="11887200" cy="5715000"/>
          </a:xfrm>
        </p:spPr>
        <p:txBody>
          <a:bodyPr/>
          <a:lstStyle/>
          <a:p>
            <a:pPr lvl="0"/>
            <a:r>
              <a:rPr lang="en-US" sz="2800" dirty="0" smtClean="0"/>
              <a:t>Our joy is not dependent </a:t>
            </a:r>
            <a:r>
              <a:rPr lang="en-US" sz="2800" dirty="0"/>
              <a:t>upon our </a:t>
            </a:r>
            <a:r>
              <a:rPr lang="en-US" sz="2800" dirty="0" smtClean="0"/>
              <a:t>circumstances.</a:t>
            </a:r>
          </a:p>
          <a:p>
            <a:pPr lvl="0"/>
            <a:endParaRPr lang="en-US" sz="1000" dirty="0"/>
          </a:p>
          <a:p>
            <a:pPr lvl="0"/>
            <a:r>
              <a:rPr lang="en-US" sz="2800" dirty="0"/>
              <a:t>Joy is found in </a:t>
            </a:r>
            <a:r>
              <a:rPr lang="en-US" sz="2800" dirty="0" smtClean="0"/>
              <a:t>people – in partnering with </a:t>
            </a:r>
            <a:r>
              <a:rPr lang="en-US" sz="2800" dirty="0"/>
              <a:t>other people to bring glory to </a:t>
            </a:r>
            <a:r>
              <a:rPr lang="en-US" sz="2800" dirty="0" smtClean="0"/>
              <a:t>God and build His kingdom.</a:t>
            </a:r>
          </a:p>
          <a:p>
            <a:pPr lvl="0"/>
            <a:endParaRPr lang="en-US" sz="1000" dirty="0"/>
          </a:p>
          <a:p>
            <a:pPr lvl="0"/>
            <a:r>
              <a:rPr lang="en-US" sz="2800" dirty="0"/>
              <a:t>Our actions spring from </a:t>
            </a:r>
            <a:r>
              <a:rPr lang="en-US" sz="2800" dirty="0" smtClean="0"/>
              <a:t>what we think. We must train ourselves to think Biblically</a:t>
            </a:r>
            <a:r>
              <a:rPr lang="en-US" sz="2800" dirty="0" smtClean="0"/>
              <a:t>.</a:t>
            </a:r>
          </a:p>
          <a:p>
            <a:pPr lvl="0"/>
            <a:endParaRPr lang="en-US" sz="1000" dirty="0" smtClean="0"/>
          </a:p>
          <a:p>
            <a:r>
              <a:rPr lang="en-US" sz="2800" dirty="0"/>
              <a:t>Key Truths: We must change our minds. See death and going to be with God as gain.</a:t>
            </a:r>
          </a:p>
          <a:p>
            <a:pPr lvl="0"/>
            <a:endParaRPr lang="en-US" sz="1000" dirty="0"/>
          </a:p>
          <a:p>
            <a:r>
              <a:rPr lang="en-US" sz="2800" dirty="0"/>
              <a:t>Key Truth: A life worthy of God, is one where we are unified with other believers, striving together for the sake of the Gospel and God’s kingdom, not frightened by enemies of the gospel. </a:t>
            </a:r>
          </a:p>
          <a:p>
            <a:pPr lvl="0"/>
            <a:endParaRPr lang="en-US" sz="2800" dirty="0"/>
          </a:p>
          <a:p>
            <a:pPr marL="17463" lvl="0" indent="-17463" defTabSz="914400" eaLnBrk="1" fontAlgn="auto" hangingPunct="1">
              <a:spcBef>
                <a:spcPts val="0"/>
              </a:spcBef>
              <a:spcAft>
                <a:spcPts val="0"/>
              </a:spcAft>
              <a:tabLst>
                <a:tab pos="679450" algn="l"/>
              </a:tabLst>
            </a:pPr>
            <a:endParaRPr lang="en-US" sz="2800" b="0" dirty="0">
              <a:latin typeface="Candara" charset="0"/>
              <a:ea typeface="Candara" charset="0"/>
              <a:cs typeface="Candara" charset="0"/>
            </a:endParaRPr>
          </a:p>
        </p:txBody>
      </p:sp>
    </p:spTree>
    <p:extLst>
      <p:ext uri="{BB962C8B-B14F-4D97-AF65-F5344CB8AC3E}">
        <p14:creationId xmlns:p14="http://schemas.microsoft.com/office/powerpoint/2010/main" val="8093605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969902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100" y="0"/>
            <a:ext cx="10061201" cy="6858000"/>
          </a:xfrm>
          <a:prstGeom prst="rect">
            <a:avLst/>
          </a:prstGeom>
        </p:spPr>
      </p:pic>
    </p:spTree>
    <p:extLst>
      <p:ext uri="{BB962C8B-B14F-4D97-AF65-F5344CB8AC3E}">
        <p14:creationId xmlns:p14="http://schemas.microsoft.com/office/powerpoint/2010/main" val="1139568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500" y="0"/>
            <a:ext cx="10018166" cy="6858000"/>
          </a:xfrm>
          <a:prstGeom prst="rect">
            <a:avLst/>
          </a:prstGeom>
        </p:spPr>
      </p:pic>
    </p:spTree>
    <p:extLst>
      <p:ext uri="{BB962C8B-B14F-4D97-AF65-F5344CB8AC3E}">
        <p14:creationId xmlns:p14="http://schemas.microsoft.com/office/powerpoint/2010/main" val="11177175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228599" y="685800"/>
            <a:ext cx="11895667" cy="6116053"/>
          </a:xfrm>
        </p:spPr>
        <p:txBody>
          <a:bodyPr/>
          <a:lstStyle/>
          <a:p>
            <a:pPr marL="0" indent="0">
              <a:buNone/>
            </a:pPr>
            <a:r>
              <a:rPr lang="en-US" sz="2800" b="1" dirty="0" smtClean="0">
                <a:latin typeface="Candara" charset="0"/>
                <a:ea typeface="Candara" charset="0"/>
                <a:cs typeface="Candara" charset="0"/>
              </a:rPr>
              <a:t>Written to</a:t>
            </a:r>
            <a:r>
              <a:rPr lang="en-US" sz="2800" dirty="0" smtClean="0">
                <a:latin typeface="Candara" charset="0"/>
                <a:ea typeface="Candara" charset="0"/>
                <a:cs typeface="Candara" charset="0"/>
              </a:rPr>
              <a:t>: the church at Philippi</a:t>
            </a:r>
          </a:p>
          <a:p>
            <a:pPr marL="0" indent="0">
              <a:buNone/>
            </a:pPr>
            <a:r>
              <a:rPr lang="en-US" sz="2800" b="0" dirty="0" smtClean="0">
                <a:latin typeface="Candara" charset="0"/>
                <a:ea typeface="Candara" charset="0"/>
                <a:cs typeface="Candara" charset="0"/>
              </a:rPr>
              <a:t>- went there for several days on his 2nd missionary journey (Acts 16)</a:t>
            </a:r>
          </a:p>
          <a:p>
            <a:pPr>
              <a:buFontTx/>
              <a:buChar char="-"/>
            </a:pPr>
            <a:r>
              <a:rPr lang="en-US" sz="2800" b="0" dirty="0" smtClean="0">
                <a:latin typeface="Candara" charset="0"/>
                <a:ea typeface="Candara" charset="0"/>
                <a:cs typeface="Candara" charset="0"/>
              </a:rPr>
              <a:t> saw Lydia and her family believe and be baptized</a:t>
            </a:r>
          </a:p>
          <a:p>
            <a:pPr>
              <a:buFontTx/>
              <a:buChar char="-"/>
            </a:pPr>
            <a:r>
              <a:rPr lang="en-US" sz="2800" b="0" dirty="0" smtClean="0">
                <a:latin typeface="Candara" charset="0"/>
                <a:ea typeface="Candara" charset="0"/>
                <a:cs typeface="Candara" charset="0"/>
              </a:rPr>
              <a:t> </a:t>
            </a:r>
            <a:r>
              <a:rPr lang="en-US" sz="2800" b="0" dirty="0">
                <a:latin typeface="Candara" charset="0"/>
                <a:ea typeface="Candara" charset="0"/>
                <a:cs typeface="Candara" charset="0"/>
              </a:rPr>
              <a:t>c</a:t>
            </a:r>
            <a:r>
              <a:rPr lang="en-US" sz="2800" b="0" dirty="0" smtClean="0">
                <a:latin typeface="Candara" charset="0"/>
                <a:ea typeface="Candara" charset="0"/>
                <a:cs typeface="Candara" charset="0"/>
              </a:rPr>
              <a:t>ast </a:t>
            </a:r>
            <a:r>
              <a:rPr lang="en-US" sz="2800" b="0" dirty="0">
                <a:latin typeface="Candara" charset="0"/>
                <a:ea typeface="Candara" charset="0"/>
                <a:cs typeface="Candara" charset="0"/>
              </a:rPr>
              <a:t>a demon out of a </a:t>
            </a:r>
            <a:r>
              <a:rPr lang="en-US" sz="2800" b="0" dirty="0" smtClean="0">
                <a:latin typeface="Candara" charset="0"/>
                <a:ea typeface="Candara" charset="0"/>
                <a:cs typeface="Candara" charset="0"/>
              </a:rPr>
              <a:t>slave </a:t>
            </a:r>
            <a:r>
              <a:rPr lang="en-US" sz="2800" b="0" dirty="0">
                <a:latin typeface="Candara" charset="0"/>
                <a:ea typeface="Candara" charset="0"/>
                <a:cs typeface="Candara" charset="0"/>
              </a:rPr>
              <a:t>girl who predicted the future/told fortunes. </a:t>
            </a:r>
            <a:endParaRPr lang="en-US" sz="2800" b="0" dirty="0" smtClean="0">
              <a:latin typeface="Candara" charset="0"/>
              <a:ea typeface="Candara" charset="0"/>
              <a:cs typeface="Candara" charset="0"/>
            </a:endParaRPr>
          </a:p>
          <a:p>
            <a:pPr>
              <a:buFontTx/>
              <a:buChar char="-"/>
              <a:tabLst>
                <a:tab pos="277813" algn="l"/>
              </a:tabLst>
            </a:pPr>
            <a:r>
              <a:rPr lang="en-US" sz="2800" b="0" dirty="0">
                <a:latin typeface="Candara" charset="0"/>
                <a:ea typeface="Candara" charset="0"/>
                <a:cs typeface="Candara" charset="0"/>
              </a:rPr>
              <a:t> </a:t>
            </a:r>
            <a:r>
              <a:rPr lang="en-US" sz="2800" b="0" dirty="0" smtClean="0">
                <a:latin typeface="Candara" charset="0"/>
                <a:ea typeface="Candara" charset="0"/>
                <a:cs typeface="Candara" charset="0"/>
              </a:rPr>
              <a:t>He </a:t>
            </a:r>
            <a:r>
              <a:rPr lang="en-US" sz="2800" b="0" dirty="0">
                <a:latin typeface="Candara" charset="0"/>
                <a:ea typeface="Candara" charset="0"/>
                <a:cs typeface="Candara" charset="0"/>
              </a:rPr>
              <a:t>and Silas stripped and severely </a:t>
            </a:r>
            <a:r>
              <a:rPr lang="en-US" sz="2800" b="0" dirty="0" smtClean="0">
                <a:latin typeface="Candara" charset="0"/>
                <a:ea typeface="Candara" charset="0"/>
                <a:cs typeface="Candara" charset="0"/>
              </a:rPr>
              <a:t>beaten with rods </a:t>
            </a:r>
            <a:r>
              <a:rPr lang="en-US" sz="2800" b="0" dirty="0">
                <a:latin typeface="Candara" charset="0"/>
                <a:ea typeface="Candara" charset="0"/>
                <a:cs typeface="Candara" charset="0"/>
              </a:rPr>
              <a:t>in public and imprisoned </a:t>
            </a:r>
            <a:r>
              <a:rPr lang="en-US" sz="2800" b="0" dirty="0" smtClean="0">
                <a:latin typeface="Candara" charset="0"/>
                <a:ea typeface="Candara" charset="0"/>
                <a:cs typeface="Candara" charset="0"/>
              </a:rPr>
              <a:t>	even though </a:t>
            </a:r>
            <a:r>
              <a:rPr lang="en-US" sz="2800" b="0" dirty="0">
                <a:latin typeface="Candara" charset="0"/>
                <a:ea typeface="Candara" charset="0"/>
                <a:cs typeface="Candara" charset="0"/>
              </a:rPr>
              <a:t>they were Roman </a:t>
            </a:r>
            <a:r>
              <a:rPr lang="en-US" sz="2800" b="0" dirty="0" smtClean="0">
                <a:latin typeface="Candara" charset="0"/>
                <a:ea typeface="Candara" charset="0"/>
                <a:cs typeface="Candara" charset="0"/>
              </a:rPr>
              <a:t>citizens.</a:t>
            </a:r>
          </a:p>
          <a:p>
            <a:pPr>
              <a:tabLst>
                <a:tab pos="277813" algn="l"/>
              </a:tabLst>
            </a:pPr>
            <a:r>
              <a:rPr lang="is-IS" sz="2800" b="0" i="1" dirty="0" smtClean="0">
                <a:solidFill>
                  <a:srgbClr val="FF0000"/>
                </a:solidFill>
                <a:latin typeface="Candara" charset="0"/>
                <a:ea typeface="Candara" charset="0"/>
                <a:cs typeface="Candara" charset="0"/>
              </a:rPr>
              <a:t>…t</a:t>
            </a:r>
            <a:r>
              <a:rPr lang="en-US" sz="2800" b="0" i="1" dirty="0" err="1" smtClean="0">
                <a:solidFill>
                  <a:srgbClr val="FF0000"/>
                </a:solidFill>
                <a:latin typeface="Candara" charset="0"/>
                <a:ea typeface="Candara" charset="0"/>
                <a:cs typeface="Candara" charset="0"/>
              </a:rPr>
              <a:t>hough</a:t>
            </a:r>
            <a:r>
              <a:rPr lang="en-US" sz="2800" b="0" i="1" dirty="0" smtClean="0">
                <a:solidFill>
                  <a:srgbClr val="FF0000"/>
                </a:solidFill>
                <a:latin typeface="Candara" charset="0"/>
                <a:ea typeface="Candara" charset="0"/>
                <a:cs typeface="Candara" charset="0"/>
              </a:rPr>
              <a:t> </a:t>
            </a:r>
            <a:r>
              <a:rPr lang="en-US" sz="2800" b="0" i="1" dirty="0">
                <a:solidFill>
                  <a:srgbClr val="FF0000"/>
                </a:solidFill>
                <a:latin typeface="Candara" charset="0"/>
                <a:ea typeface="Candara" charset="0"/>
                <a:cs typeface="Candara" charset="0"/>
              </a:rPr>
              <a:t>we had already suffered and been shamefully treated at Philippi, as you know, we had boldness in our God to declare to you the gospel of God in the midst of much conflict</a:t>
            </a:r>
            <a:r>
              <a:rPr lang="en-US" sz="2800" b="0" i="1" dirty="0" smtClean="0">
                <a:solidFill>
                  <a:srgbClr val="FF0000"/>
                </a:solidFill>
                <a:latin typeface="Candara" charset="0"/>
                <a:ea typeface="Candara" charset="0"/>
                <a:cs typeface="Candara" charset="0"/>
              </a:rPr>
              <a:t>.  </a:t>
            </a:r>
            <a:r>
              <a:rPr lang="en-US" sz="2800" b="0" dirty="0" smtClean="0">
                <a:solidFill>
                  <a:srgbClr val="FF0000"/>
                </a:solidFill>
                <a:latin typeface="Candara" charset="0"/>
                <a:ea typeface="Candara" charset="0"/>
                <a:cs typeface="Candara" charset="0"/>
              </a:rPr>
              <a:t>2 Thess. 2:2</a:t>
            </a:r>
          </a:p>
          <a:p>
            <a:pPr>
              <a:buFontTx/>
              <a:buChar char="-"/>
            </a:pPr>
            <a:r>
              <a:rPr lang="en-US" sz="2800" b="0" dirty="0" smtClean="0">
                <a:latin typeface="Candara" charset="0"/>
                <a:ea typeface="Candara" charset="0"/>
                <a:cs typeface="Candara" charset="0"/>
              </a:rPr>
              <a:t> met the Philippian jailor and saw his family’s believe and be baptized</a:t>
            </a:r>
          </a:p>
          <a:p>
            <a:pPr>
              <a:buFontTx/>
              <a:buChar char="-"/>
            </a:pPr>
            <a:r>
              <a:rPr lang="en-US" sz="2800" b="0" dirty="0" smtClean="0">
                <a:latin typeface="Candara" charset="0"/>
                <a:ea typeface="Candara" charset="0"/>
                <a:cs typeface="Candara" charset="0"/>
              </a:rPr>
              <a:t> a church was started sometime after his 2</a:t>
            </a:r>
            <a:r>
              <a:rPr lang="en-US" sz="2800" b="0" baseline="30000" dirty="0" smtClean="0">
                <a:latin typeface="Candara" charset="0"/>
                <a:ea typeface="Candara" charset="0"/>
                <a:cs typeface="Candara" charset="0"/>
              </a:rPr>
              <a:t>nd</a:t>
            </a:r>
            <a:r>
              <a:rPr lang="en-US" sz="2800" b="0" dirty="0" smtClean="0">
                <a:latin typeface="Candara" charset="0"/>
                <a:ea typeface="Candara" charset="0"/>
                <a:cs typeface="Candara" charset="0"/>
              </a:rPr>
              <a:t> missionary journey there</a:t>
            </a:r>
          </a:p>
          <a:p>
            <a:pPr>
              <a:buFontTx/>
              <a:buChar char="-"/>
            </a:pPr>
            <a:r>
              <a:rPr lang="en-US" sz="2800" b="0" dirty="0" smtClean="0">
                <a:latin typeface="Candara" charset="0"/>
                <a:ea typeface="Candara" charset="0"/>
                <a:cs typeface="Candara" charset="0"/>
              </a:rPr>
              <a:t> he visited them on his 3</a:t>
            </a:r>
            <a:r>
              <a:rPr lang="en-US" sz="2800" b="0" baseline="30000" dirty="0" smtClean="0">
                <a:latin typeface="Candara" charset="0"/>
                <a:ea typeface="Candara" charset="0"/>
                <a:cs typeface="Candara" charset="0"/>
              </a:rPr>
              <a:t>rd</a:t>
            </a:r>
            <a:r>
              <a:rPr lang="en-US" sz="2800" b="0" dirty="0" smtClean="0">
                <a:latin typeface="Candara" charset="0"/>
                <a:ea typeface="Candara" charset="0"/>
                <a:cs typeface="Candara" charset="0"/>
              </a:rPr>
              <a:t> missionary journey for Feast of Unleavened Bread*</a:t>
            </a:r>
            <a:endParaRPr lang="en-US" dirty="0" smtClean="0">
              <a:latin typeface="Candara" charset="0"/>
              <a:ea typeface="Candara" charset="0"/>
              <a:cs typeface="Candara" charset="0"/>
            </a:endParaRPr>
          </a:p>
        </p:txBody>
      </p:sp>
      <p:sp>
        <p:nvSpPr>
          <p:cNvPr id="6" name="TextBox 5"/>
          <p:cNvSpPr txBox="1"/>
          <p:nvPr/>
        </p:nvSpPr>
        <p:spPr>
          <a:xfrm>
            <a:off x="-1" y="0"/>
            <a:ext cx="12124267" cy="1086596"/>
          </a:xfrm>
          <a:prstGeom prst="rect">
            <a:avLst/>
          </a:prstGeom>
          <a:noFill/>
        </p:spPr>
        <p:txBody>
          <a:bodyPr wrap="square" rtlCol="0" anchor="ctr">
            <a:spAutoFit/>
          </a:bodyPr>
          <a:lstStyle/>
          <a:p>
            <a:pPr algn="ctr"/>
            <a:r>
              <a:rPr lang="en-US" sz="3200" b="1" i="0" dirty="0">
                <a:solidFill>
                  <a:srgbClr val="800000"/>
                </a:solidFill>
                <a:latin typeface="Candara" charset="0"/>
                <a:ea typeface="Candara" charset="0"/>
                <a:cs typeface="Candara" charset="0"/>
              </a:rPr>
              <a:t>Background to Philippians</a:t>
            </a:r>
          </a:p>
          <a:p>
            <a:pPr marL="0" indent="0" algn="ctr">
              <a:buNone/>
            </a:pPr>
            <a:endParaRPr lang="en-US" sz="3200" b="1" dirty="0" smtClean="0">
              <a:solidFill>
                <a:srgbClr val="C00000"/>
              </a:solidFill>
              <a:latin typeface="Candara" charset="0"/>
              <a:ea typeface="Candara" charset="0"/>
              <a:cs typeface="Candara" charset="0"/>
            </a:endParaRPr>
          </a:p>
        </p:txBody>
      </p:sp>
    </p:spTree>
    <p:extLst>
      <p:ext uri="{BB962C8B-B14F-4D97-AF65-F5344CB8AC3E}">
        <p14:creationId xmlns:p14="http://schemas.microsoft.com/office/powerpoint/2010/main" val="427129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65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651">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65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228599" y="685800"/>
            <a:ext cx="11895667" cy="6116053"/>
          </a:xfrm>
        </p:spPr>
        <p:txBody>
          <a:bodyPr/>
          <a:lstStyle/>
          <a:p>
            <a:pPr>
              <a:buFontTx/>
              <a:buChar char="-"/>
            </a:pPr>
            <a:r>
              <a:rPr lang="en-US" sz="2800" b="0" dirty="0" smtClean="0">
                <a:latin typeface="Candara" charset="0"/>
                <a:ea typeface="Candara" charset="0"/>
                <a:cs typeface="Candara" charset="0"/>
              </a:rPr>
              <a:t>the Philippians helped/partnered with him in his ministry</a:t>
            </a:r>
          </a:p>
          <a:p>
            <a:pPr lvl="1">
              <a:buFontTx/>
              <a:buChar char="-"/>
            </a:pPr>
            <a:r>
              <a:rPr lang="en-US" sz="2800" dirty="0" smtClean="0">
                <a:latin typeface="Candara" charset="0"/>
                <a:ea typeface="Candara" charset="0"/>
                <a:cs typeface="Candara" charset="0"/>
              </a:rPr>
              <a:t> </a:t>
            </a:r>
            <a:r>
              <a:rPr lang="en-US" sz="2800" b="0" u="sng" dirty="0" smtClean="0">
                <a:solidFill>
                  <a:srgbClr val="FF0000"/>
                </a:solidFill>
                <a:latin typeface="Candara" charset="0"/>
                <a:ea typeface="Candara" charset="0"/>
                <a:cs typeface="Candara" charset="0"/>
              </a:rPr>
              <a:t>Through </a:t>
            </a:r>
            <a:r>
              <a:rPr lang="en-US" sz="2800" b="0" u="sng" dirty="0">
                <a:solidFill>
                  <a:srgbClr val="FF0000"/>
                </a:solidFill>
                <a:latin typeface="Candara" charset="0"/>
                <a:ea typeface="Candara" charset="0"/>
                <a:cs typeface="Candara" charset="0"/>
              </a:rPr>
              <a:t>p</a:t>
            </a:r>
            <a:r>
              <a:rPr lang="en-US" sz="2800" b="0" u="sng" dirty="0" smtClean="0">
                <a:solidFill>
                  <a:srgbClr val="FF0000"/>
                </a:solidFill>
                <a:latin typeface="Candara" charset="0"/>
                <a:ea typeface="Candara" charset="0"/>
                <a:cs typeface="Candara" charset="0"/>
              </a:rPr>
              <a:t>rayer</a:t>
            </a:r>
            <a:endParaRPr lang="en-US" sz="2800" b="0" u="sng" dirty="0">
              <a:solidFill>
                <a:srgbClr val="FF0000"/>
              </a:solidFill>
              <a:latin typeface="Candara" charset="0"/>
              <a:ea typeface="Candara" charset="0"/>
              <a:cs typeface="Candara" charset="0"/>
            </a:endParaRPr>
          </a:p>
          <a:p>
            <a:pPr marL="641350" lvl="1" indent="-184150">
              <a:buFontTx/>
              <a:buChar char="-"/>
            </a:pPr>
            <a:r>
              <a:rPr lang="en-US" sz="2800" b="0" u="sng" dirty="0" smtClean="0">
                <a:solidFill>
                  <a:srgbClr val="FF0000"/>
                </a:solidFill>
                <a:latin typeface="Candara" charset="0"/>
                <a:ea typeface="Candara" charset="0"/>
                <a:cs typeface="Candara" charset="0"/>
              </a:rPr>
              <a:t>Financially</a:t>
            </a:r>
            <a:r>
              <a:rPr lang="en-US" sz="2800" b="0" dirty="0" smtClean="0">
                <a:solidFill>
                  <a:srgbClr val="FF0000"/>
                </a:solidFill>
                <a:latin typeface="Candara" charset="0"/>
                <a:ea typeface="Candara" charset="0"/>
                <a:cs typeface="Candara" charset="0"/>
              </a:rPr>
              <a:t>. </a:t>
            </a:r>
            <a:r>
              <a:rPr lang="en-US" sz="2800" b="0" dirty="0" smtClean="0">
                <a:latin typeface="Candara" charset="0"/>
                <a:ea typeface="Candara" charset="0"/>
                <a:cs typeface="Candara" charset="0"/>
              </a:rPr>
              <a:t>3 times - </a:t>
            </a:r>
            <a:r>
              <a:rPr lang="en-US" sz="2800" b="0" dirty="0">
                <a:latin typeface="Candara" charset="0"/>
                <a:ea typeface="Candara" charset="0"/>
                <a:cs typeface="Candara" charset="0"/>
              </a:rPr>
              <a:t>twice when Paul was at Thessalonica, and once when he was at Corinth (Phil. </a:t>
            </a:r>
            <a:r>
              <a:rPr lang="en-US" sz="2800" b="0" dirty="0" smtClean="0">
                <a:latin typeface="Candara" charset="0"/>
                <a:ea typeface="Candara" charset="0"/>
                <a:cs typeface="Candara" charset="0"/>
              </a:rPr>
              <a:t>4:18; </a:t>
            </a:r>
            <a:r>
              <a:rPr lang="en-US" sz="2800" b="0" dirty="0">
                <a:latin typeface="Candara" charset="0"/>
                <a:ea typeface="Candara" charset="0"/>
                <a:cs typeface="Candara" charset="0"/>
              </a:rPr>
              <a:t>cf. 2 Cor. 11:9) </a:t>
            </a:r>
            <a:r>
              <a:rPr lang="en-US" sz="2800" b="0" dirty="0" smtClean="0">
                <a:latin typeface="Candara" charset="0"/>
                <a:ea typeface="Candara" charset="0"/>
                <a:cs typeface="Candara" charset="0"/>
              </a:rPr>
              <a:t>- </a:t>
            </a:r>
            <a:r>
              <a:rPr lang="en-US" sz="2800" b="0" dirty="0">
                <a:latin typeface="Candara" charset="0"/>
                <a:ea typeface="Candara" charset="0"/>
                <a:cs typeface="Candara" charset="0"/>
              </a:rPr>
              <a:t>the </a:t>
            </a:r>
            <a:r>
              <a:rPr lang="en-US" sz="2800" b="0" dirty="0" smtClean="0">
                <a:latin typeface="Candara" charset="0"/>
                <a:ea typeface="Candara" charset="0"/>
                <a:cs typeface="Candara" charset="0"/>
              </a:rPr>
              <a:t>Philippians met </a:t>
            </a:r>
            <a:r>
              <a:rPr lang="en-US" sz="2800" b="0" dirty="0">
                <a:latin typeface="Candara" charset="0"/>
                <a:ea typeface="Candara" charset="0"/>
                <a:cs typeface="Candara" charset="0"/>
              </a:rPr>
              <a:t>his </a:t>
            </a:r>
            <a:r>
              <a:rPr lang="en-US" sz="2800" b="0" dirty="0" smtClean="0">
                <a:latin typeface="Candara" charset="0"/>
                <a:ea typeface="Candara" charset="0"/>
                <a:cs typeface="Candara" charset="0"/>
              </a:rPr>
              <a:t>needs.</a:t>
            </a:r>
            <a:endParaRPr lang="en-US" sz="2800" b="0" dirty="0">
              <a:latin typeface="Candara" charset="0"/>
              <a:ea typeface="Candara" charset="0"/>
              <a:cs typeface="Candara" charset="0"/>
            </a:endParaRPr>
          </a:p>
          <a:p>
            <a:pPr marL="641350" lvl="1" indent="-184150">
              <a:buFontTx/>
              <a:buChar char="-"/>
            </a:pPr>
            <a:r>
              <a:rPr lang="en-US" sz="2800" b="0" u="sng" dirty="0" smtClean="0">
                <a:solidFill>
                  <a:srgbClr val="FF0000"/>
                </a:solidFill>
                <a:latin typeface="Candara" charset="0"/>
                <a:ea typeface="Candara" charset="0"/>
                <a:cs typeface="Candara" charset="0"/>
              </a:rPr>
              <a:t>Relationally</a:t>
            </a:r>
            <a:r>
              <a:rPr lang="en-US" sz="2800" b="0" dirty="0" smtClean="0">
                <a:solidFill>
                  <a:srgbClr val="FF0000"/>
                </a:solidFill>
                <a:latin typeface="Candara" charset="0"/>
                <a:ea typeface="Candara" charset="0"/>
                <a:cs typeface="Candara" charset="0"/>
              </a:rPr>
              <a:t>. </a:t>
            </a:r>
            <a:r>
              <a:rPr lang="en-US" sz="2800" b="0" dirty="0" smtClean="0">
                <a:latin typeface="Candara" charset="0"/>
                <a:ea typeface="Candara" charset="0"/>
                <a:cs typeface="Candara" charset="0"/>
              </a:rPr>
              <a:t>They sent </a:t>
            </a:r>
            <a:r>
              <a:rPr lang="en-US" sz="2800" b="0" dirty="0" err="1" smtClean="0">
                <a:latin typeface="Candara" charset="0"/>
                <a:ea typeface="Candara" charset="0"/>
                <a:cs typeface="Candara" charset="0"/>
              </a:rPr>
              <a:t>Epaphroditus</a:t>
            </a:r>
            <a:r>
              <a:rPr lang="en-US" sz="2800" b="0" dirty="0" smtClean="0">
                <a:latin typeface="Candara" charset="0"/>
                <a:ea typeface="Candara" charset="0"/>
                <a:cs typeface="Candara" charset="0"/>
              </a:rPr>
              <a:t> (Phil 2:25) to take care of his needs while imprisoned in Rome.)</a:t>
            </a:r>
          </a:p>
          <a:p>
            <a:pPr marL="457200" lvl="1" indent="0">
              <a:buNone/>
            </a:pPr>
            <a:endParaRPr lang="en-US" dirty="0" smtClean="0">
              <a:latin typeface="Candara" charset="0"/>
              <a:ea typeface="Candara" charset="0"/>
              <a:cs typeface="Candara" charset="0"/>
            </a:endParaRPr>
          </a:p>
        </p:txBody>
      </p:sp>
      <p:sp>
        <p:nvSpPr>
          <p:cNvPr id="6" name="TextBox 5"/>
          <p:cNvSpPr txBox="1"/>
          <p:nvPr/>
        </p:nvSpPr>
        <p:spPr>
          <a:xfrm>
            <a:off x="-1" y="0"/>
            <a:ext cx="12124267" cy="1086596"/>
          </a:xfrm>
          <a:prstGeom prst="rect">
            <a:avLst/>
          </a:prstGeom>
          <a:noFill/>
        </p:spPr>
        <p:txBody>
          <a:bodyPr wrap="square" rtlCol="0" anchor="ctr">
            <a:spAutoFit/>
          </a:bodyPr>
          <a:lstStyle/>
          <a:p>
            <a:pPr algn="ctr"/>
            <a:r>
              <a:rPr lang="en-US" sz="3200" b="1" i="0" dirty="0">
                <a:solidFill>
                  <a:srgbClr val="800000"/>
                </a:solidFill>
                <a:latin typeface="Candara" charset="0"/>
                <a:ea typeface="Candara" charset="0"/>
                <a:cs typeface="Candara" charset="0"/>
              </a:rPr>
              <a:t>Background to Philippians</a:t>
            </a:r>
          </a:p>
          <a:p>
            <a:pPr marL="0" indent="0" algn="ctr">
              <a:buNone/>
            </a:pPr>
            <a:endParaRPr lang="en-US" sz="3200" b="1" dirty="0" smtClean="0">
              <a:solidFill>
                <a:srgbClr val="C00000"/>
              </a:solidFill>
              <a:latin typeface="Candara" charset="0"/>
              <a:ea typeface="Candara" charset="0"/>
              <a:cs typeface="Candara" charset="0"/>
            </a:endParaRPr>
          </a:p>
        </p:txBody>
      </p:sp>
    </p:spTree>
    <p:extLst>
      <p:ext uri="{BB962C8B-B14F-4D97-AF65-F5344CB8AC3E}">
        <p14:creationId xmlns:p14="http://schemas.microsoft.com/office/powerpoint/2010/main" val="200399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6.xml><?xml version="1.0" encoding="utf-8"?>
<a:theme xmlns:a="http://schemas.openxmlformats.org/drawingml/2006/main" name="2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_Nor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9.xml><?xml version="1.0" encoding="utf-8"?>
<a:theme xmlns:a="http://schemas.openxmlformats.org/drawingml/2006/main" name="2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72113</TotalTime>
  <Words>5191</Words>
  <Application>Microsoft Macintosh PowerPoint</Application>
  <PresentationFormat>Widescreen</PresentationFormat>
  <Paragraphs>394</Paragraphs>
  <Slides>53</Slides>
  <Notes>52</Notes>
  <HiddenSlides>0</HiddenSlides>
  <MMClips>0</MMClips>
  <ScaleCrop>false</ScaleCrop>
  <HeadingPairs>
    <vt:vector size="6" baseType="variant">
      <vt:variant>
        <vt:lpstr>Fonts Used</vt:lpstr>
      </vt:variant>
      <vt:variant>
        <vt:i4>9</vt:i4>
      </vt:variant>
      <vt:variant>
        <vt:lpstr>Theme</vt:lpstr>
      </vt:variant>
      <vt:variant>
        <vt:i4>29</vt:i4>
      </vt:variant>
      <vt:variant>
        <vt:lpstr>Slide Titles</vt:lpstr>
      </vt:variant>
      <vt:variant>
        <vt:i4>53</vt:i4>
      </vt:variant>
    </vt:vector>
  </HeadingPairs>
  <TitlesOfParts>
    <vt:vector size="91" baseType="lpstr">
      <vt:lpstr>Calibri</vt:lpstr>
      <vt:lpstr>Calibri Light</vt:lpstr>
      <vt:lpstr>Candara</vt:lpstr>
      <vt:lpstr>Eras Bold ITC</vt:lpstr>
      <vt:lpstr>Eras Medium ITC</vt:lpstr>
      <vt:lpstr>MS PGothic</vt:lpstr>
      <vt:lpstr>ＭＳ Ｐゴシック</vt:lpstr>
      <vt:lpstr>Wingdings</vt:lpstr>
      <vt:lpstr>Arial</vt:lpstr>
      <vt:lpstr>Default Design</vt:lpstr>
      <vt:lpstr>1_Default Design</vt:lpstr>
      <vt:lpstr>2_Default Design</vt:lpstr>
      <vt:lpstr>3_Default Design</vt:lpstr>
      <vt:lpstr>4_Default Design</vt:lpstr>
      <vt:lpstr>5_Default Design</vt:lpstr>
      <vt:lpstr>Office Theme</vt:lpstr>
      <vt:lpstr>6_Default Design</vt:lpstr>
      <vt:lpstr>7_Default Design</vt:lpstr>
      <vt:lpstr>8_Default Design</vt:lpstr>
      <vt:lpstr>9_Default Design</vt:lpstr>
      <vt:lpstr>10_Default Design</vt:lpstr>
      <vt:lpstr>11_Default Design</vt:lpstr>
      <vt:lpstr>12_Default Design</vt:lpstr>
      <vt:lpstr>13_Default Design</vt:lpstr>
      <vt:lpstr>14_Default Design</vt:lpstr>
      <vt:lpstr>15_Default Design</vt:lpstr>
      <vt:lpstr>16_Default Design</vt:lpstr>
      <vt:lpstr>17_Default Design</vt:lpstr>
      <vt:lpstr>18_Default Design</vt:lpstr>
      <vt:lpstr>19_Default Design</vt:lpstr>
      <vt:lpstr>20_Default Design</vt:lpstr>
      <vt:lpstr>21_Default Design</vt:lpstr>
      <vt:lpstr>22_Default Design</vt:lpstr>
      <vt:lpstr>2_Office Theme</vt:lpstr>
      <vt:lpstr>23_Default Design</vt:lpstr>
      <vt:lpstr>24_Default Design</vt:lpstr>
      <vt:lpstr>2_Normal</vt:lpstr>
      <vt:lpstr>25_Default Design</vt:lpstr>
      <vt:lpstr>PowerPoint Presentation</vt:lpstr>
      <vt:lpstr>Minding Your Joy In the Christian Life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Philippians 1: 1-2</vt:lpstr>
      <vt:lpstr>Philippians 1: 1-2</vt:lpstr>
      <vt:lpstr>Philippians 1: 1-2</vt:lpstr>
      <vt:lpstr>Philippians 1: 1-2</vt:lpstr>
      <vt:lpstr>Philippians 1: 3-11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Dr. Brownlee in Chin</vt:lpstr>
      <vt:lpstr>PowerPoint Presentation</vt:lpstr>
      <vt:lpstr>PowerPoint Presentation</vt:lpstr>
      <vt:lpstr>Philippians 1:12-18</vt:lpstr>
      <vt:lpstr>Philippians 1:12-18</vt:lpstr>
      <vt:lpstr>Philippians 1:12-18</vt:lpstr>
      <vt:lpstr>Philippians 1:12-18</vt:lpstr>
      <vt:lpstr>Philippians 1:12-18</vt:lpstr>
      <vt:lpstr>Philippians 1:12-18</vt:lpstr>
      <vt:lpstr>Philippians 1:12-18</vt:lpstr>
      <vt:lpstr>Philippians 1:19-26</vt:lpstr>
      <vt:lpstr>Philippians 1:19-26</vt:lpstr>
      <vt:lpstr>Philippians 1:19-26</vt:lpstr>
      <vt:lpstr>Philippians 1:19-26</vt:lpstr>
      <vt:lpstr>Philippians 1:19-26</vt:lpstr>
      <vt:lpstr>Philippians 1:19-26</vt:lpstr>
      <vt:lpstr>Philippians 1:27-30</vt:lpstr>
      <vt:lpstr>Philippians 1:27-30</vt:lpstr>
      <vt:lpstr>Philippians 1:27-30</vt:lpstr>
      <vt:lpstr>Philippians 1:27-30</vt:lpstr>
      <vt:lpstr>Key Truths in Philippians 1</vt:lpstr>
      <vt:lpstr>PowerPoint Presentation</vt:lpstr>
    </vt:vector>
  </TitlesOfParts>
  <Manager/>
  <Company>UFP</Company>
  <LinksUpToDate>false</LinksUpToDate>
  <SharedDoc>false</SharedDoc>
  <HyperlinkBase/>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Paul K. Kim</dc:creator>
  <cp:keywords/>
  <dc:description/>
  <cp:lastModifiedBy>Paul Kim</cp:lastModifiedBy>
  <cp:revision>3982</cp:revision>
  <cp:lastPrinted>2017-09-03T14:06:31Z</cp:lastPrinted>
  <dcterms:created xsi:type="dcterms:W3CDTF">2007-10-20T20:09:35Z</dcterms:created>
  <dcterms:modified xsi:type="dcterms:W3CDTF">2018-01-16T23:39:03Z</dcterms:modified>
  <cp:category/>
</cp:coreProperties>
</file>