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279" r:id="rId11"/>
    <p:sldMasterId id="2147484291" r:id="rId12"/>
    <p:sldMasterId id="2147484303" r:id="rId13"/>
  </p:sldMasterIdLst>
  <p:notesMasterIdLst>
    <p:notesMasterId r:id="rId19"/>
  </p:notesMasterIdLst>
  <p:handoutMasterIdLst>
    <p:handoutMasterId r:id="rId20"/>
  </p:handoutMasterIdLst>
  <p:sldIdLst>
    <p:sldId id="281" r:id="rId14"/>
    <p:sldId id="511" r:id="rId15"/>
    <p:sldId id="495" r:id="rId16"/>
    <p:sldId id="509" r:id="rId17"/>
    <p:sldId id="283" r:id="rId18"/>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6378"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2761"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69136"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5517"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1897" algn="l" defTabSz="456378" rtl="0" eaLnBrk="1" latinLnBrk="0" hangingPunct="1">
      <a:defRPr sz="2000" i="1" kern="1200">
        <a:solidFill>
          <a:schemeClr val="tx1"/>
        </a:solidFill>
        <a:latin typeface="Eras Medium ITC" charset="0"/>
        <a:ea typeface="ＭＳ Ｐゴシック" charset="0"/>
        <a:cs typeface="ＭＳ Ｐゴシック" charset="0"/>
      </a:defRPr>
    </a:lvl6pPr>
    <a:lvl7pPr marL="2738272" algn="l" defTabSz="456378" rtl="0" eaLnBrk="1" latinLnBrk="0" hangingPunct="1">
      <a:defRPr sz="2000" i="1" kern="1200">
        <a:solidFill>
          <a:schemeClr val="tx1"/>
        </a:solidFill>
        <a:latin typeface="Eras Medium ITC" charset="0"/>
        <a:ea typeface="ＭＳ Ｐゴシック" charset="0"/>
        <a:cs typeface="ＭＳ Ｐゴシック" charset="0"/>
      </a:defRPr>
    </a:lvl7pPr>
    <a:lvl8pPr marL="3194654" algn="l" defTabSz="456378" rtl="0" eaLnBrk="1" latinLnBrk="0" hangingPunct="1">
      <a:defRPr sz="2000" i="1" kern="1200">
        <a:solidFill>
          <a:schemeClr val="tx1"/>
        </a:solidFill>
        <a:latin typeface="Eras Medium ITC" charset="0"/>
        <a:ea typeface="ＭＳ Ｐゴシック" charset="0"/>
        <a:cs typeface="ＭＳ Ｐゴシック" charset="0"/>
      </a:defRPr>
    </a:lvl8pPr>
    <a:lvl9pPr marL="3651036" algn="l" defTabSz="456378"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00000"/>
    <a:srgbClr val="FFFF00"/>
    <a:srgbClr val="CC33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6" autoAdjust="0"/>
    <p:restoredTop sz="92818"/>
  </p:normalViewPr>
  <p:slideViewPr>
    <p:cSldViewPr>
      <p:cViewPr varScale="1">
        <p:scale>
          <a:sx n="87" d="100"/>
          <a:sy n="87" d="100"/>
        </p:scale>
        <p:origin x="224" y="73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6/22/18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6/22/18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6378"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761"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69136"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5517"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1897" algn="l" defTabSz="912761" rtl="0" eaLnBrk="1" latinLnBrk="0" hangingPunct="1">
      <a:defRPr sz="1200" kern="1200">
        <a:solidFill>
          <a:schemeClr val="tx1"/>
        </a:solidFill>
        <a:latin typeface="+mn-lt"/>
        <a:ea typeface="+mn-ea"/>
        <a:cs typeface="+mn-cs"/>
      </a:defRPr>
    </a:lvl6pPr>
    <a:lvl7pPr marL="2738272" algn="l" defTabSz="912761" rtl="0" eaLnBrk="1" latinLnBrk="0" hangingPunct="1">
      <a:defRPr sz="1200" kern="1200">
        <a:solidFill>
          <a:schemeClr val="tx1"/>
        </a:solidFill>
        <a:latin typeface="+mn-lt"/>
        <a:ea typeface="+mn-ea"/>
        <a:cs typeface="+mn-cs"/>
      </a:defRPr>
    </a:lvl7pPr>
    <a:lvl8pPr marL="3194654" algn="l" defTabSz="912761" rtl="0" eaLnBrk="1" latinLnBrk="0" hangingPunct="1">
      <a:defRPr sz="1200" kern="1200">
        <a:solidFill>
          <a:schemeClr val="tx1"/>
        </a:solidFill>
        <a:latin typeface="+mn-lt"/>
        <a:ea typeface="+mn-ea"/>
        <a:cs typeface="+mn-cs"/>
      </a:defRPr>
    </a:lvl8pPr>
    <a:lvl9pPr marL="3651036" algn="l" defTabSz="9127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632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05812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4029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029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defTabSz="583981" eaLnBrk="1" fontAlgn="auto" hangingPunct="1">
              <a:lnSpc>
                <a:spcPct val="90000"/>
              </a:lnSpc>
              <a:spcBef>
                <a:spcPct val="20000"/>
              </a:spcBef>
              <a:spcAft>
                <a:spcPts val="0"/>
              </a:spcAft>
            </a:pPr>
            <a:fld id="{6D3A1F80-21B7-204D-B46E-88C792707180}" type="slidenum">
              <a:rPr lang="en-US" sz="1200" kern="0">
                <a:solidFill>
                  <a:srgbClr val="000000"/>
                </a:solidFill>
                <a:sym typeface="Helvetica Light"/>
              </a:rPr>
              <a:pPr algn="r" defTabSz="583981" eaLnBrk="1" fontAlgn="auto" hangingPunct="1">
                <a:lnSpc>
                  <a:spcPct val="90000"/>
                </a:lnSpc>
                <a:spcBef>
                  <a:spcPct val="20000"/>
                </a:spcBef>
                <a:spcAft>
                  <a:spcPts val="0"/>
                </a:spcAft>
              </a:pPr>
              <a:t>3</a:t>
            </a:fld>
            <a:endParaRPr lang="en-US" sz="1200" kern="0">
              <a:solidFill>
                <a:srgbClr val="000000"/>
              </a:solidFill>
              <a:sym typeface="Helvetica 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179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3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20"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2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9" y="27328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2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02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4102" indent="0" algn="ctr">
              <a:buNone/>
              <a:defRPr/>
            </a:lvl2pPr>
            <a:lvl3pPr marL="1088205" indent="0" algn="ctr">
              <a:buNone/>
              <a:defRPr/>
            </a:lvl3pPr>
            <a:lvl4pPr marL="1632311" indent="0" algn="ctr">
              <a:buNone/>
              <a:defRPr/>
            </a:lvl4pPr>
            <a:lvl5pPr marL="2176413" indent="0" algn="ctr">
              <a:buNone/>
              <a:defRPr/>
            </a:lvl5pPr>
            <a:lvl6pPr marL="2720515" indent="0" algn="ctr">
              <a:buNone/>
              <a:defRPr/>
            </a:lvl6pPr>
            <a:lvl7pPr marL="3264621" indent="0" algn="ctr">
              <a:buNone/>
              <a:defRPr/>
            </a:lvl7pPr>
            <a:lvl8pPr marL="3808721" indent="0" algn="ctr">
              <a:buNone/>
              <a:defRPr/>
            </a:lvl8pPr>
            <a:lvl9pPr marL="43528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6C382A-8E48-FE4E-8815-4FF092022FD3}" type="slidenum">
              <a:rPr lang="en-US"/>
              <a:pPr>
                <a:defRPr/>
              </a:pPr>
              <a:t>‹#›</a:t>
            </a:fld>
            <a:endParaRPr lang="en-US"/>
          </a:p>
        </p:txBody>
      </p:sp>
    </p:spTree>
    <p:extLst>
      <p:ext uri="{BB962C8B-B14F-4D97-AF65-F5344CB8AC3E}">
        <p14:creationId xmlns:p14="http://schemas.microsoft.com/office/powerpoint/2010/main" val="14016593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3FFB0-D6B5-6F4C-B86B-358612621F73}" type="slidenum">
              <a:rPr lang="en-US"/>
              <a:pPr>
                <a:defRPr/>
              </a:pPr>
              <a:t>‹#›</a:t>
            </a:fld>
            <a:endParaRPr lang="en-US"/>
          </a:p>
        </p:txBody>
      </p:sp>
    </p:spTree>
    <p:extLst>
      <p:ext uri="{BB962C8B-B14F-4D97-AF65-F5344CB8AC3E}">
        <p14:creationId xmlns:p14="http://schemas.microsoft.com/office/powerpoint/2010/main" val="2277255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4"/>
            <a:ext cx="10363200" cy="1362075"/>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300"/>
            </a:lvl1pPr>
            <a:lvl2pPr marL="544102" indent="0">
              <a:buNone/>
              <a:defRPr sz="2200"/>
            </a:lvl2pPr>
            <a:lvl3pPr marL="1088205" indent="0">
              <a:buNone/>
              <a:defRPr sz="1900"/>
            </a:lvl3pPr>
            <a:lvl4pPr marL="1632311" indent="0">
              <a:buNone/>
              <a:defRPr sz="1700"/>
            </a:lvl4pPr>
            <a:lvl5pPr marL="2176413" indent="0">
              <a:buNone/>
              <a:defRPr sz="1700"/>
            </a:lvl5pPr>
            <a:lvl6pPr marL="2720515" indent="0">
              <a:buNone/>
              <a:defRPr sz="1700"/>
            </a:lvl6pPr>
            <a:lvl7pPr marL="3264621" indent="0">
              <a:buNone/>
              <a:defRPr sz="1700"/>
            </a:lvl7pPr>
            <a:lvl8pPr marL="3808721" indent="0">
              <a:buNone/>
              <a:defRPr sz="1700"/>
            </a:lvl8pPr>
            <a:lvl9pPr marL="4352826" indent="0">
              <a:buNone/>
              <a:defRPr sz="17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00C098-DDD8-3F40-893F-7BCA60E6BFF6}" type="slidenum">
              <a:rPr lang="en-US"/>
              <a:pPr>
                <a:defRPr/>
              </a:pPr>
              <a:t>‹#›</a:t>
            </a:fld>
            <a:endParaRPr lang="en-US"/>
          </a:p>
        </p:txBody>
      </p:sp>
    </p:spTree>
    <p:extLst>
      <p:ext uri="{BB962C8B-B14F-4D97-AF65-F5344CB8AC3E}">
        <p14:creationId xmlns:p14="http://schemas.microsoft.com/office/powerpoint/2010/main" val="41289863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6"/>
            <a:ext cx="5384800" cy="4525963"/>
          </a:xfrm>
        </p:spPr>
        <p:txBody>
          <a:bodyPr/>
          <a:lstStyle>
            <a:lvl1pPr>
              <a:defRPr sz="33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33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81F5D4-9F28-A446-9950-386E8D0BC24B}" type="slidenum">
              <a:rPr lang="en-US"/>
              <a:pPr>
                <a:defRPr/>
              </a:pPr>
              <a:t>‹#›</a:t>
            </a:fld>
            <a:endParaRPr lang="en-US"/>
          </a:p>
        </p:txBody>
      </p:sp>
    </p:spTree>
    <p:extLst>
      <p:ext uri="{BB962C8B-B14F-4D97-AF65-F5344CB8AC3E}">
        <p14:creationId xmlns:p14="http://schemas.microsoft.com/office/powerpoint/2010/main" val="8168873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800" b="1"/>
            </a:lvl1pPr>
            <a:lvl2pPr marL="544102" indent="0">
              <a:buNone/>
              <a:defRPr sz="2300" b="1"/>
            </a:lvl2pPr>
            <a:lvl3pPr marL="1088205" indent="0">
              <a:buNone/>
              <a:defRPr sz="2200" b="1"/>
            </a:lvl3pPr>
            <a:lvl4pPr marL="1632311" indent="0">
              <a:buNone/>
              <a:defRPr sz="1900" b="1"/>
            </a:lvl4pPr>
            <a:lvl5pPr marL="2176413" indent="0">
              <a:buNone/>
              <a:defRPr sz="1900" b="1"/>
            </a:lvl5pPr>
            <a:lvl6pPr marL="2720515" indent="0">
              <a:buNone/>
              <a:defRPr sz="1900" b="1"/>
            </a:lvl6pPr>
            <a:lvl7pPr marL="3264621" indent="0">
              <a:buNone/>
              <a:defRPr sz="1900" b="1"/>
            </a:lvl7pPr>
            <a:lvl8pPr marL="3808721" indent="0">
              <a:buNone/>
              <a:defRPr sz="1900" b="1"/>
            </a:lvl8pPr>
            <a:lvl9pPr marL="4352826"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4" y="1535113"/>
            <a:ext cx="5389033" cy="639762"/>
          </a:xfrm>
        </p:spPr>
        <p:txBody>
          <a:bodyPr anchor="b"/>
          <a:lstStyle>
            <a:lvl1pPr marL="0" indent="0">
              <a:buNone/>
              <a:defRPr sz="2800" b="1"/>
            </a:lvl1pPr>
            <a:lvl2pPr marL="544102" indent="0">
              <a:buNone/>
              <a:defRPr sz="2300" b="1"/>
            </a:lvl2pPr>
            <a:lvl3pPr marL="1088205" indent="0">
              <a:buNone/>
              <a:defRPr sz="2200" b="1"/>
            </a:lvl3pPr>
            <a:lvl4pPr marL="1632311" indent="0">
              <a:buNone/>
              <a:defRPr sz="1900" b="1"/>
            </a:lvl4pPr>
            <a:lvl5pPr marL="2176413" indent="0">
              <a:buNone/>
              <a:defRPr sz="1900" b="1"/>
            </a:lvl5pPr>
            <a:lvl6pPr marL="2720515" indent="0">
              <a:buNone/>
              <a:defRPr sz="1900" b="1"/>
            </a:lvl6pPr>
            <a:lvl7pPr marL="3264621" indent="0">
              <a:buNone/>
              <a:defRPr sz="1900" b="1"/>
            </a:lvl7pPr>
            <a:lvl8pPr marL="3808721" indent="0">
              <a:buNone/>
              <a:defRPr sz="1900" b="1"/>
            </a:lvl8pPr>
            <a:lvl9pPr marL="4352826"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94" y="2174875"/>
            <a:ext cx="5389033" cy="3951288"/>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1DDD36-8B7A-7040-BA35-1F8972BABBE6}" type="slidenum">
              <a:rPr lang="en-US"/>
              <a:pPr>
                <a:defRPr/>
              </a:pPr>
              <a:t>‹#›</a:t>
            </a:fld>
            <a:endParaRPr lang="en-US"/>
          </a:p>
        </p:txBody>
      </p:sp>
    </p:spTree>
    <p:extLst>
      <p:ext uri="{BB962C8B-B14F-4D97-AF65-F5344CB8AC3E}">
        <p14:creationId xmlns:p14="http://schemas.microsoft.com/office/powerpoint/2010/main" val="33984206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F884F9-826C-F741-9928-3ACFE5F424F5}" type="slidenum">
              <a:rPr lang="en-US"/>
              <a:pPr>
                <a:defRPr/>
              </a:pPr>
              <a:t>‹#›</a:t>
            </a:fld>
            <a:endParaRPr lang="en-US"/>
          </a:p>
        </p:txBody>
      </p:sp>
    </p:spTree>
    <p:extLst>
      <p:ext uri="{BB962C8B-B14F-4D97-AF65-F5344CB8AC3E}">
        <p14:creationId xmlns:p14="http://schemas.microsoft.com/office/powerpoint/2010/main" val="25928747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4D4771-6EFD-6E48-9230-9C8918316D7A}" type="slidenum">
              <a:rPr lang="en-US"/>
              <a:pPr>
                <a:defRPr/>
              </a:pPr>
              <a:t>‹#›</a:t>
            </a:fld>
            <a:endParaRPr lang="en-US"/>
          </a:p>
        </p:txBody>
      </p:sp>
    </p:spTree>
    <p:extLst>
      <p:ext uri="{BB962C8B-B14F-4D97-AF65-F5344CB8AC3E}">
        <p14:creationId xmlns:p14="http://schemas.microsoft.com/office/powerpoint/2010/main" val="26160965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4766733" y="273094"/>
            <a:ext cx="6815667" cy="5853113"/>
          </a:xfrm>
        </p:spPr>
        <p:txBody>
          <a:bodyPr/>
          <a:lstStyle>
            <a:lvl1pPr>
              <a:defRPr sz="39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700"/>
            </a:lvl1pPr>
            <a:lvl2pPr marL="544102" indent="0">
              <a:buNone/>
              <a:defRPr sz="1400"/>
            </a:lvl2pPr>
            <a:lvl3pPr marL="1088205" indent="0">
              <a:buNone/>
              <a:defRPr sz="1200"/>
            </a:lvl3pPr>
            <a:lvl4pPr marL="1632311" indent="0">
              <a:buNone/>
              <a:defRPr sz="1100"/>
            </a:lvl4pPr>
            <a:lvl5pPr marL="2176413" indent="0">
              <a:buNone/>
              <a:defRPr sz="1100"/>
            </a:lvl5pPr>
            <a:lvl6pPr marL="2720515" indent="0">
              <a:buNone/>
              <a:defRPr sz="1100"/>
            </a:lvl6pPr>
            <a:lvl7pPr marL="3264621" indent="0">
              <a:buNone/>
              <a:defRPr sz="1100"/>
            </a:lvl7pPr>
            <a:lvl8pPr marL="3808721" indent="0">
              <a:buNone/>
              <a:defRPr sz="1100"/>
            </a:lvl8pPr>
            <a:lvl9pPr marL="4352826" indent="0">
              <a:buNone/>
              <a:defRPr sz="11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85DE3A-DB7B-2A4E-8C69-F19039F0A711}" type="slidenum">
              <a:rPr lang="en-US"/>
              <a:pPr>
                <a:defRPr/>
              </a:pPr>
              <a:t>‹#›</a:t>
            </a:fld>
            <a:endParaRPr lang="en-US"/>
          </a:p>
        </p:txBody>
      </p:sp>
    </p:spTree>
    <p:extLst>
      <p:ext uri="{BB962C8B-B14F-4D97-AF65-F5344CB8AC3E}">
        <p14:creationId xmlns:p14="http://schemas.microsoft.com/office/powerpoint/2010/main" val="15530893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2389719" y="612775"/>
            <a:ext cx="7315200" cy="4114800"/>
          </a:xfrm>
        </p:spPr>
        <p:txBody>
          <a:bodyPr/>
          <a:lstStyle>
            <a:lvl1pPr marL="0" indent="0">
              <a:buNone/>
              <a:defRPr sz="3900"/>
            </a:lvl1pPr>
            <a:lvl2pPr marL="544102" indent="0">
              <a:buNone/>
              <a:defRPr sz="3300"/>
            </a:lvl2pPr>
            <a:lvl3pPr marL="1088205" indent="0">
              <a:buNone/>
              <a:defRPr sz="2800"/>
            </a:lvl3pPr>
            <a:lvl4pPr marL="1632311" indent="0">
              <a:buNone/>
              <a:defRPr sz="2300"/>
            </a:lvl4pPr>
            <a:lvl5pPr marL="2176413" indent="0">
              <a:buNone/>
              <a:defRPr sz="2300"/>
            </a:lvl5pPr>
            <a:lvl6pPr marL="2720515" indent="0">
              <a:buNone/>
              <a:defRPr sz="2300"/>
            </a:lvl6pPr>
            <a:lvl7pPr marL="3264621" indent="0">
              <a:buNone/>
              <a:defRPr sz="2300"/>
            </a:lvl7pPr>
            <a:lvl8pPr marL="3808721" indent="0">
              <a:buNone/>
              <a:defRPr sz="2300"/>
            </a:lvl8pPr>
            <a:lvl9pPr marL="4352826" indent="0">
              <a:buNone/>
              <a:defRPr sz="2300"/>
            </a:lvl9pPr>
          </a:lstStyle>
          <a:p>
            <a:pPr lvl="0"/>
            <a:endParaRPr lang="en-US" noProof="0" dirty="0"/>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700"/>
            </a:lvl1pPr>
            <a:lvl2pPr marL="544102" indent="0">
              <a:buNone/>
              <a:defRPr sz="1400"/>
            </a:lvl2pPr>
            <a:lvl3pPr marL="1088205" indent="0">
              <a:buNone/>
              <a:defRPr sz="1200"/>
            </a:lvl3pPr>
            <a:lvl4pPr marL="1632311" indent="0">
              <a:buNone/>
              <a:defRPr sz="1100"/>
            </a:lvl4pPr>
            <a:lvl5pPr marL="2176413" indent="0">
              <a:buNone/>
              <a:defRPr sz="1100"/>
            </a:lvl5pPr>
            <a:lvl6pPr marL="2720515" indent="0">
              <a:buNone/>
              <a:defRPr sz="1100"/>
            </a:lvl6pPr>
            <a:lvl7pPr marL="3264621" indent="0">
              <a:buNone/>
              <a:defRPr sz="1100"/>
            </a:lvl7pPr>
            <a:lvl8pPr marL="3808721" indent="0">
              <a:buNone/>
              <a:defRPr sz="1100"/>
            </a:lvl8pPr>
            <a:lvl9pPr marL="4352826" indent="0">
              <a:buNone/>
              <a:defRPr sz="11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5DB5F6-A28E-E241-8795-7A5518F3E99C}" type="slidenum">
              <a:rPr lang="en-US"/>
              <a:pPr>
                <a:defRPr/>
              </a:pPr>
              <a:t>‹#›</a:t>
            </a:fld>
            <a:endParaRPr lang="en-US"/>
          </a:p>
        </p:txBody>
      </p:sp>
    </p:spTree>
    <p:extLst>
      <p:ext uri="{BB962C8B-B14F-4D97-AF65-F5344CB8AC3E}">
        <p14:creationId xmlns:p14="http://schemas.microsoft.com/office/powerpoint/2010/main" val="1119482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0DAE21-61D1-3E4C-B425-62444922F48D}" type="slidenum">
              <a:rPr lang="en-US"/>
              <a:pPr>
                <a:defRPr/>
              </a:pPr>
              <a:t>‹#›</a:t>
            </a:fld>
            <a:endParaRPr lang="en-US"/>
          </a:p>
        </p:txBody>
      </p:sp>
    </p:spTree>
    <p:extLst>
      <p:ext uri="{BB962C8B-B14F-4D97-AF65-F5344CB8AC3E}">
        <p14:creationId xmlns:p14="http://schemas.microsoft.com/office/powerpoint/2010/main" val="38702267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E3C600-C8C6-8842-8A56-857623A955FA}" type="slidenum">
              <a:rPr lang="en-US"/>
              <a:pPr>
                <a:defRPr/>
              </a:pPr>
              <a:t>‹#›</a:t>
            </a:fld>
            <a:endParaRPr lang="en-US"/>
          </a:p>
        </p:txBody>
      </p:sp>
    </p:spTree>
    <p:extLst>
      <p:ext uri="{BB962C8B-B14F-4D97-AF65-F5344CB8AC3E}">
        <p14:creationId xmlns:p14="http://schemas.microsoft.com/office/powerpoint/2010/main" val="1453674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6265388-1D1B-AA49-BF25-2BB3B1FC58EB}" type="slidenum">
              <a:rPr lang="en-US"/>
              <a:pPr/>
              <a:t>‹#›</a:t>
            </a:fld>
            <a:endParaRPr lang="en-US"/>
          </a:p>
        </p:txBody>
      </p:sp>
    </p:spTree>
    <p:extLst>
      <p:ext uri="{BB962C8B-B14F-4D97-AF65-F5344CB8AC3E}">
        <p14:creationId xmlns:p14="http://schemas.microsoft.com/office/powerpoint/2010/main" val="253569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964024-5CE3-184C-985F-02DD0BB14438}" type="slidenum">
              <a:rPr lang="en-US"/>
              <a:pPr/>
              <a:t>‹#›</a:t>
            </a:fld>
            <a:endParaRPr lang="en-US"/>
          </a:p>
        </p:txBody>
      </p:sp>
    </p:spTree>
    <p:extLst>
      <p:ext uri="{BB962C8B-B14F-4D97-AF65-F5344CB8AC3E}">
        <p14:creationId xmlns:p14="http://schemas.microsoft.com/office/powerpoint/2010/main" val="42628958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4CF95D-6C3E-7649-828F-2A0EBE65B86D}" type="slidenum">
              <a:rPr lang="en-US"/>
              <a:pPr/>
              <a:t>‹#›</a:t>
            </a:fld>
            <a:endParaRPr lang="en-US"/>
          </a:p>
        </p:txBody>
      </p:sp>
    </p:spTree>
    <p:extLst>
      <p:ext uri="{BB962C8B-B14F-4D97-AF65-F5344CB8AC3E}">
        <p14:creationId xmlns:p14="http://schemas.microsoft.com/office/powerpoint/2010/main" val="30004686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03E2A4-600F-694B-8E79-D206C97BDA1B}" type="slidenum">
              <a:rPr lang="en-US"/>
              <a:pPr/>
              <a:t>‹#›</a:t>
            </a:fld>
            <a:endParaRPr lang="en-US"/>
          </a:p>
        </p:txBody>
      </p:sp>
    </p:spTree>
    <p:extLst>
      <p:ext uri="{BB962C8B-B14F-4D97-AF65-F5344CB8AC3E}">
        <p14:creationId xmlns:p14="http://schemas.microsoft.com/office/powerpoint/2010/main" val="19996130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B4A499F-352E-C743-BB02-D8D5A14A3A8B}" type="slidenum">
              <a:rPr lang="en-US"/>
              <a:pPr/>
              <a:t>‹#›</a:t>
            </a:fld>
            <a:endParaRPr lang="en-US"/>
          </a:p>
        </p:txBody>
      </p:sp>
    </p:spTree>
    <p:extLst>
      <p:ext uri="{BB962C8B-B14F-4D97-AF65-F5344CB8AC3E}">
        <p14:creationId xmlns:p14="http://schemas.microsoft.com/office/powerpoint/2010/main" val="6153201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00FDAE4-E988-9042-A6E4-01DB4CB7D193}" type="slidenum">
              <a:rPr lang="en-US"/>
              <a:pPr/>
              <a:t>‹#›</a:t>
            </a:fld>
            <a:endParaRPr lang="en-US"/>
          </a:p>
        </p:txBody>
      </p:sp>
    </p:spTree>
    <p:extLst>
      <p:ext uri="{BB962C8B-B14F-4D97-AF65-F5344CB8AC3E}">
        <p14:creationId xmlns:p14="http://schemas.microsoft.com/office/powerpoint/2010/main" val="33584892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B82334B-53F1-5C41-BFC4-79565633971B}" type="slidenum">
              <a:rPr lang="en-US"/>
              <a:pPr/>
              <a:t>‹#›</a:t>
            </a:fld>
            <a:endParaRPr lang="en-US"/>
          </a:p>
        </p:txBody>
      </p:sp>
    </p:spTree>
    <p:extLst>
      <p:ext uri="{BB962C8B-B14F-4D97-AF65-F5344CB8AC3E}">
        <p14:creationId xmlns:p14="http://schemas.microsoft.com/office/powerpoint/2010/main" val="38245747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C2F612F-868A-0448-8F95-4F1E5C87F1C7}" type="slidenum">
              <a:rPr lang="en-US"/>
              <a:pPr/>
              <a:t>‹#›</a:t>
            </a:fld>
            <a:endParaRPr lang="en-US"/>
          </a:p>
        </p:txBody>
      </p:sp>
    </p:spTree>
    <p:extLst>
      <p:ext uri="{BB962C8B-B14F-4D97-AF65-F5344CB8AC3E}">
        <p14:creationId xmlns:p14="http://schemas.microsoft.com/office/powerpoint/2010/main" val="4253315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B36A59D-EB19-3243-8E85-612777BFFB5C}" type="slidenum">
              <a:rPr lang="en-US"/>
              <a:pPr/>
              <a:t>‹#›</a:t>
            </a:fld>
            <a:endParaRPr lang="en-US"/>
          </a:p>
        </p:txBody>
      </p:sp>
    </p:spTree>
    <p:extLst>
      <p:ext uri="{BB962C8B-B14F-4D97-AF65-F5344CB8AC3E}">
        <p14:creationId xmlns:p14="http://schemas.microsoft.com/office/powerpoint/2010/main" val="22477849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DA9D1B8-E158-0A45-A0DE-0F4A7A97F5F2}" type="slidenum">
              <a:rPr lang="en-US"/>
              <a:pPr/>
              <a:t>‹#›</a:t>
            </a:fld>
            <a:endParaRPr lang="en-US"/>
          </a:p>
        </p:txBody>
      </p:sp>
    </p:spTree>
    <p:extLst>
      <p:ext uri="{BB962C8B-B14F-4D97-AF65-F5344CB8AC3E}">
        <p14:creationId xmlns:p14="http://schemas.microsoft.com/office/powerpoint/2010/main" val="30891951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CC026F0-1B68-284A-92D8-DB48ED82C3C4}" type="slidenum">
              <a:rPr lang="en-US"/>
              <a:pPr/>
              <a:t>‹#›</a:t>
            </a:fld>
            <a:endParaRPr lang="en-US"/>
          </a:p>
        </p:txBody>
      </p:sp>
    </p:spTree>
    <p:extLst>
      <p:ext uri="{BB962C8B-B14F-4D97-AF65-F5344CB8AC3E}">
        <p14:creationId xmlns:p14="http://schemas.microsoft.com/office/powerpoint/2010/main" val="12767765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130" indent="0" algn="ctr">
              <a:buNone/>
              <a:defRPr>
                <a:solidFill>
                  <a:schemeClr val="tx1">
                    <a:tint val="75000"/>
                  </a:schemeClr>
                </a:solidFill>
              </a:defRPr>
            </a:lvl2pPr>
            <a:lvl3pPr marL="1088261" indent="0" algn="ctr">
              <a:buNone/>
              <a:defRPr>
                <a:solidFill>
                  <a:schemeClr val="tx1">
                    <a:tint val="75000"/>
                  </a:schemeClr>
                </a:solidFill>
              </a:defRPr>
            </a:lvl3pPr>
            <a:lvl4pPr marL="1632394" indent="0" algn="ctr">
              <a:buNone/>
              <a:defRPr>
                <a:solidFill>
                  <a:schemeClr val="tx1">
                    <a:tint val="75000"/>
                  </a:schemeClr>
                </a:solidFill>
              </a:defRPr>
            </a:lvl4pPr>
            <a:lvl5pPr marL="2176524" indent="0" algn="ctr">
              <a:buNone/>
              <a:defRPr>
                <a:solidFill>
                  <a:schemeClr val="tx1">
                    <a:tint val="75000"/>
                  </a:schemeClr>
                </a:solidFill>
              </a:defRPr>
            </a:lvl5pPr>
            <a:lvl6pPr marL="2720655" indent="0" algn="ctr">
              <a:buNone/>
              <a:defRPr>
                <a:solidFill>
                  <a:schemeClr val="tx1">
                    <a:tint val="75000"/>
                  </a:schemeClr>
                </a:solidFill>
              </a:defRPr>
            </a:lvl6pPr>
            <a:lvl7pPr marL="3264788" indent="0" algn="ctr">
              <a:buNone/>
              <a:defRPr>
                <a:solidFill>
                  <a:schemeClr val="tx1">
                    <a:tint val="75000"/>
                  </a:schemeClr>
                </a:solidFill>
              </a:defRPr>
            </a:lvl7pPr>
            <a:lvl8pPr marL="3808916" indent="0" algn="ctr">
              <a:buNone/>
              <a:defRPr>
                <a:solidFill>
                  <a:schemeClr val="tx1">
                    <a:tint val="75000"/>
                  </a:schemeClr>
                </a:solidFill>
              </a:defRPr>
            </a:lvl8pPr>
            <a:lvl9pPr marL="43530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4331685D-6169-E144-B9F9-E0019F0629B0}" type="datetimeFigureOut">
              <a:rPr lang="en-US"/>
              <a:pPr>
                <a:defRPr/>
              </a:pPr>
              <a:t>6/22/18</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E491B76F-103E-CA4B-A956-DB837BEFA7AB}" type="slidenum">
              <a:rPr lang="en-US"/>
              <a:pPr>
                <a:defRPr/>
              </a:pPr>
              <a:t>‹#›</a:t>
            </a:fld>
            <a:endParaRPr lang="en-US"/>
          </a:p>
        </p:txBody>
      </p:sp>
    </p:spTree>
    <p:extLst>
      <p:ext uri="{BB962C8B-B14F-4D97-AF65-F5344CB8AC3E}">
        <p14:creationId xmlns:p14="http://schemas.microsoft.com/office/powerpoint/2010/main" val="28935936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800" b="1">
                <a:latin typeface="Candara"/>
                <a:cs typeface="Candara"/>
              </a:defRPr>
            </a:lvl1pPr>
            <a:lvl2pPr marL="544130" indent="0">
              <a:buFont typeface="Wingdings" charset="2"/>
              <a:buNone/>
              <a:defRPr sz="28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6BFC9777-851E-644E-983D-8077532E50FB}" type="datetimeFigureOut">
              <a:rPr lang="en-US"/>
              <a:pPr>
                <a:defRPr/>
              </a:pPr>
              <a:t>6/22/18</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BBD32F1C-BCBA-2145-AA87-AB40C5BF2E7D}" type="slidenum">
              <a:rPr lang="en-US"/>
              <a:pPr>
                <a:defRPr/>
              </a:pPr>
              <a:t>‹#›</a:t>
            </a:fld>
            <a:endParaRPr lang="en-US"/>
          </a:p>
        </p:txBody>
      </p:sp>
    </p:spTree>
    <p:extLst>
      <p:ext uri="{BB962C8B-B14F-4D97-AF65-F5344CB8AC3E}">
        <p14:creationId xmlns:p14="http://schemas.microsoft.com/office/powerpoint/2010/main" val="2973736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8"/>
            <a:ext cx="10363200" cy="1500187"/>
          </a:xfrm>
        </p:spPr>
        <p:txBody>
          <a:bodyPr anchor="b"/>
          <a:lstStyle>
            <a:lvl1pPr marL="0" indent="0">
              <a:buNone/>
              <a:defRPr sz="2300">
                <a:solidFill>
                  <a:schemeClr val="tx1">
                    <a:tint val="75000"/>
                  </a:schemeClr>
                </a:solidFill>
              </a:defRPr>
            </a:lvl1pPr>
            <a:lvl2pPr marL="544130" indent="0">
              <a:buNone/>
              <a:defRPr sz="2200">
                <a:solidFill>
                  <a:schemeClr val="tx1">
                    <a:tint val="75000"/>
                  </a:schemeClr>
                </a:solidFill>
              </a:defRPr>
            </a:lvl2pPr>
            <a:lvl3pPr marL="1088261" indent="0">
              <a:buNone/>
              <a:defRPr sz="1900">
                <a:solidFill>
                  <a:schemeClr val="tx1">
                    <a:tint val="75000"/>
                  </a:schemeClr>
                </a:solidFill>
              </a:defRPr>
            </a:lvl3pPr>
            <a:lvl4pPr marL="1632394" indent="0">
              <a:buNone/>
              <a:defRPr sz="1700">
                <a:solidFill>
                  <a:schemeClr val="tx1">
                    <a:tint val="75000"/>
                  </a:schemeClr>
                </a:solidFill>
              </a:defRPr>
            </a:lvl4pPr>
            <a:lvl5pPr marL="2176524" indent="0">
              <a:buNone/>
              <a:defRPr sz="1700">
                <a:solidFill>
                  <a:schemeClr val="tx1">
                    <a:tint val="75000"/>
                  </a:schemeClr>
                </a:solidFill>
              </a:defRPr>
            </a:lvl5pPr>
            <a:lvl6pPr marL="2720655" indent="0">
              <a:buNone/>
              <a:defRPr sz="1700">
                <a:solidFill>
                  <a:schemeClr val="tx1">
                    <a:tint val="75000"/>
                  </a:schemeClr>
                </a:solidFill>
              </a:defRPr>
            </a:lvl6pPr>
            <a:lvl7pPr marL="3264788" indent="0">
              <a:buNone/>
              <a:defRPr sz="1700">
                <a:solidFill>
                  <a:schemeClr val="tx1">
                    <a:tint val="75000"/>
                  </a:schemeClr>
                </a:solidFill>
              </a:defRPr>
            </a:lvl7pPr>
            <a:lvl8pPr marL="3808916" indent="0">
              <a:buNone/>
              <a:defRPr sz="1700">
                <a:solidFill>
                  <a:schemeClr val="tx1">
                    <a:tint val="75000"/>
                  </a:schemeClr>
                </a:solidFill>
              </a:defRPr>
            </a:lvl8pPr>
            <a:lvl9pPr marL="4353049"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22C1A90A-8BFC-964D-A2C1-F7B86998727B}" type="datetimeFigureOut">
              <a:rPr lang="en-US"/>
              <a:pPr>
                <a:defRPr/>
              </a:pPr>
              <a:t>6/22/18</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FB5601BF-0DDF-E346-B66F-669F6EA67B78}" type="slidenum">
              <a:rPr lang="en-US"/>
              <a:pPr>
                <a:defRPr/>
              </a:pPr>
              <a:t>‹#›</a:t>
            </a:fld>
            <a:endParaRPr lang="en-US"/>
          </a:p>
        </p:txBody>
      </p:sp>
    </p:spTree>
    <p:extLst>
      <p:ext uri="{BB962C8B-B14F-4D97-AF65-F5344CB8AC3E}">
        <p14:creationId xmlns:p14="http://schemas.microsoft.com/office/powerpoint/2010/main" val="39152055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5"/>
            <a:ext cx="5384800" cy="4525963"/>
          </a:xfrm>
        </p:spPr>
        <p:txBody>
          <a:bodyPr/>
          <a:lstStyle>
            <a:lvl1pPr>
              <a:defRPr sz="33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3300"/>
            </a:lvl1pPr>
            <a:lvl2pPr>
              <a:defRPr sz="2800"/>
            </a:lvl2pPr>
            <a:lvl3pPr>
              <a:defRPr sz="23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A5307935-026D-834B-944E-3AAE238EDE4F}" type="datetimeFigureOut">
              <a:rPr lang="en-US"/>
              <a:pPr>
                <a:defRPr/>
              </a:pPr>
              <a:t>6/22/18</a:t>
            </a:fld>
            <a:endParaRPr lang="en-US"/>
          </a:p>
        </p:txBody>
      </p:sp>
      <p:sp>
        <p:nvSpPr>
          <p:cNvPr id="6" name="Footer Placeholder 5"/>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38BA6F32-1C85-454B-AAE7-ADA470E731DF}" type="slidenum">
              <a:rPr lang="en-US"/>
              <a:pPr>
                <a:defRPr/>
              </a:pPr>
              <a:t>‹#›</a:t>
            </a:fld>
            <a:endParaRPr lang="en-US"/>
          </a:p>
        </p:txBody>
      </p:sp>
    </p:spTree>
    <p:extLst>
      <p:ext uri="{BB962C8B-B14F-4D97-AF65-F5344CB8AC3E}">
        <p14:creationId xmlns:p14="http://schemas.microsoft.com/office/powerpoint/2010/main" val="7014396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00" b="1"/>
            </a:lvl1pPr>
            <a:lvl2pPr marL="544130" indent="0">
              <a:buNone/>
              <a:defRPr sz="2300" b="1"/>
            </a:lvl2pPr>
            <a:lvl3pPr marL="1088261" indent="0">
              <a:buNone/>
              <a:defRPr sz="2200" b="1"/>
            </a:lvl3pPr>
            <a:lvl4pPr marL="1632394" indent="0">
              <a:buNone/>
              <a:defRPr sz="1900" b="1"/>
            </a:lvl4pPr>
            <a:lvl5pPr marL="2176524" indent="0">
              <a:buNone/>
              <a:defRPr sz="1900" b="1"/>
            </a:lvl5pPr>
            <a:lvl6pPr marL="2720655" indent="0">
              <a:buNone/>
              <a:defRPr sz="1900" b="1"/>
            </a:lvl6pPr>
            <a:lvl7pPr marL="3264788" indent="0">
              <a:buNone/>
              <a:defRPr sz="1900" b="1"/>
            </a:lvl7pPr>
            <a:lvl8pPr marL="3808916" indent="0">
              <a:buNone/>
              <a:defRPr sz="1900" b="1"/>
            </a:lvl8pPr>
            <a:lvl9pPr marL="4353049"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00" b="1"/>
            </a:lvl1pPr>
            <a:lvl2pPr marL="544130" indent="0">
              <a:buNone/>
              <a:defRPr sz="2300" b="1"/>
            </a:lvl2pPr>
            <a:lvl3pPr marL="1088261" indent="0">
              <a:buNone/>
              <a:defRPr sz="2200" b="1"/>
            </a:lvl3pPr>
            <a:lvl4pPr marL="1632394" indent="0">
              <a:buNone/>
              <a:defRPr sz="1900" b="1"/>
            </a:lvl4pPr>
            <a:lvl5pPr marL="2176524" indent="0">
              <a:buNone/>
              <a:defRPr sz="1900" b="1"/>
            </a:lvl5pPr>
            <a:lvl6pPr marL="2720655" indent="0">
              <a:buNone/>
              <a:defRPr sz="1900" b="1"/>
            </a:lvl6pPr>
            <a:lvl7pPr marL="3264788" indent="0">
              <a:buNone/>
              <a:defRPr sz="1900" b="1"/>
            </a:lvl7pPr>
            <a:lvl8pPr marL="3808916" indent="0">
              <a:buNone/>
              <a:defRPr sz="1900" b="1"/>
            </a:lvl8pPr>
            <a:lvl9pPr marL="4353049"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00"/>
            </a:lvl1pPr>
            <a:lvl2pPr>
              <a:defRPr sz="23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3956F300-9084-3F45-9A82-C7AC90C95B7F}" type="datetimeFigureOut">
              <a:rPr lang="en-US"/>
              <a:pPr>
                <a:defRPr/>
              </a:pPr>
              <a:t>6/22/18</a:t>
            </a:fld>
            <a:endParaRPr lang="en-US"/>
          </a:p>
        </p:txBody>
      </p:sp>
      <p:sp>
        <p:nvSpPr>
          <p:cNvPr id="8" name="Footer Placeholder 7"/>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1E39246B-7CF7-AA4E-B916-AE435C0660AB}" type="slidenum">
              <a:rPr lang="en-US"/>
              <a:pPr>
                <a:defRPr/>
              </a:pPr>
              <a:t>‹#›</a:t>
            </a:fld>
            <a:endParaRPr lang="en-US"/>
          </a:p>
        </p:txBody>
      </p:sp>
    </p:spTree>
    <p:extLst>
      <p:ext uri="{BB962C8B-B14F-4D97-AF65-F5344CB8AC3E}">
        <p14:creationId xmlns:p14="http://schemas.microsoft.com/office/powerpoint/2010/main" val="39271196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34EA8F52-1D0B-1140-B1B7-62519FC4FB1D}" type="datetimeFigureOut">
              <a:rPr lang="en-US"/>
              <a:pPr>
                <a:defRPr/>
              </a:pPr>
              <a:t>6/22/18</a:t>
            </a:fld>
            <a:endParaRPr lang="en-US"/>
          </a:p>
        </p:txBody>
      </p:sp>
      <p:sp>
        <p:nvSpPr>
          <p:cNvPr id="4" name="Footer Placeholder 3"/>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4C252EB0-AF59-3A46-9602-C249A1DC9BD1}" type="slidenum">
              <a:rPr lang="en-US"/>
              <a:pPr>
                <a:defRPr/>
              </a:pPr>
              <a:t>‹#›</a:t>
            </a:fld>
            <a:endParaRPr lang="en-US"/>
          </a:p>
        </p:txBody>
      </p:sp>
    </p:spTree>
    <p:extLst>
      <p:ext uri="{BB962C8B-B14F-4D97-AF65-F5344CB8AC3E}">
        <p14:creationId xmlns:p14="http://schemas.microsoft.com/office/powerpoint/2010/main" val="314920263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B01BDC44-9388-B544-8E48-625DD22DBFB8}" type="datetimeFigureOut">
              <a:rPr lang="en-US"/>
              <a:pPr>
                <a:defRPr/>
              </a:pPr>
              <a:t>6/22/18</a:t>
            </a:fld>
            <a:endParaRPr lang="en-US"/>
          </a:p>
        </p:txBody>
      </p:sp>
      <p:sp>
        <p:nvSpPr>
          <p:cNvPr id="3" name="Footer Placeholder 2"/>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E739F4CD-2798-4C44-AB22-F4108DC8E11D}" type="slidenum">
              <a:rPr lang="en-US"/>
              <a:pPr>
                <a:defRPr/>
              </a:pPr>
              <a:t>‹#›</a:t>
            </a:fld>
            <a:endParaRPr lang="en-US"/>
          </a:p>
        </p:txBody>
      </p:sp>
    </p:spTree>
    <p:extLst>
      <p:ext uri="{BB962C8B-B14F-4D97-AF65-F5344CB8AC3E}">
        <p14:creationId xmlns:p14="http://schemas.microsoft.com/office/powerpoint/2010/main" val="303333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4766734" y="273055"/>
            <a:ext cx="6815666" cy="5853113"/>
          </a:xfrm>
        </p:spPr>
        <p:txBody>
          <a:bodyPr/>
          <a:lstStyle>
            <a:lvl1pPr>
              <a:defRPr sz="39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700"/>
            </a:lvl1pPr>
            <a:lvl2pPr marL="544130" indent="0">
              <a:buNone/>
              <a:defRPr sz="1400"/>
            </a:lvl2pPr>
            <a:lvl3pPr marL="1088261" indent="0">
              <a:buNone/>
              <a:defRPr sz="1200"/>
            </a:lvl3pPr>
            <a:lvl4pPr marL="1632394" indent="0">
              <a:buNone/>
              <a:defRPr sz="1100"/>
            </a:lvl4pPr>
            <a:lvl5pPr marL="2176524" indent="0">
              <a:buNone/>
              <a:defRPr sz="1100"/>
            </a:lvl5pPr>
            <a:lvl6pPr marL="2720655" indent="0">
              <a:buNone/>
              <a:defRPr sz="1100"/>
            </a:lvl6pPr>
            <a:lvl7pPr marL="3264788" indent="0">
              <a:buNone/>
              <a:defRPr sz="1100"/>
            </a:lvl7pPr>
            <a:lvl8pPr marL="3808916" indent="0">
              <a:buNone/>
              <a:defRPr sz="1100"/>
            </a:lvl8pPr>
            <a:lvl9pPr marL="435304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E7378359-F2B9-EA45-B104-54675BE7BDDC}" type="datetimeFigureOut">
              <a:rPr lang="en-US"/>
              <a:pPr>
                <a:defRPr/>
              </a:pPr>
              <a:t>6/22/18</a:t>
            </a:fld>
            <a:endParaRPr lang="en-US"/>
          </a:p>
        </p:txBody>
      </p:sp>
      <p:sp>
        <p:nvSpPr>
          <p:cNvPr id="6" name="Footer Placeholder 5"/>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748D4602-D31D-D743-8D77-3D3080757263}" type="slidenum">
              <a:rPr lang="en-US"/>
              <a:pPr>
                <a:defRPr/>
              </a:pPr>
              <a:t>‹#›</a:t>
            </a:fld>
            <a:endParaRPr lang="en-US"/>
          </a:p>
        </p:txBody>
      </p:sp>
    </p:spTree>
    <p:extLst>
      <p:ext uri="{BB962C8B-B14F-4D97-AF65-F5344CB8AC3E}">
        <p14:creationId xmlns:p14="http://schemas.microsoft.com/office/powerpoint/2010/main" val="42444593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900"/>
            </a:lvl1pPr>
            <a:lvl2pPr marL="544130" indent="0">
              <a:buNone/>
              <a:defRPr sz="3300"/>
            </a:lvl2pPr>
            <a:lvl3pPr marL="1088261" indent="0">
              <a:buNone/>
              <a:defRPr sz="2800"/>
            </a:lvl3pPr>
            <a:lvl4pPr marL="1632394" indent="0">
              <a:buNone/>
              <a:defRPr sz="2300"/>
            </a:lvl4pPr>
            <a:lvl5pPr marL="2176524" indent="0">
              <a:buNone/>
              <a:defRPr sz="2300"/>
            </a:lvl5pPr>
            <a:lvl6pPr marL="2720655" indent="0">
              <a:buNone/>
              <a:defRPr sz="2300"/>
            </a:lvl6pPr>
            <a:lvl7pPr marL="3264788" indent="0">
              <a:buNone/>
              <a:defRPr sz="2300"/>
            </a:lvl7pPr>
            <a:lvl8pPr marL="3808916" indent="0">
              <a:buNone/>
              <a:defRPr sz="2300"/>
            </a:lvl8pPr>
            <a:lvl9pPr marL="4353049" indent="0">
              <a:buNone/>
              <a:defRPr sz="23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700"/>
            </a:lvl1pPr>
            <a:lvl2pPr marL="544130" indent="0">
              <a:buNone/>
              <a:defRPr sz="1400"/>
            </a:lvl2pPr>
            <a:lvl3pPr marL="1088261" indent="0">
              <a:buNone/>
              <a:defRPr sz="1200"/>
            </a:lvl3pPr>
            <a:lvl4pPr marL="1632394" indent="0">
              <a:buNone/>
              <a:defRPr sz="1100"/>
            </a:lvl4pPr>
            <a:lvl5pPr marL="2176524" indent="0">
              <a:buNone/>
              <a:defRPr sz="1100"/>
            </a:lvl5pPr>
            <a:lvl6pPr marL="2720655" indent="0">
              <a:buNone/>
              <a:defRPr sz="1100"/>
            </a:lvl6pPr>
            <a:lvl7pPr marL="3264788" indent="0">
              <a:buNone/>
              <a:defRPr sz="1100"/>
            </a:lvl7pPr>
            <a:lvl8pPr marL="3808916" indent="0">
              <a:buNone/>
              <a:defRPr sz="1100"/>
            </a:lvl8pPr>
            <a:lvl9pPr marL="435304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80B09E06-54FE-3140-8480-23510D53C112}" type="datetimeFigureOut">
              <a:rPr lang="en-US"/>
              <a:pPr>
                <a:defRPr/>
              </a:pPr>
              <a:t>6/22/18</a:t>
            </a:fld>
            <a:endParaRPr lang="en-US"/>
          </a:p>
        </p:txBody>
      </p:sp>
      <p:sp>
        <p:nvSpPr>
          <p:cNvPr id="6" name="Footer Placeholder 5"/>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8B37729C-8FC5-FC46-AD6B-ABF370A3D3BD}" type="slidenum">
              <a:rPr lang="en-US"/>
              <a:pPr>
                <a:defRPr/>
              </a:pPr>
              <a:t>‹#›</a:t>
            </a:fld>
            <a:endParaRPr lang="en-US"/>
          </a:p>
        </p:txBody>
      </p:sp>
    </p:spTree>
    <p:extLst>
      <p:ext uri="{BB962C8B-B14F-4D97-AF65-F5344CB8AC3E}">
        <p14:creationId xmlns:p14="http://schemas.microsoft.com/office/powerpoint/2010/main" val="9767414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A0867671-12D0-FE43-A220-C08E4F1A37F2}" type="datetimeFigureOut">
              <a:rPr lang="en-US"/>
              <a:pPr>
                <a:defRPr/>
              </a:pPr>
              <a:t>6/22/18</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6C013FAB-855A-224B-9D7D-AE0B051E5123}" type="slidenum">
              <a:rPr lang="en-US"/>
              <a:pPr>
                <a:defRPr/>
              </a:pPr>
              <a:t>‹#›</a:t>
            </a:fld>
            <a:endParaRPr lang="en-US"/>
          </a:p>
        </p:txBody>
      </p:sp>
    </p:spTree>
    <p:extLst>
      <p:ext uri="{BB962C8B-B14F-4D97-AF65-F5344CB8AC3E}">
        <p14:creationId xmlns:p14="http://schemas.microsoft.com/office/powerpoint/2010/main" val="26785304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4FDF78D6-97F9-7A47-84E5-865F59B9410E}" type="datetimeFigureOut">
              <a:rPr lang="en-US"/>
              <a:pPr>
                <a:defRPr/>
              </a:pPr>
              <a:t>6/22/18</a:t>
            </a:fld>
            <a:endParaRPr lang="en-US"/>
          </a:p>
        </p:txBody>
      </p:sp>
      <p:sp>
        <p:nvSpPr>
          <p:cNvPr id="5" name="Footer Placeholder 4"/>
          <p:cNvSpPr>
            <a:spLocks noGrp="1"/>
          </p:cNvSpPr>
          <p:nvPr>
            <p:ph type="ftr" sz="quarter" idx="11"/>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1088261" fontAlgn="base">
              <a:spcBef>
                <a:spcPct val="0"/>
              </a:spcBef>
              <a:spcAft>
                <a:spcPct val="0"/>
              </a:spcAft>
              <a:defRPr i="1">
                <a:ea typeface="ＭＳ Ｐゴシック" charset="0"/>
                <a:cs typeface="ＭＳ Ｐゴシック" charset="0"/>
              </a:defRPr>
            </a:lvl1pPr>
          </a:lstStyle>
          <a:p>
            <a:pPr>
              <a:defRPr/>
            </a:pPr>
            <a:fld id="{4233EBAE-BDA0-3A41-B6C4-908E9AC2328D}" type="slidenum">
              <a:rPr lang="en-US"/>
              <a:pPr>
                <a:defRPr/>
              </a:pPr>
              <a:t>‹#›</a:t>
            </a:fld>
            <a:endParaRPr lang="en-US"/>
          </a:p>
        </p:txBody>
      </p:sp>
    </p:spTree>
    <p:extLst>
      <p:ext uri="{BB962C8B-B14F-4D97-AF65-F5344CB8AC3E}">
        <p14:creationId xmlns:p14="http://schemas.microsoft.com/office/powerpoint/2010/main" val="386071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3"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0"/>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080"/>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6378" indent="0" algn="ctr">
              <a:buNone/>
              <a:defRPr sz="2000"/>
            </a:lvl2pPr>
            <a:lvl3pPr marL="912761" indent="0" algn="ctr">
              <a:buNone/>
              <a:defRPr sz="1800"/>
            </a:lvl3pPr>
            <a:lvl4pPr marL="1369136" indent="0" algn="ctr">
              <a:buNone/>
              <a:defRPr sz="1600"/>
            </a:lvl4pPr>
            <a:lvl5pPr marL="1825517" indent="0" algn="ctr">
              <a:buNone/>
              <a:defRPr sz="1600"/>
            </a:lvl5pPr>
            <a:lvl6pPr marL="2281897" indent="0" algn="ctr">
              <a:buNone/>
              <a:defRPr sz="1600"/>
            </a:lvl6pPr>
            <a:lvl7pPr marL="2738272" indent="0" algn="ctr">
              <a:buNone/>
              <a:defRPr sz="1600"/>
            </a:lvl7pPr>
            <a:lvl8pPr marL="3194654" indent="0" algn="ctr">
              <a:buNone/>
              <a:defRPr sz="1600"/>
            </a:lvl8pPr>
            <a:lvl9pPr marL="365103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6/22/18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6/22/18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8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720"/>
            <a:ext cx="10515600" cy="1500187"/>
          </a:xfrm>
        </p:spPr>
        <p:txBody>
          <a:bodyPr/>
          <a:lstStyle>
            <a:lvl1pPr marL="0" indent="0">
              <a:buNone/>
              <a:defRPr sz="2400">
                <a:solidFill>
                  <a:schemeClr val="tx1">
                    <a:tint val="75000"/>
                  </a:schemeClr>
                </a:solidFill>
              </a:defRPr>
            </a:lvl1pPr>
            <a:lvl2pPr marL="456378" indent="0">
              <a:buNone/>
              <a:defRPr sz="2000">
                <a:solidFill>
                  <a:schemeClr val="tx1">
                    <a:tint val="75000"/>
                  </a:schemeClr>
                </a:solidFill>
              </a:defRPr>
            </a:lvl2pPr>
            <a:lvl3pPr marL="912761" indent="0">
              <a:buNone/>
              <a:defRPr sz="1800">
                <a:solidFill>
                  <a:schemeClr val="tx1">
                    <a:tint val="75000"/>
                  </a:schemeClr>
                </a:solidFill>
              </a:defRPr>
            </a:lvl3pPr>
            <a:lvl4pPr marL="1369136" indent="0">
              <a:buNone/>
              <a:defRPr sz="1600">
                <a:solidFill>
                  <a:schemeClr val="tx1">
                    <a:tint val="75000"/>
                  </a:schemeClr>
                </a:solidFill>
              </a:defRPr>
            </a:lvl4pPr>
            <a:lvl5pPr marL="1825517" indent="0">
              <a:buNone/>
              <a:defRPr sz="1600">
                <a:solidFill>
                  <a:schemeClr val="tx1">
                    <a:tint val="75000"/>
                  </a:schemeClr>
                </a:solidFill>
              </a:defRPr>
            </a:lvl5pPr>
            <a:lvl6pPr marL="2281897" indent="0">
              <a:buNone/>
              <a:defRPr sz="1600">
                <a:solidFill>
                  <a:schemeClr val="tx1">
                    <a:tint val="75000"/>
                  </a:schemeClr>
                </a:solidFill>
              </a:defRPr>
            </a:lvl6pPr>
            <a:lvl7pPr marL="2738272" indent="0">
              <a:buNone/>
              <a:defRPr sz="1600">
                <a:solidFill>
                  <a:schemeClr val="tx1">
                    <a:tint val="75000"/>
                  </a:schemeClr>
                </a:solidFill>
              </a:defRPr>
            </a:lvl7pPr>
            <a:lvl8pPr marL="3194654" indent="0">
              <a:buNone/>
              <a:defRPr sz="1600">
                <a:solidFill>
                  <a:schemeClr val="tx1">
                    <a:tint val="75000"/>
                  </a:schemeClr>
                </a:solidFill>
              </a:defRPr>
            </a:lvl8pPr>
            <a:lvl9pPr marL="365103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6/22/18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6/22/18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805" y="1681163"/>
            <a:ext cx="5157787" cy="82391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80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6/22/18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6/22/18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6/22/18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66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6378" indent="0">
              <a:buNone/>
              <a:defRPr sz="1400"/>
            </a:lvl2pPr>
            <a:lvl3pPr marL="912761" indent="0">
              <a:buNone/>
              <a:defRPr sz="1200"/>
            </a:lvl3pPr>
            <a:lvl4pPr marL="1369136" indent="0">
              <a:buNone/>
              <a:defRPr sz="1000"/>
            </a:lvl4pPr>
            <a:lvl5pPr marL="1825517" indent="0">
              <a:buNone/>
              <a:defRPr sz="1000"/>
            </a:lvl5pPr>
            <a:lvl6pPr marL="2281897" indent="0">
              <a:buNone/>
              <a:defRPr sz="1000"/>
            </a:lvl6pPr>
            <a:lvl7pPr marL="2738272" indent="0">
              <a:buNone/>
              <a:defRPr sz="1000"/>
            </a:lvl7pPr>
            <a:lvl8pPr marL="3194654" indent="0">
              <a:buNone/>
              <a:defRPr sz="1000"/>
            </a:lvl8pPr>
            <a:lvl9pPr marL="365103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6/22/18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669"/>
            <a:ext cx="6172200" cy="4873625"/>
          </a:xfrm>
        </p:spPr>
        <p:txBody>
          <a:bodyPr rtlCol="0">
            <a:normAutofit/>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6378" indent="0">
              <a:buNone/>
              <a:defRPr sz="1400"/>
            </a:lvl2pPr>
            <a:lvl3pPr marL="912761" indent="0">
              <a:buNone/>
              <a:defRPr sz="1200"/>
            </a:lvl3pPr>
            <a:lvl4pPr marL="1369136" indent="0">
              <a:buNone/>
              <a:defRPr sz="1000"/>
            </a:lvl4pPr>
            <a:lvl5pPr marL="1825517" indent="0">
              <a:buNone/>
              <a:defRPr sz="1000"/>
            </a:lvl5pPr>
            <a:lvl6pPr marL="2281897" indent="0">
              <a:buNone/>
              <a:defRPr sz="1000"/>
            </a:lvl6pPr>
            <a:lvl7pPr marL="2738272" indent="0">
              <a:buNone/>
              <a:defRPr sz="1000"/>
            </a:lvl7pPr>
            <a:lvl8pPr marL="3194654" indent="0">
              <a:buNone/>
              <a:defRPr sz="1000"/>
            </a:lvl8pPr>
            <a:lvl9pPr marL="365103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6/22/18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6/22/18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6/22/18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6378" indent="0" algn="ctr">
              <a:buNone/>
              <a:defRPr sz="2000"/>
            </a:lvl2pPr>
            <a:lvl3pPr marL="912761" indent="0" algn="ctr">
              <a:buNone/>
              <a:defRPr sz="1800"/>
            </a:lvl3pPr>
            <a:lvl4pPr marL="1369136" indent="0" algn="ctr">
              <a:buNone/>
              <a:defRPr sz="1600"/>
            </a:lvl4pPr>
            <a:lvl5pPr marL="1825517" indent="0" algn="ctr">
              <a:buNone/>
              <a:defRPr sz="1600"/>
            </a:lvl5pPr>
            <a:lvl6pPr marL="2281897" indent="0" algn="ctr">
              <a:buNone/>
              <a:defRPr sz="1600"/>
            </a:lvl6pPr>
            <a:lvl7pPr marL="2738272" indent="0" algn="ctr">
              <a:buNone/>
              <a:defRPr sz="1600"/>
            </a:lvl7pPr>
            <a:lvl8pPr marL="3194654" indent="0" algn="ctr">
              <a:buNone/>
              <a:defRPr sz="1600"/>
            </a:lvl8pPr>
            <a:lvl9pPr marL="365103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6/22/18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6/22/18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9" y="27334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98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720"/>
            <a:ext cx="10515600" cy="1500187"/>
          </a:xfrm>
        </p:spPr>
        <p:txBody>
          <a:bodyPr/>
          <a:lstStyle>
            <a:lvl1pPr marL="0" indent="0">
              <a:buNone/>
              <a:defRPr sz="2400">
                <a:solidFill>
                  <a:schemeClr val="tx1">
                    <a:tint val="75000"/>
                  </a:schemeClr>
                </a:solidFill>
              </a:defRPr>
            </a:lvl1pPr>
            <a:lvl2pPr marL="456378" indent="0">
              <a:buNone/>
              <a:defRPr sz="2000">
                <a:solidFill>
                  <a:schemeClr val="tx1">
                    <a:tint val="75000"/>
                  </a:schemeClr>
                </a:solidFill>
              </a:defRPr>
            </a:lvl2pPr>
            <a:lvl3pPr marL="912761" indent="0">
              <a:buNone/>
              <a:defRPr sz="1800">
                <a:solidFill>
                  <a:schemeClr val="tx1">
                    <a:tint val="75000"/>
                  </a:schemeClr>
                </a:solidFill>
              </a:defRPr>
            </a:lvl3pPr>
            <a:lvl4pPr marL="1369136" indent="0">
              <a:buNone/>
              <a:defRPr sz="1600">
                <a:solidFill>
                  <a:schemeClr val="tx1">
                    <a:tint val="75000"/>
                  </a:schemeClr>
                </a:solidFill>
              </a:defRPr>
            </a:lvl4pPr>
            <a:lvl5pPr marL="1825517" indent="0">
              <a:buNone/>
              <a:defRPr sz="1600">
                <a:solidFill>
                  <a:schemeClr val="tx1">
                    <a:tint val="75000"/>
                  </a:schemeClr>
                </a:solidFill>
              </a:defRPr>
            </a:lvl5pPr>
            <a:lvl6pPr marL="2281897" indent="0">
              <a:buNone/>
              <a:defRPr sz="1600">
                <a:solidFill>
                  <a:schemeClr val="tx1">
                    <a:tint val="75000"/>
                  </a:schemeClr>
                </a:solidFill>
              </a:defRPr>
            </a:lvl6pPr>
            <a:lvl7pPr marL="2738272" indent="0">
              <a:buNone/>
              <a:defRPr sz="1600">
                <a:solidFill>
                  <a:schemeClr val="tx1">
                    <a:tint val="75000"/>
                  </a:schemeClr>
                </a:solidFill>
              </a:defRPr>
            </a:lvl7pPr>
            <a:lvl8pPr marL="3194654" indent="0">
              <a:buNone/>
              <a:defRPr sz="1600">
                <a:solidFill>
                  <a:schemeClr val="tx1">
                    <a:tint val="75000"/>
                  </a:schemeClr>
                </a:solidFill>
              </a:defRPr>
            </a:lvl8pPr>
            <a:lvl9pPr marL="365103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6/22/18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6/22/18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805" y="1681163"/>
            <a:ext cx="5157787" cy="82391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805"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6/22/18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6/22/18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6/22/18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66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6378" indent="0">
              <a:buNone/>
              <a:defRPr sz="1400"/>
            </a:lvl2pPr>
            <a:lvl3pPr marL="912761" indent="0">
              <a:buNone/>
              <a:defRPr sz="1200"/>
            </a:lvl3pPr>
            <a:lvl4pPr marL="1369136" indent="0">
              <a:buNone/>
              <a:defRPr sz="1000"/>
            </a:lvl4pPr>
            <a:lvl5pPr marL="1825517" indent="0">
              <a:buNone/>
              <a:defRPr sz="1000"/>
            </a:lvl5pPr>
            <a:lvl6pPr marL="2281897" indent="0">
              <a:buNone/>
              <a:defRPr sz="1000"/>
            </a:lvl6pPr>
            <a:lvl7pPr marL="2738272" indent="0">
              <a:buNone/>
              <a:defRPr sz="1000"/>
            </a:lvl7pPr>
            <a:lvl8pPr marL="3194654" indent="0">
              <a:buNone/>
              <a:defRPr sz="1000"/>
            </a:lvl8pPr>
            <a:lvl9pPr marL="365103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6/22/18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669"/>
            <a:ext cx="6172200" cy="4873625"/>
          </a:xfrm>
        </p:spPr>
        <p:txBody>
          <a:bodyPr rtlCol="0">
            <a:normAutofit/>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6378" indent="0">
              <a:buNone/>
              <a:defRPr sz="1400"/>
            </a:lvl2pPr>
            <a:lvl3pPr marL="912761" indent="0">
              <a:buNone/>
              <a:defRPr sz="1200"/>
            </a:lvl3pPr>
            <a:lvl4pPr marL="1369136" indent="0">
              <a:buNone/>
              <a:defRPr sz="1000"/>
            </a:lvl4pPr>
            <a:lvl5pPr marL="1825517" indent="0">
              <a:buNone/>
              <a:defRPr sz="1000"/>
            </a:lvl5pPr>
            <a:lvl6pPr marL="2281897" indent="0">
              <a:buNone/>
              <a:defRPr sz="1000"/>
            </a:lvl6pPr>
            <a:lvl7pPr marL="2738272" indent="0">
              <a:buNone/>
              <a:defRPr sz="1000"/>
            </a:lvl7pPr>
            <a:lvl8pPr marL="3194654" indent="0">
              <a:buNone/>
              <a:defRPr sz="1000"/>
            </a:lvl8pPr>
            <a:lvl9pPr marL="365103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6/22/18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6/22/18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6/22/18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378" indent="0" algn="ctr">
              <a:buNone/>
              <a:defRPr/>
            </a:lvl2pPr>
            <a:lvl3pPr marL="912761" indent="0" algn="ctr">
              <a:buNone/>
              <a:defRPr/>
            </a:lvl3pPr>
            <a:lvl4pPr marL="1369136" indent="0" algn="ctr">
              <a:buNone/>
              <a:defRPr/>
            </a:lvl4pPr>
            <a:lvl5pPr marL="1825517" indent="0" algn="ctr">
              <a:buNone/>
              <a:defRPr/>
            </a:lvl5pPr>
            <a:lvl6pPr marL="2281897" indent="0" algn="ctr">
              <a:buNone/>
              <a:defRPr/>
            </a:lvl6pPr>
            <a:lvl7pPr marL="2738272" indent="0" algn="ctr">
              <a:buNone/>
              <a:defRPr/>
            </a:lvl7pPr>
            <a:lvl8pPr marL="3194654" indent="0" algn="ctr">
              <a:buNone/>
              <a:defRPr/>
            </a:lvl8pPr>
            <a:lvl9pPr marL="365103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000"/>
            </a:lvl1pPr>
            <a:lvl2pPr marL="456378" indent="0">
              <a:buNone/>
              <a:defRPr sz="1800"/>
            </a:lvl2pPr>
            <a:lvl3pPr marL="912761" indent="0">
              <a:buNone/>
              <a:defRPr sz="1600"/>
            </a:lvl3pPr>
            <a:lvl4pPr marL="1369136" indent="0">
              <a:buNone/>
              <a:defRPr sz="1400"/>
            </a:lvl4pPr>
            <a:lvl5pPr marL="1825517" indent="0">
              <a:buNone/>
              <a:defRPr sz="1400"/>
            </a:lvl5pPr>
            <a:lvl6pPr marL="2281897" indent="0">
              <a:buNone/>
              <a:defRPr sz="1400"/>
            </a:lvl6pPr>
            <a:lvl7pPr marL="2738272" indent="0">
              <a:buNone/>
              <a:defRPr sz="1400"/>
            </a:lvl7pPr>
            <a:lvl8pPr marL="3194654" indent="0">
              <a:buNone/>
              <a:defRPr sz="1400"/>
            </a:lvl8pPr>
            <a:lvl9pPr marL="365103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2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16" y="1535113"/>
            <a:ext cx="5386917"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1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05" y="1535113"/>
            <a:ext cx="5389033" cy="639762"/>
          </a:xfrm>
        </p:spPr>
        <p:txBody>
          <a:bodyPr anchor="b"/>
          <a:lstStyle>
            <a:lvl1pPr marL="0" indent="0">
              <a:buNone/>
              <a:defRPr sz="2400" b="1"/>
            </a:lvl1pPr>
            <a:lvl2pPr marL="456378" indent="0">
              <a:buNone/>
              <a:defRPr sz="2000" b="1"/>
            </a:lvl2pPr>
            <a:lvl3pPr marL="912761" indent="0">
              <a:buNone/>
              <a:defRPr sz="1800" b="1"/>
            </a:lvl3pPr>
            <a:lvl4pPr marL="1369136" indent="0">
              <a:buNone/>
              <a:defRPr sz="1600" b="1"/>
            </a:lvl4pPr>
            <a:lvl5pPr marL="1825517" indent="0">
              <a:buNone/>
              <a:defRPr sz="1600" b="1"/>
            </a:lvl5pPr>
            <a:lvl6pPr marL="2281897" indent="0">
              <a:buNone/>
              <a:defRPr sz="1600" b="1"/>
            </a:lvl6pPr>
            <a:lvl7pPr marL="2738272" indent="0">
              <a:buNone/>
              <a:defRPr sz="1600" b="1"/>
            </a:lvl7pPr>
            <a:lvl8pPr marL="3194654" indent="0">
              <a:buNone/>
              <a:defRPr sz="1600" b="1"/>
            </a:lvl8pPr>
            <a:lvl9pPr marL="36510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0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49" y="27326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378" indent="0">
              <a:buNone/>
              <a:defRPr sz="2800"/>
            </a:lvl2pPr>
            <a:lvl3pPr marL="912761" indent="0">
              <a:buNone/>
              <a:defRPr sz="2400"/>
            </a:lvl3pPr>
            <a:lvl4pPr marL="1369136" indent="0">
              <a:buNone/>
              <a:defRPr sz="2000"/>
            </a:lvl4pPr>
            <a:lvl5pPr marL="1825517" indent="0">
              <a:buNone/>
              <a:defRPr sz="2000"/>
            </a:lvl5pPr>
            <a:lvl6pPr marL="2281897" indent="0">
              <a:buNone/>
              <a:defRPr sz="2000"/>
            </a:lvl6pPr>
            <a:lvl7pPr marL="2738272" indent="0">
              <a:buNone/>
              <a:defRPr sz="2000"/>
            </a:lvl7pPr>
            <a:lvl8pPr marL="3194654" indent="0">
              <a:buNone/>
              <a:defRPr sz="2000"/>
            </a:lvl8pPr>
            <a:lvl9pPr marL="3651036"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378" indent="0">
              <a:buNone/>
              <a:defRPr sz="1200"/>
            </a:lvl2pPr>
            <a:lvl3pPr marL="912761" indent="0">
              <a:buNone/>
              <a:defRPr sz="1000"/>
            </a:lvl3pPr>
            <a:lvl4pPr marL="1369136" indent="0">
              <a:buNone/>
              <a:defRPr sz="900"/>
            </a:lvl4pPr>
            <a:lvl5pPr marL="1825517" indent="0">
              <a:buNone/>
              <a:defRPr sz="900"/>
            </a:lvl5pPr>
            <a:lvl6pPr marL="2281897" indent="0">
              <a:buNone/>
              <a:defRPr sz="900"/>
            </a:lvl6pPr>
            <a:lvl7pPr marL="2738272" indent="0">
              <a:buNone/>
              <a:defRPr sz="900"/>
            </a:lvl7pPr>
            <a:lvl8pPr marL="3194654" indent="0">
              <a:buNone/>
              <a:defRPr sz="900"/>
            </a:lvl8pPr>
            <a:lvl9pPr marL="365103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9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9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25"/>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25"/>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820" tIns="54411" rIns="108820" bIns="54411"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820" tIns="54411" rIns="108820" bIns="544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108820" tIns="54411" rIns="108820" bIns="54411" numCol="1" anchor="t" anchorCtr="0" compatLnSpc="1">
            <a:prstTxWarp prst="textNoShape">
              <a:avLst/>
            </a:prstTxWarp>
          </a:bodyPr>
          <a:lstStyle>
            <a:lvl1pPr>
              <a:defRPr sz="1700" i="0">
                <a:solidFill>
                  <a:srgbClr val="000000"/>
                </a:solidFill>
                <a:latin typeface="Arial" charset="0"/>
                <a:ea typeface="MS PGothic" charset="0"/>
                <a:cs typeface="MS PGothic" charset="0"/>
              </a:defRPr>
            </a:lvl1pPr>
          </a:lstStyle>
          <a:p>
            <a:pPr defTabSz="1088205" eaLnBrk="1" hangingPunct="1">
              <a:defRPr/>
            </a:pPr>
            <a:endParaRPr lang="en-US">
              <a:sym typeface="Helvetica Light"/>
            </a:endParaRPr>
          </a:p>
        </p:txBody>
      </p:sp>
      <p:sp>
        <p:nvSpPr>
          <p:cNvPr id="1029" name="Rectangle 5"/>
          <p:cNvSpPr>
            <a:spLocks noGrp="1" noChangeArrowheads="1"/>
          </p:cNvSpPr>
          <p:nvPr>
            <p:ph type="ftr" sz="quarter" idx="3"/>
          </p:nvPr>
        </p:nvSpPr>
        <p:spPr bwMode="auto">
          <a:xfrm>
            <a:off x="4165603" y="6245225"/>
            <a:ext cx="3860800" cy="476250"/>
          </a:xfrm>
          <a:prstGeom prst="rect">
            <a:avLst/>
          </a:prstGeom>
          <a:noFill/>
          <a:ln w="9525">
            <a:noFill/>
            <a:miter lim="800000"/>
            <a:headEnd/>
            <a:tailEnd/>
          </a:ln>
          <a:effectLst/>
        </p:spPr>
        <p:txBody>
          <a:bodyPr vert="horz" wrap="square" lIns="108820" tIns="54411" rIns="108820" bIns="54411" numCol="1" anchor="t" anchorCtr="0" compatLnSpc="1">
            <a:prstTxWarp prst="textNoShape">
              <a:avLst/>
            </a:prstTxWarp>
          </a:bodyPr>
          <a:lstStyle>
            <a:lvl1pPr algn="ctr">
              <a:defRPr sz="1700" i="0">
                <a:solidFill>
                  <a:srgbClr val="000000"/>
                </a:solidFill>
                <a:latin typeface="Arial" charset="0"/>
                <a:ea typeface="MS PGothic" charset="0"/>
                <a:cs typeface="MS PGothic" charset="0"/>
              </a:defRPr>
            </a:lvl1pPr>
          </a:lstStyle>
          <a:p>
            <a:pPr defTabSz="1088205" eaLnBrk="1" hangingPunct="1">
              <a:defRPr/>
            </a:pPr>
            <a:endParaRPr lang="en-US">
              <a:sym typeface="Helvetica Light"/>
            </a:endParaRPr>
          </a:p>
        </p:txBody>
      </p:sp>
      <p:sp>
        <p:nvSpPr>
          <p:cNvPr id="1030" name="Rectangle 6"/>
          <p:cNvSpPr>
            <a:spLocks noGrp="1" noChangeArrowheads="1"/>
          </p:cNvSpPr>
          <p:nvPr>
            <p:ph type="sldNum" sz="quarter" idx="4"/>
          </p:nvPr>
        </p:nvSpPr>
        <p:spPr bwMode="auto">
          <a:xfrm>
            <a:off x="8737601" y="6245225"/>
            <a:ext cx="2844800" cy="476250"/>
          </a:xfrm>
          <a:prstGeom prst="rect">
            <a:avLst/>
          </a:prstGeom>
          <a:noFill/>
          <a:ln w="9525">
            <a:noFill/>
            <a:miter lim="800000"/>
            <a:headEnd/>
            <a:tailEnd/>
          </a:ln>
          <a:effectLst/>
        </p:spPr>
        <p:txBody>
          <a:bodyPr vert="horz" wrap="square" lIns="108820" tIns="54411" rIns="108820" bIns="54411" numCol="1" anchor="t" anchorCtr="0" compatLnSpc="1">
            <a:prstTxWarp prst="textNoShape">
              <a:avLst/>
            </a:prstTxWarp>
          </a:bodyPr>
          <a:lstStyle>
            <a:lvl1pPr algn="r">
              <a:defRPr sz="1700" i="0">
                <a:solidFill>
                  <a:srgbClr val="000000"/>
                </a:solidFill>
                <a:latin typeface="Arial" charset="0"/>
                <a:ea typeface="MS PGothic" charset="0"/>
                <a:cs typeface="MS PGothic" charset="0"/>
              </a:defRPr>
            </a:lvl1pPr>
          </a:lstStyle>
          <a:p>
            <a:pPr defTabSz="1088205" eaLnBrk="1" hangingPunct="1">
              <a:defRPr/>
            </a:pPr>
            <a:fld id="{E144E4EA-A245-8B40-AB5D-F02BF2333A0E}" type="slidenum">
              <a:rPr lang="en-US" smtClean="0">
                <a:sym typeface="Helvetica Light"/>
              </a:rPr>
              <a:pPr defTabSz="1088205" eaLnBrk="1" hangingPunct="1">
                <a:defRPr/>
              </a:pPr>
              <a:t>‹#›</a:t>
            </a:fld>
            <a:endParaRPr lang="en-US">
              <a:sym typeface="Helvetica Light"/>
            </a:endParaRPr>
          </a:p>
        </p:txBody>
      </p:sp>
    </p:spTree>
    <p:extLst>
      <p:ext uri="{BB962C8B-B14F-4D97-AF65-F5344CB8AC3E}">
        <p14:creationId xmlns:p14="http://schemas.microsoft.com/office/powerpoint/2010/main" val="1032636960"/>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ctr" rtl="0" eaLnBrk="0" fontAlgn="base" hangingPunct="0">
        <a:spcBef>
          <a:spcPct val="0"/>
        </a:spcBef>
        <a:spcAft>
          <a:spcPct val="0"/>
        </a:spcAft>
        <a:defRPr sz="5300">
          <a:solidFill>
            <a:srgbClr val="800000"/>
          </a:solidFill>
          <a:latin typeface="+mj-lt"/>
          <a:ea typeface="MS PGothic" pitchFamily="34" charset="-128"/>
          <a:cs typeface="+mj-cs"/>
        </a:defRPr>
      </a:lvl1pPr>
      <a:lvl2pPr algn="ctr" rtl="0" eaLnBrk="0" fontAlgn="base" hangingPunct="0">
        <a:spcBef>
          <a:spcPct val="0"/>
        </a:spcBef>
        <a:spcAft>
          <a:spcPct val="0"/>
        </a:spcAft>
        <a:defRPr sz="53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53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53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5300">
          <a:solidFill>
            <a:srgbClr val="800000"/>
          </a:solidFill>
          <a:latin typeface="Eras Bold ITC" pitchFamily="34" charset="0"/>
          <a:ea typeface="MS PGothic" pitchFamily="34" charset="-128"/>
          <a:cs typeface="Arial" charset="0"/>
        </a:defRPr>
      </a:lvl5pPr>
      <a:lvl6pPr marL="544102" algn="ctr" rtl="0" fontAlgn="base">
        <a:spcBef>
          <a:spcPct val="0"/>
        </a:spcBef>
        <a:spcAft>
          <a:spcPct val="0"/>
        </a:spcAft>
        <a:defRPr sz="5300">
          <a:solidFill>
            <a:srgbClr val="800000"/>
          </a:solidFill>
          <a:latin typeface="Eras Bold ITC" pitchFamily="34" charset="0"/>
          <a:cs typeface="Arial" charset="0"/>
        </a:defRPr>
      </a:lvl6pPr>
      <a:lvl7pPr marL="1088205" algn="ctr" rtl="0" fontAlgn="base">
        <a:spcBef>
          <a:spcPct val="0"/>
        </a:spcBef>
        <a:spcAft>
          <a:spcPct val="0"/>
        </a:spcAft>
        <a:defRPr sz="5300">
          <a:solidFill>
            <a:srgbClr val="800000"/>
          </a:solidFill>
          <a:latin typeface="Eras Bold ITC" pitchFamily="34" charset="0"/>
          <a:cs typeface="Arial" charset="0"/>
        </a:defRPr>
      </a:lvl7pPr>
      <a:lvl8pPr marL="1632311" algn="ctr" rtl="0" fontAlgn="base">
        <a:spcBef>
          <a:spcPct val="0"/>
        </a:spcBef>
        <a:spcAft>
          <a:spcPct val="0"/>
        </a:spcAft>
        <a:defRPr sz="5300">
          <a:solidFill>
            <a:srgbClr val="800000"/>
          </a:solidFill>
          <a:latin typeface="Eras Bold ITC" pitchFamily="34" charset="0"/>
          <a:cs typeface="Arial" charset="0"/>
        </a:defRPr>
      </a:lvl8pPr>
      <a:lvl9pPr marL="2176413" algn="ctr" rtl="0" fontAlgn="base">
        <a:spcBef>
          <a:spcPct val="0"/>
        </a:spcBef>
        <a:spcAft>
          <a:spcPct val="0"/>
        </a:spcAft>
        <a:defRPr sz="5300">
          <a:solidFill>
            <a:srgbClr val="800000"/>
          </a:solidFill>
          <a:latin typeface="Eras Bold ITC" pitchFamily="34" charset="0"/>
          <a:cs typeface="Arial" charset="0"/>
        </a:defRPr>
      </a:lvl9pPr>
    </p:titleStyle>
    <p:bodyStyle>
      <a:lvl1pPr marL="408079" indent="-408079" algn="l" rtl="0" eaLnBrk="0" fontAlgn="base" hangingPunct="0">
        <a:spcBef>
          <a:spcPct val="20000"/>
        </a:spcBef>
        <a:spcAft>
          <a:spcPct val="0"/>
        </a:spcAft>
        <a:buChar char="•"/>
        <a:defRPr sz="3900">
          <a:solidFill>
            <a:schemeClr val="tx1"/>
          </a:solidFill>
          <a:latin typeface="+mn-lt"/>
          <a:ea typeface="MS PGothic" pitchFamily="34" charset="-128"/>
          <a:cs typeface="+mn-cs"/>
        </a:defRPr>
      </a:lvl1pPr>
      <a:lvl2pPr marL="884167" indent="-340065" algn="l" rtl="0" eaLnBrk="0" fontAlgn="base" hangingPunct="0">
        <a:spcBef>
          <a:spcPct val="20000"/>
        </a:spcBef>
        <a:spcAft>
          <a:spcPct val="0"/>
        </a:spcAft>
        <a:buChar char="–"/>
        <a:defRPr sz="3300">
          <a:solidFill>
            <a:schemeClr val="tx1"/>
          </a:solidFill>
          <a:latin typeface="+mn-lt"/>
          <a:ea typeface="Arial" charset="0"/>
          <a:cs typeface="+mn-cs"/>
        </a:defRPr>
      </a:lvl2pPr>
      <a:lvl3pPr marL="1360256" indent="-272051" algn="l" rtl="0" eaLnBrk="0" fontAlgn="base" hangingPunct="0">
        <a:spcBef>
          <a:spcPct val="20000"/>
        </a:spcBef>
        <a:spcAft>
          <a:spcPct val="0"/>
        </a:spcAft>
        <a:buChar char="•"/>
        <a:defRPr sz="2800">
          <a:solidFill>
            <a:schemeClr val="tx1"/>
          </a:solidFill>
          <a:latin typeface="+mn-lt"/>
          <a:ea typeface="Arial" charset="0"/>
          <a:cs typeface="+mn-cs"/>
        </a:defRPr>
      </a:lvl3pPr>
      <a:lvl4pPr marL="1904360" indent="-272051" algn="l" rtl="0" eaLnBrk="0" fontAlgn="base" hangingPunct="0">
        <a:spcBef>
          <a:spcPct val="20000"/>
        </a:spcBef>
        <a:spcAft>
          <a:spcPct val="0"/>
        </a:spcAft>
        <a:buChar char="–"/>
        <a:defRPr sz="2300">
          <a:solidFill>
            <a:schemeClr val="tx1"/>
          </a:solidFill>
          <a:latin typeface="+mn-lt"/>
          <a:ea typeface="Arial" charset="0"/>
          <a:cs typeface="+mn-cs"/>
        </a:defRPr>
      </a:lvl4pPr>
      <a:lvl5pPr marL="2448466" indent="-272051" algn="l" rtl="0" eaLnBrk="0" fontAlgn="base" hangingPunct="0">
        <a:spcBef>
          <a:spcPct val="20000"/>
        </a:spcBef>
        <a:spcAft>
          <a:spcPct val="0"/>
        </a:spcAft>
        <a:buChar char="»"/>
        <a:defRPr sz="2300">
          <a:solidFill>
            <a:schemeClr val="tx1"/>
          </a:solidFill>
          <a:latin typeface="+mn-lt"/>
          <a:ea typeface="Arial" charset="0"/>
          <a:cs typeface="+mn-cs"/>
        </a:defRPr>
      </a:lvl5pPr>
      <a:lvl6pPr marL="2992570" indent="-272051" algn="l" rtl="0" fontAlgn="base">
        <a:spcBef>
          <a:spcPct val="20000"/>
        </a:spcBef>
        <a:spcAft>
          <a:spcPct val="0"/>
        </a:spcAft>
        <a:buChar char="»"/>
        <a:defRPr sz="2300">
          <a:solidFill>
            <a:schemeClr val="tx1"/>
          </a:solidFill>
          <a:latin typeface="+mn-lt"/>
          <a:cs typeface="+mn-cs"/>
        </a:defRPr>
      </a:lvl6pPr>
      <a:lvl7pPr marL="3536671" indent="-272051" algn="l" rtl="0" fontAlgn="base">
        <a:spcBef>
          <a:spcPct val="20000"/>
        </a:spcBef>
        <a:spcAft>
          <a:spcPct val="0"/>
        </a:spcAft>
        <a:buChar char="»"/>
        <a:defRPr sz="2300">
          <a:solidFill>
            <a:schemeClr val="tx1"/>
          </a:solidFill>
          <a:latin typeface="+mn-lt"/>
          <a:cs typeface="+mn-cs"/>
        </a:defRPr>
      </a:lvl7pPr>
      <a:lvl8pPr marL="4080775" indent="-272051" algn="l" rtl="0" fontAlgn="base">
        <a:spcBef>
          <a:spcPct val="20000"/>
        </a:spcBef>
        <a:spcAft>
          <a:spcPct val="0"/>
        </a:spcAft>
        <a:buChar char="»"/>
        <a:defRPr sz="2300">
          <a:solidFill>
            <a:schemeClr val="tx1"/>
          </a:solidFill>
          <a:latin typeface="+mn-lt"/>
          <a:cs typeface="+mn-cs"/>
        </a:defRPr>
      </a:lvl8pPr>
      <a:lvl9pPr marL="4624876" indent="-272051" algn="l" rtl="0" fontAlgn="base">
        <a:spcBef>
          <a:spcPct val="20000"/>
        </a:spcBef>
        <a:spcAft>
          <a:spcPct val="0"/>
        </a:spcAft>
        <a:buChar char="»"/>
        <a:defRPr sz="2300">
          <a:solidFill>
            <a:schemeClr val="tx1"/>
          </a:solidFill>
          <a:latin typeface="+mn-lt"/>
          <a:cs typeface="+mn-cs"/>
        </a:defRPr>
      </a:lvl9pPr>
    </p:bodyStyle>
    <p:otherStyle>
      <a:defPPr>
        <a:defRPr lang="en-US"/>
      </a:defPPr>
      <a:lvl1pPr marL="0" algn="l" defTabSz="1088205" rtl="0" eaLnBrk="1" latinLnBrk="0" hangingPunct="1">
        <a:defRPr sz="2200" kern="1200">
          <a:solidFill>
            <a:schemeClr val="tx1"/>
          </a:solidFill>
          <a:latin typeface="+mn-lt"/>
          <a:ea typeface="+mn-ea"/>
          <a:cs typeface="+mn-cs"/>
        </a:defRPr>
      </a:lvl1pPr>
      <a:lvl2pPr marL="544102" algn="l" defTabSz="1088205" rtl="0" eaLnBrk="1" latinLnBrk="0" hangingPunct="1">
        <a:defRPr sz="2200" kern="1200">
          <a:solidFill>
            <a:schemeClr val="tx1"/>
          </a:solidFill>
          <a:latin typeface="+mn-lt"/>
          <a:ea typeface="+mn-ea"/>
          <a:cs typeface="+mn-cs"/>
        </a:defRPr>
      </a:lvl2pPr>
      <a:lvl3pPr marL="1088205" algn="l" defTabSz="1088205" rtl="0" eaLnBrk="1" latinLnBrk="0" hangingPunct="1">
        <a:defRPr sz="2200" kern="1200">
          <a:solidFill>
            <a:schemeClr val="tx1"/>
          </a:solidFill>
          <a:latin typeface="+mn-lt"/>
          <a:ea typeface="+mn-ea"/>
          <a:cs typeface="+mn-cs"/>
        </a:defRPr>
      </a:lvl3pPr>
      <a:lvl4pPr marL="1632311" algn="l" defTabSz="1088205" rtl="0" eaLnBrk="1" latinLnBrk="0" hangingPunct="1">
        <a:defRPr sz="2200" kern="1200">
          <a:solidFill>
            <a:schemeClr val="tx1"/>
          </a:solidFill>
          <a:latin typeface="+mn-lt"/>
          <a:ea typeface="+mn-ea"/>
          <a:cs typeface="+mn-cs"/>
        </a:defRPr>
      </a:lvl4pPr>
      <a:lvl5pPr marL="2176413" algn="l" defTabSz="1088205" rtl="0" eaLnBrk="1" latinLnBrk="0" hangingPunct="1">
        <a:defRPr sz="2200" kern="1200">
          <a:solidFill>
            <a:schemeClr val="tx1"/>
          </a:solidFill>
          <a:latin typeface="+mn-lt"/>
          <a:ea typeface="+mn-ea"/>
          <a:cs typeface="+mn-cs"/>
        </a:defRPr>
      </a:lvl5pPr>
      <a:lvl6pPr marL="2720515" algn="l" defTabSz="1088205" rtl="0" eaLnBrk="1" latinLnBrk="0" hangingPunct="1">
        <a:defRPr sz="2200" kern="1200">
          <a:solidFill>
            <a:schemeClr val="tx1"/>
          </a:solidFill>
          <a:latin typeface="+mn-lt"/>
          <a:ea typeface="+mn-ea"/>
          <a:cs typeface="+mn-cs"/>
        </a:defRPr>
      </a:lvl6pPr>
      <a:lvl7pPr marL="3264621" algn="l" defTabSz="1088205" rtl="0" eaLnBrk="1" latinLnBrk="0" hangingPunct="1">
        <a:defRPr sz="2200" kern="1200">
          <a:solidFill>
            <a:schemeClr val="tx1"/>
          </a:solidFill>
          <a:latin typeface="+mn-lt"/>
          <a:ea typeface="+mn-ea"/>
          <a:cs typeface="+mn-cs"/>
        </a:defRPr>
      </a:lvl7pPr>
      <a:lvl8pPr marL="3808721" algn="l" defTabSz="1088205" rtl="0" eaLnBrk="1" latinLnBrk="0" hangingPunct="1">
        <a:defRPr sz="2200" kern="1200">
          <a:solidFill>
            <a:schemeClr val="tx1"/>
          </a:solidFill>
          <a:latin typeface="+mn-lt"/>
          <a:ea typeface="+mn-ea"/>
          <a:cs typeface="+mn-cs"/>
        </a:defRPr>
      </a:lvl8pPr>
      <a:lvl9pPr marL="4352826" algn="l" defTabSz="1088205" rtl="0" eaLnBrk="1" latinLnBrk="0" hangingPunct="1">
        <a:defRPr sz="22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eaLnBrk="1" hangingPunct="1"/>
            <a:endParaRPr lang="en-US">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eaLnBrk="1" hangingPunct="1"/>
            <a:endParaRPr lang="en-US">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eaLnBrk="1" hangingPunct="1"/>
            <a:fld id="{F8743DA4-E18E-6541-9D41-7FA41D81B688}" type="slidenum">
              <a:rPr lang="en-US" smtClean="0">
                <a:cs typeface="Arial" charset="0"/>
              </a:rPr>
              <a:pPr eaLnBrk="1" hangingPunct="1"/>
              <a:t>‹#›</a:t>
            </a:fld>
            <a:endParaRPr lang="en-US">
              <a:cs typeface="Arial" charset="0"/>
            </a:endParaRPr>
          </a:p>
        </p:txBody>
      </p:sp>
    </p:spTree>
    <p:extLst>
      <p:ext uri="{BB962C8B-B14F-4D97-AF65-F5344CB8AC3E}">
        <p14:creationId xmlns:p14="http://schemas.microsoft.com/office/powerpoint/2010/main" val="3670820266"/>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906"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826" tIns="54413" rIns="108826" bIns="54413" numCol="1" anchor="ctr" anchorCtr="0" compatLnSpc="1">
            <a:prstTxWarp prst="textNoShape">
              <a:avLst/>
            </a:prstTxWarp>
          </a:bodyPr>
          <a:lstStyle/>
          <a:p>
            <a:pPr lvl="0"/>
            <a:r>
              <a:rPr lang="en-US"/>
              <a:t>Click to edit Master title style</a:t>
            </a:r>
          </a:p>
        </p:txBody>
      </p:sp>
      <p:sp>
        <p:nvSpPr>
          <p:cNvPr id="123907" name="Text Placeholder 2"/>
          <p:cNvSpPr>
            <a:spLocks noGrp="1"/>
          </p:cNvSpPr>
          <p:nvPr>
            <p:ph type="body" idx="1"/>
          </p:nvPr>
        </p:nvSpPr>
        <p:spPr bwMode="auto">
          <a:xfrm>
            <a:off x="609600" y="1600205"/>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826" tIns="54413" rIns="108826" bIns="544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108826" tIns="54413" rIns="108826" bIns="54413" rtlCol="0" anchor="ctr"/>
          <a:lstStyle>
            <a:lvl1pPr algn="l" defTabSz="544130" fontAlgn="auto">
              <a:spcBef>
                <a:spcPts val="0"/>
              </a:spcBef>
              <a:spcAft>
                <a:spcPts val="0"/>
              </a:spcAft>
              <a:defRPr sz="1400" i="0">
                <a:solidFill>
                  <a:prstClr val="black">
                    <a:tint val="75000"/>
                  </a:prstClr>
                </a:solidFill>
                <a:latin typeface="Calibri"/>
                <a:ea typeface="+mn-ea"/>
                <a:cs typeface="+mn-cs"/>
              </a:defRPr>
            </a:lvl1pPr>
          </a:lstStyle>
          <a:p>
            <a:pPr eaLnBrk="1" hangingPunct="1">
              <a:defRPr/>
            </a:pPr>
            <a:fld id="{5C5B9E7F-6110-6E4B-8AC1-D6D61B14698A}" type="datetimeFigureOut">
              <a:rPr lang="en-US">
                <a:sym typeface="Helvetica Light"/>
              </a:rPr>
              <a:pPr eaLnBrk="1" hangingPunct="1">
                <a:defRPr/>
              </a:pPr>
              <a:t>6/22/18</a:t>
            </a:fld>
            <a:endParaRPr lang="en-US">
              <a:sym typeface="Helvetica Light"/>
            </a:endParaRPr>
          </a:p>
        </p:txBody>
      </p:sp>
      <p:sp>
        <p:nvSpPr>
          <p:cNvPr id="5" name="Footer Placeholder 4"/>
          <p:cNvSpPr>
            <a:spLocks noGrp="1"/>
          </p:cNvSpPr>
          <p:nvPr>
            <p:ph type="ftr" sz="quarter" idx="3"/>
          </p:nvPr>
        </p:nvSpPr>
        <p:spPr>
          <a:xfrm>
            <a:off x="4165602" y="6356355"/>
            <a:ext cx="3860800" cy="365125"/>
          </a:xfrm>
          <a:prstGeom prst="rect">
            <a:avLst/>
          </a:prstGeom>
        </p:spPr>
        <p:txBody>
          <a:bodyPr vert="horz" lIns="108826" tIns="54413" rIns="108826" bIns="54413" rtlCol="0" anchor="ctr"/>
          <a:lstStyle>
            <a:lvl1pPr algn="ctr" defTabSz="544130" fontAlgn="auto">
              <a:spcBef>
                <a:spcPts val="0"/>
              </a:spcBef>
              <a:spcAft>
                <a:spcPts val="0"/>
              </a:spcAft>
              <a:defRPr sz="1400" i="0">
                <a:solidFill>
                  <a:prstClr val="black">
                    <a:tint val="75000"/>
                  </a:prstClr>
                </a:solidFill>
                <a:latin typeface="Calibri"/>
                <a:ea typeface="+mn-ea"/>
                <a:cs typeface="+mn-cs"/>
              </a:defRPr>
            </a:lvl1pPr>
          </a:lstStyle>
          <a:p>
            <a:pPr eaLnBrk="1" hangingPunct="1">
              <a:defRPr/>
            </a:pPr>
            <a:endParaRPr lang="en-US">
              <a:sym typeface="Helvetica Light"/>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108826" tIns="54413" rIns="108826" bIns="54413" rtlCol="0" anchor="ctr"/>
          <a:lstStyle>
            <a:lvl1pPr algn="r" defTabSz="544130" fontAlgn="auto">
              <a:spcBef>
                <a:spcPts val="0"/>
              </a:spcBef>
              <a:spcAft>
                <a:spcPts val="0"/>
              </a:spcAft>
              <a:defRPr sz="1400" i="0">
                <a:solidFill>
                  <a:prstClr val="black">
                    <a:tint val="75000"/>
                  </a:prstClr>
                </a:solidFill>
                <a:latin typeface="Calibri"/>
                <a:ea typeface="+mn-ea"/>
                <a:cs typeface="+mn-cs"/>
              </a:defRPr>
            </a:lvl1pPr>
          </a:lstStyle>
          <a:p>
            <a:pPr eaLnBrk="1" hangingPunct="1">
              <a:defRPr/>
            </a:pPr>
            <a:fld id="{42D87DCF-3141-354C-8286-856099B045B5}" type="slidenum">
              <a:rPr lang="en-US">
                <a:sym typeface="Helvetica Light"/>
              </a:rPr>
              <a:pPr eaLnBrk="1" hangingPunct="1">
                <a:defRPr/>
              </a:pPr>
              <a:t>‹#›</a:t>
            </a:fld>
            <a:endParaRPr lang="en-US">
              <a:sym typeface="Helvetica Light"/>
            </a:endParaRPr>
          </a:p>
        </p:txBody>
      </p:sp>
    </p:spTree>
    <p:extLst>
      <p:ext uri="{BB962C8B-B14F-4D97-AF65-F5344CB8AC3E}">
        <p14:creationId xmlns:p14="http://schemas.microsoft.com/office/powerpoint/2010/main" val="4019657923"/>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xStyles>
    <p:titleStyle>
      <a:lvl1pPr algn="ctr" defTabSz="544130" rtl="0" eaLnBrk="0" fontAlgn="base" hangingPunct="0">
        <a:spcBef>
          <a:spcPct val="0"/>
        </a:spcBef>
        <a:spcAft>
          <a:spcPct val="0"/>
        </a:spcAft>
        <a:defRPr sz="3300" b="1" kern="1200">
          <a:solidFill>
            <a:srgbClr val="800000"/>
          </a:solidFill>
          <a:latin typeface="Candara"/>
          <a:ea typeface="ＭＳ Ｐゴシック" charset="0"/>
          <a:cs typeface="ＭＳ Ｐゴシック" charset="0"/>
        </a:defRPr>
      </a:lvl1pPr>
      <a:lvl2pPr algn="ctr" defTabSz="544130" rtl="0" eaLnBrk="0" fontAlgn="base" hangingPunct="0">
        <a:spcBef>
          <a:spcPct val="0"/>
        </a:spcBef>
        <a:spcAft>
          <a:spcPct val="0"/>
        </a:spcAft>
        <a:defRPr sz="3300" b="1">
          <a:solidFill>
            <a:srgbClr val="800000"/>
          </a:solidFill>
          <a:latin typeface="Candara" charset="0"/>
          <a:ea typeface="ＭＳ Ｐゴシック" charset="0"/>
          <a:cs typeface="ＭＳ Ｐゴシック" charset="0"/>
        </a:defRPr>
      </a:lvl2pPr>
      <a:lvl3pPr algn="ctr" defTabSz="544130" rtl="0" eaLnBrk="0" fontAlgn="base" hangingPunct="0">
        <a:spcBef>
          <a:spcPct val="0"/>
        </a:spcBef>
        <a:spcAft>
          <a:spcPct val="0"/>
        </a:spcAft>
        <a:defRPr sz="3300" b="1">
          <a:solidFill>
            <a:srgbClr val="800000"/>
          </a:solidFill>
          <a:latin typeface="Candara" charset="0"/>
          <a:ea typeface="ＭＳ Ｐゴシック" charset="0"/>
          <a:cs typeface="ＭＳ Ｐゴシック" charset="0"/>
        </a:defRPr>
      </a:lvl3pPr>
      <a:lvl4pPr algn="ctr" defTabSz="544130" rtl="0" eaLnBrk="0" fontAlgn="base" hangingPunct="0">
        <a:spcBef>
          <a:spcPct val="0"/>
        </a:spcBef>
        <a:spcAft>
          <a:spcPct val="0"/>
        </a:spcAft>
        <a:defRPr sz="3300" b="1">
          <a:solidFill>
            <a:srgbClr val="800000"/>
          </a:solidFill>
          <a:latin typeface="Candara" charset="0"/>
          <a:ea typeface="ＭＳ Ｐゴシック" charset="0"/>
          <a:cs typeface="ＭＳ Ｐゴシック" charset="0"/>
        </a:defRPr>
      </a:lvl4pPr>
      <a:lvl5pPr algn="ctr" defTabSz="544130" rtl="0" eaLnBrk="0" fontAlgn="base" hangingPunct="0">
        <a:spcBef>
          <a:spcPct val="0"/>
        </a:spcBef>
        <a:spcAft>
          <a:spcPct val="0"/>
        </a:spcAft>
        <a:defRPr sz="3300" b="1">
          <a:solidFill>
            <a:srgbClr val="800000"/>
          </a:solidFill>
          <a:latin typeface="Candara" charset="0"/>
          <a:ea typeface="ＭＳ Ｐゴシック" charset="0"/>
          <a:cs typeface="ＭＳ Ｐゴシック" charset="0"/>
        </a:defRPr>
      </a:lvl5pPr>
      <a:lvl6pPr marL="544130" algn="ctr" defTabSz="544130" rtl="0" eaLnBrk="1" fontAlgn="base" hangingPunct="1">
        <a:spcBef>
          <a:spcPct val="0"/>
        </a:spcBef>
        <a:spcAft>
          <a:spcPct val="0"/>
        </a:spcAft>
        <a:defRPr sz="5300">
          <a:solidFill>
            <a:schemeClr val="tx1"/>
          </a:solidFill>
          <a:latin typeface="Calibri" charset="0"/>
          <a:ea typeface="ＭＳ Ｐゴシック" charset="0"/>
          <a:cs typeface="ＭＳ Ｐゴシック" charset="0"/>
        </a:defRPr>
      </a:lvl6pPr>
      <a:lvl7pPr marL="1088261" algn="ctr" defTabSz="544130" rtl="0" eaLnBrk="1" fontAlgn="base" hangingPunct="1">
        <a:spcBef>
          <a:spcPct val="0"/>
        </a:spcBef>
        <a:spcAft>
          <a:spcPct val="0"/>
        </a:spcAft>
        <a:defRPr sz="5300">
          <a:solidFill>
            <a:schemeClr val="tx1"/>
          </a:solidFill>
          <a:latin typeface="Calibri" charset="0"/>
          <a:ea typeface="ＭＳ Ｐゴシック" charset="0"/>
          <a:cs typeface="ＭＳ Ｐゴシック" charset="0"/>
        </a:defRPr>
      </a:lvl7pPr>
      <a:lvl8pPr marL="1632394" algn="ctr" defTabSz="544130" rtl="0" eaLnBrk="1" fontAlgn="base" hangingPunct="1">
        <a:spcBef>
          <a:spcPct val="0"/>
        </a:spcBef>
        <a:spcAft>
          <a:spcPct val="0"/>
        </a:spcAft>
        <a:defRPr sz="5300">
          <a:solidFill>
            <a:schemeClr val="tx1"/>
          </a:solidFill>
          <a:latin typeface="Calibri" charset="0"/>
          <a:ea typeface="ＭＳ Ｐゴシック" charset="0"/>
          <a:cs typeface="ＭＳ Ｐゴシック" charset="0"/>
        </a:defRPr>
      </a:lvl8pPr>
      <a:lvl9pPr marL="2176524" algn="ctr" defTabSz="544130" rtl="0" eaLnBrk="1" fontAlgn="base" hangingPunct="1">
        <a:spcBef>
          <a:spcPct val="0"/>
        </a:spcBef>
        <a:spcAft>
          <a:spcPct val="0"/>
        </a:spcAft>
        <a:defRPr sz="5300">
          <a:solidFill>
            <a:schemeClr val="tx1"/>
          </a:solidFill>
          <a:latin typeface="Calibri" charset="0"/>
          <a:ea typeface="ＭＳ Ｐゴシック" charset="0"/>
          <a:cs typeface="ＭＳ Ｐゴシック" charset="0"/>
        </a:defRPr>
      </a:lvl9pPr>
    </p:titleStyle>
    <p:bodyStyle>
      <a:lvl1pPr marL="408099" indent="-408099" algn="l" defTabSz="544130" rtl="0" eaLnBrk="0" fontAlgn="base" hangingPunct="0">
        <a:spcBef>
          <a:spcPct val="20000"/>
        </a:spcBef>
        <a:spcAft>
          <a:spcPct val="0"/>
        </a:spcAft>
        <a:buFont typeface="Arial" charset="0"/>
        <a:buChar char="•"/>
        <a:defRPr sz="3900" kern="1200">
          <a:solidFill>
            <a:schemeClr val="tx1"/>
          </a:solidFill>
          <a:latin typeface="+mn-lt"/>
          <a:ea typeface="ＭＳ Ｐゴシック" charset="0"/>
          <a:cs typeface="ＭＳ Ｐゴシック" charset="0"/>
        </a:defRPr>
      </a:lvl1pPr>
      <a:lvl2pPr marL="884213" indent="-340082" algn="l" defTabSz="544130" rtl="0" eaLnBrk="0" fontAlgn="base" hangingPunct="0">
        <a:spcBef>
          <a:spcPct val="20000"/>
        </a:spcBef>
        <a:spcAft>
          <a:spcPct val="0"/>
        </a:spcAft>
        <a:buFont typeface="Arial" charset="0"/>
        <a:buChar char="–"/>
        <a:defRPr sz="3300" kern="1200">
          <a:solidFill>
            <a:schemeClr val="tx1"/>
          </a:solidFill>
          <a:latin typeface="+mn-lt"/>
          <a:ea typeface="ＭＳ Ｐゴシック" charset="0"/>
          <a:cs typeface="+mn-cs"/>
        </a:defRPr>
      </a:lvl2pPr>
      <a:lvl3pPr marL="1360326" indent="-272064" algn="l" defTabSz="54413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3pPr>
      <a:lvl4pPr marL="1904458" indent="-272064" algn="l" defTabSz="544130" rtl="0" eaLnBrk="0" fontAlgn="base" hangingPunct="0">
        <a:spcBef>
          <a:spcPct val="20000"/>
        </a:spcBef>
        <a:spcAft>
          <a:spcPct val="0"/>
        </a:spcAft>
        <a:buFont typeface="Arial" charset="0"/>
        <a:buChar char="–"/>
        <a:defRPr sz="2300" kern="1200">
          <a:solidFill>
            <a:schemeClr val="tx1"/>
          </a:solidFill>
          <a:latin typeface="+mn-lt"/>
          <a:ea typeface="ＭＳ Ｐゴシック" charset="0"/>
          <a:cs typeface="+mn-cs"/>
        </a:defRPr>
      </a:lvl4pPr>
      <a:lvl5pPr marL="2448591" indent="-272064" algn="l" defTabSz="544130" rtl="0" eaLnBrk="0" fontAlgn="base" hangingPunct="0">
        <a:spcBef>
          <a:spcPct val="20000"/>
        </a:spcBef>
        <a:spcAft>
          <a:spcPct val="0"/>
        </a:spcAft>
        <a:buFont typeface="Arial" charset="0"/>
        <a:buChar char="»"/>
        <a:defRPr sz="2300" kern="1200">
          <a:solidFill>
            <a:schemeClr val="tx1"/>
          </a:solidFill>
          <a:latin typeface="+mn-lt"/>
          <a:ea typeface="ＭＳ Ｐゴシック" charset="0"/>
          <a:cs typeface="+mn-cs"/>
        </a:defRPr>
      </a:lvl5pPr>
      <a:lvl6pPr marL="2992723" indent="-272064" algn="l" defTabSz="544130" rtl="0" eaLnBrk="1" latinLnBrk="0" hangingPunct="1">
        <a:spcBef>
          <a:spcPct val="20000"/>
        </a:spcBef>
        <a:buFont typeface="Arial"/>
        <a:buChar char="•"/>
        <a:defRPr sz="2300" kern="1200">
          <a:solidFill>
            <a:schemeClr val="tx1"/>
          </a:solidFill>
          <a:latin typeface="+mn-lt"/>
          <a:ea typeface="+mn-ea"/>
          <a:cs typeface="+mn-cs"/>
        </a:defRPr>
      </a:lvl6pPr>
      <a:lvl7pPr marL="3536851" indent="-272064" algn="l" defTabSz="544130" rtl="0" eaLnBrk="1" latinLnBrk="0" hangingPunct="1">
        <a:spcBef>
          <a:spcPct val="20000"/>
        </a:spcBef>
        <a:buFont typeface="Arial"/>
        <a:buChar char="•"/>
        <a:defRPr sz="2300" kern="1200">
          <a:solidFill>
            <a:schemeClr val="tx1"/>
          </a:solidFill>
          <a:latin typeface="+mn-lt"/>
          <a:ea typeface="+mn-ea"/>
          <a:cs typeface="+mn-cs"/>
        </a:defRPr>
      </a:lvl7pPr>
      <a:lvl8pPr marL="4080983" indent="-272064" algn="l" defTabSz="544130" rtl="0" eaLnBrk="1" latinLnBrk="0" hangingPunct="1">
        <a:spcBef>
          <a:spcPct val="20000"/>
        </a:spcBef>
        <a:buFont typeface="Arial"/>
        <a:buChar char="•"/>
        <a:defRPr sz="2300" kern="1200">
          <a:solidFill>
            <a:schemeClr val="tx1"/>
          </a:solidFill>
          <a:latin typeface="+mn-lt"/>
          <a:ea typeface="+mn-ea"/>
          <a:cs typeface="+mn-cs"/>
        </a:defRPr>
      </a:lvl8pPr>
      <a:lvl9pPr marL="4625113" indent="-272064" algn="l" defTabSz="54413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44130" rtl="0" eaLnBrk="1" latinLnBrk="0" hangingPunct="1">
        <a:defRPr sz="2200" kern="1200">
          <a:solidFill>
            <a:schemeClr val="tx1"/>
          </a:solidFill>
          <a:latin typeface="+mn-lt"/>
          <a:ea typeface="+mn-ea"/>
          <a:cs typeface="+mn-cs"/>
        </a:defRPr>
      </a:lvl1pPr>
      <a:lvl2pPr marL="544130" algn="l" defTabSz="544130" rtl="0" eaLnBrk="1" latinLnBrk="0" hangingPunct="1">
        <a:defRPr sz="2200" kern="1200">
          <a:solidFill>
            <a:schemeClr val="tx1"/>
          </a:solidFill>
          <a:latin typeface="+mn-lt"/>
          <a:ea typeface="+mn-ea"/>
          <a:cs typeface="+mn-cs"/>
        </a:defRPr>
      </a:lvl2pPr>
      <a:lvl3pPr marL="1088261" algn="l" defTabSz="544130" rtl="0" eaLnBrk="1" latinLnBrk="0" hangingPunct="1">
        <a:defRPr sz="2200" kern="1200">
          <a:solidFill>
            <a:schemeClr val="tx1"/>
          </a:solidFill>
          <a:latin typeface="+mn-lt"/>
          <a:ea typeface="+mn-ea"/>
          <a:cs typeface="+mn-cs"/>
        </a:defRPr>
      </a:lvl3pPr>
      <a:lvl4pPr marL="1632394" algn="l" defTabSz="544130" rtl="0" eaLnBrk="1" latinLnBrk="0" hangingPunct="1">
        <a:defRPr sz="2200" kern="1200">
          <a:solidFill>
            <a:schemeClr val="tx1"/>
          </a:solidFill>
          <a:latin typeface="+mn-lt"/>
          <a:ea typeface="+mn-ea"/>
          <a:cs typeface="+mn-cs"/>
        </a:defRPr>
      </a:lvl4pPr>
      <a:lvl5pPr marL="2176524" algn="l" defTabSz="544130" rtl="0" eaLnBrk="1" latinLnBrk="0" hangingPunct="1">
        <a:defRPr sz="2200" kern="1200">
          <a:solidFill>
            <a:schemeClr val="tx1"/>
          </a:solidFill>
          <a:latin typeface="+mn-lt"/>
          <a:ea typeface="+mn-ea"/>
          <a:cs typeface="+mn-cs"/>
        </a:defRPr>
      </a:lvl5pPr>
      <a:lvl6pPr marL="2720655" algn="l" defTabSz="544130" rtl="0" eaLnBrk="1" latinLnBrk="0" hangingPunct="1">
        <a:defRPr sz="2200" kern="1200">
          <a:solidFill>
            <a:schemeClr val="tx1"/>
          </a:solidFill>
          <a:latin typeface="+mn-lt"/>
          <a:ea typeface="+mn-ea"/>
          <a:cs typeface="+mn-cs"/>
        </a:defRPr>
      </a:lvl6pPr>
      <a:lvl7pPr marL="3264788" algn="l" defTabSz="544130" rtl="0" eaLnBrk="1" latinLnBrk="0" hangingPunct="1">
        <a:defRPr sz="2200" kern="1200">
          <a:solidFill>
            <a:schemeClr val="tx1"/>
          </a:solidFill>
          <a:latin typeface="+mn-lt"/>
          <a:ea typeface="+mn-ea"/>
          <a:cs typeface="+mn-cs"/>
        </a:defRPr>
      </a:lvl7pPr>
      <a:lvl8pPr marL="3808916" algn="l" defTabSz="544130" rtl="0" eaLnBrk="1" latinLnBrk="0" hangingPunct="1">
        <a:defRPr sz="2200" kern="1200">
          <a:solidFill>
            <a:schemeClr val="tx1"/>
          </a:solidFill>
          <a:latin typeface="+mn-lt"/>
          <a:ea typeface="+mn-ea"/>
          <a:cs typeface="+mn-cs"/>
        </a:defRPr>
      </a:lvl8pPr>
      <a:lvl9pPr marL="4353049" algn="l" defTabSz="54413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25"/>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25"/>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25"/>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25"/>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46"/>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07"/>
            <a:ext cx="2743200" cy="365125"/>
          </a:xfrm>
          <a:prstGeom prst="rect">
            <a:avLst/>
          </a:prstGeom>
        </p:spPr>
        <p:txBody>
          <a:bodyPr vert="horz" lIns="91275" tIns="45642" rIns="91275" bIns="45642"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6/22/18</a:t>
            </a:fld>
            <a:endParaRPr lang="en-US"/>
          </a:p>
        </p:txBody>
      </p:sp>
      <p:sp>
        <p:nvSpPr>
          <p:cNvPr id="5" name="Footer Placeholder 4"/>
          <p:cNvSpPr>
            <a:spLocks noGrp="1"/>
          </p:cNvSpPr>
          <p:nvPr>
            <p:ph type="ftr" sz="quarter" idx="3"/>
          </p:nvPr>
        </p:nvSpPr>
        <p:spPr>
          <a:xfrm>
            <a:off x="4038600" y="6356607"/>
            <a:ext cx="4114800" cy="365125"/>
          </a:xfrm>
          <a:prstGeom prst="rect">
            <a:avLst/>
          </a:prstGeom>
        </p:spPr>
        <p:txBody>
          <a:bodyPr vert="horz" lIns="91275" tIns="45642" rIns="91275" bIns="45642"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607"/>
            <a:ext cx="2743200" cy="365125"/>
          </a:xfrm>
          <a:prstGeom prst="rect">
            <a:avLst/>
          </a:prstGeom>
        </p:spPr>
        <p:txBody>
          <a:bodyPr vert="horz" lIns="91275" tIns="45642" rIns="91275" bIns="45642"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6378"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2761"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69136"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5517"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190" indent="-22819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4570" indent="-22819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0947" indent="-22819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597327" indent="-22819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3704" indent="-22819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0084"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6464"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2840"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9223"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46"/>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607"/>
            <a:ext cx="2743200" cy="365125"/>
          </a:xfrm>
          <a:prstGeom prst="rect">
            <a:avLst/>
          </a:prstGeom>
        </p:spPr>
        <p:txBody>
          <a:bodyPr vert="horz" lIns="91275" tIns="45642" rIns="91275" bIns="45642"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6/22/18</a:t>
            </a:fld>
            <a:endParaRPr lang="en-US"/>
          </a:p>
        </p:txBody>
      </p:sp>
      <p:sp>
        <p:nvSpPr>
          <p:cNvPr id="5" name="Footer Placeholder 4"/>
          <p:cNvSpPr>
            <a:spLocks noGrp="1"/>
          </p:cNvSpPr>
          <p:nvPr>
            <p:ph type="ftr" sz="quarter" idx="3"/>
          </p:nvPr>
        </p:nvSpPr>
        <p:spPr>
          <a:xfrm>
            <a:off x="4038600" y="6356607"/>
            <a:ext cx="4114800" cy="365125"/>
          </a:xfrm>
          <a:prstGeom prst="rect">
            <a:avLst/>
          </a:prstGeom>
        </p:spPr>
        <p:txBody>
          <a:bodyPr vert="horz" lIns="91275" tIns="45642" rIns="91275" bIns="45642"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607"/>
            <a:ext cx="2743200" cy="365125"/>
          </a:xfrm>
          <a:prstGeom prst="rect">
            <a:avLst/>
          </a:prstGeom>
        </p:spPr>
        <p:txBody>
          <a:bodyPr vert="horz" lIns="91275" tIns="45642" rIns="91275" bIns="45642"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6378"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2761"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69136"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5517"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190" indent="-22819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4570" indent="-22819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0947" indent="-22819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597327" indent="-22819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3704" indent="-22819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0084"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6464"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2840"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9223" indent="-228190" algn="l" defTabSz="9127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25"/>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75" tIns="45642" rIns="91275" bIns="456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8" y="6245225"/>
            <a:ext cx="3860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3" y="6245225"/>
            <a:ext cx="2844800" cy="476250"/>
          </a:xfrm>
          <a:prstGeom prst="rect">
            <a:avLst/>
          </a:prstGeom>
          <a:noFill/>
          <a:ln w="9525">
            <a:noFill/>
            <a:miter lim="800000"/>
            <a:headEnd/>
            <a:tailEnd/>
          </a:ln>
          <a:effectLst/>
        </p:spPr>
        <p:txBody>
          <a:bodyPr vert="horz" wrap="square" lIns="91275" tIns="45642" rIns="91275" bIns="45642"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6378" algn="ctr" rtl="0" fontAlgn="base">
        <a:spcBef>
          <a:spcPct val="0"/>
        </a:spcBef>
        <a:spcAft>
          <a:spcPct val="0"/>
        </a:spcAft>
        <a:defRPr sz="4400">
          <a:solidFill>
            <a:srgbClr val="800000"/>
          </a:solidFill>
          <a:latin typeface="Eras Bold ITC" pitchFamily="34" charset="0"/>
          <a:cs typeface="Arial" charset="0"/>
        </a:defRPr>
      </a:lvl6pPr>
      <a:lvl7pPr marL="912761" algn="ctr" rtl="0" fontAlgn="base">
        <a:spcBef>
          <a:spcPct val="0"/>
        </a:spcBef>
        <a:spcAft>
          <a:spcPct val="0"/>
        </a:spcAft>
        <a:defRPr sz="4400">
          <a:solidFill>
            <a:srgbClr val="800000"/>
          </a:solidFill>
          <a:latin typeface="Eras Bold ITC" pitchFamily="34" charset="0"/>
          <a:cs typeface="Arial" charset="0"/>
        </a:defRPr>
      </a:lvl7pPr>
      <a:lvl8pPr marL="1369136" algn="ctr" rtl="0" fontAlgn="base">
        <a:spcBef>
          <a:spcPct val="0"/>
        </a:spcBef>
        <a:spcAft>
          <a:spcPct val="0"/>
        </a:spcAft>
        <a:defRPr sz="4400">
          <a:solidFill>
            <a:srgbClr val="800000"/>
          </a:solidFill>
          <a:latin typeface="Eras Bold ITC" pitchFamily="34" charset="0"/>
          <a:cs typeface="Arial" charset="0"/>
        </a:defRPr>
      </a:lvl8pPr>
      <a:lvl9pPr marL="1825517" algn="ctr" rtl="0" fontAlgn="base">
        <a:spcBef>
          <a:spcPct val="0"/>
        </a:spcBef>
        <a:spcAft>
          <a:spcPct val="0"/>
        </a:spcAft>
        <a:defRPr sz="4400">
          <a:solidFill>
            <a:srgbClr val="800000"/>
          </a:solidFill>
          <a:latin typeface="Eras Bold ITC" pitchFamily="34" charset="0"/>
          <a:cs typeface="Arial" charset="0"/>
        </a:defRPr>
      </a:lvl9pPr>
    </p:titleStyle>
    <p:bodyStyle>
      <a:lvl1pPr marL="342285" indent="-34228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1615" indent="-285237" algn="l" rtl="0" eaLnBrk="0" fontAlgn="base" hangingPunct="0">
        <a:spcBef>
          <a:spcPct val="20000"/>
        </a:spcBef>
        <a:spcAft>
          <a:spcPct val="0"/>
        </a:spcAft>
        <a:buChar char="–"/>
        <a:defRPr sz="2800">
          <a:solidFill>
            <a:schemeClr val="tx1"/>
          </a:solidFill>
          <a:latin typeface="+mn-lt"/>
          <a:ea typeface="Arial" charset="0"/>
          <a:cs typeface="+mn-cs"/>
        </a:defRPr>
      </a:lvl2pPr>
      <a:lvl3pPr marL="1140947" indent="-228190" algn="l" rtl="0" eaLnBrk="0" fontAlgn="base" hangingPunct="0">
        <a:spcBef>
          <a:spcPct val="20000"/>
        </a:spcBef>
        <a:spcAft>
          <a:spcPct val="0"/>
        </a:spcAft>
        <a:buChar char="•"/>
        <a:defRPr sz="2400">
          <a:solidFill>
            <a:schemeClr val="tx1"/>
          </a:solidFill>
          <a:latin typeface="+mn-lt"/>
          <a:ea typeface="Arial" charset="0"/>
          <a:cs typeface="+mn-cs"/>
        </a:defRPr>
      </a:lvl3pPr>
      <a:lvl4pPr marL="1597327" indent="-228190" algn="l" rtl="0" eaLnBrk="0" fontAlgn="base" hangingPunct="0">
        <a:spcBef>
          <a:spcPct val="20000"/>
        </a:spcBef>
        <a:spcAft>
          <a:spcPct val="0"/>
        </a:spcAft>
        <a:buChar char="–"/>
        <a:defRPr sz="2000">
          <a:solidFill>
            <a:schemeClr val="tx1"/>
          </a:solidFill>
          <a:latin typeface="+mn-lt"/>
          <a:ea typeface="Arial" charset="0"/>
          <a:cs typeface="+mn-cs"/>
        </a:defRPr>
      </a:lvl4pPr>
      <a:lvl5pPr marL="2053704" indent="-228190" algn="l" rtl="0" eaLnBrk="0" fontAlgn="base" hangingPunct="0">
        <a:spcBef>
          <a:spcPct val="20000"/>
        </a:spcBef>
        <a:spcAft>
          <a:spcPct val="0"/>
        </a:spcAft>
        <a:buChar char="»"/>
        <a:defRPr sz="2000">
          <a:solidFill>
            <a:schemeClr val="tx1"/>
          </a:solidFill>
          <a:latin typeface="+mn-lt"/>
          <a:ea typeface="Arial" charset="0"/>
          <a:cs typeface="+mn-cs"/>
        </a:defRPr>
      </a:lvl5pPr>
      <a:lvl6pPr marL="2510084" indent="-228190" algn="l" rtl="0" fontAlgn="base">
        <a:spcBef>
          <a:spcPct val="20000"/>
        </a:spcBef>
        <a:spcAft>
          <a:spcPct val="0"/>
        </a:spcAft>
        <a:buChar char="»"/>
        <a:defRPr sz="2000">
          <a:solidFill>
            <a:schemeClr val="tx1"/>
          </a:solidFill>
          <a:latin typeface="+mn-lt"/>
          <a:cs typeface="+mn-cs"/>
        </a:defRPr>
      </a:lvl6pPr>
      <a:lvl7pPr marL="2966464" indent="-228190" algn="l" rtl="0" fontAlgn="base">
        <a:spcBef>
          <a:spcPct val="20000"/>
        </a:spcBef>
        <a:spcAft>
          <a:spcPct val="0"/>
        </a:spcAft>
        <a:buChar char="»"/>
        <a:defRPr sz="2000">
          <a:solidFill>
            <a:schemeClr val="tx1"/>
          </a:solidFill>
          <a:latin typeface="+mn-lt"/>
          <a:cs typeface="+mn-cs"/>
        </a:defRPr>
      </a:lvl7pPr>
      <a:lvl8pPr marL="3422840" indent="-228190" algn="l" rtl="0" fontAlgn="base">
        <a:spcBef>
          <a:spcPct val="20000"/>
        </a:spcBef>
        <a:spcAft>
          <a:spcPct val="0"/>
        </a:spcAft>
        <a:buChar char="»"/>
        <a:defRPr sz="2000">
          <a:solidFill>
            <a:schemeClr val="tx1"/>
          </a:solidFill>
          <a:latin typeface="+mn-lt"/>
          <a:cs typeface="+mn-cs"/>
        </a:defRPr>
      </a:lvl8pPr>
      <a:lvl9pPr marL="3879223" indent="-22819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761" rtl="0" eaLnBrk="1" latinLnBrk="0" hangingPunct="1">
        <a:defRPr sz="1800" kern="1200">
          <a:solidFill>
            <a:schemeClr val="tx1"/>
          </a:solidFill>
          <a:latin typeface="+mn-lt"/>
          <a:ea typeface="+mn-ea"/>
          <a:cs typeface="+mn-cs"/>
        </a:defRPr>
      </a:lvl1pPr>
      <a:lvl2pPr marL="456378" algn="l" defTabSz="912761" rtl="0" eaLnBrk="1" latinLnBrk="0" hangingPunct="1">
        <a:defRPr sz="1800" kern="1200">
          <a:solidFill>
            <a:schemeClr val="tx1"/>
          </a:solidFill>
          <a:latin typeface="+mn-lt"/>
          <a:ea typeface="+mn-ea"/>
          <a:cs typeface="+mn-cs"/>
        </a:defRPr>
      </a:lvl2pPr>
      <a:lvl3pPr marL="912761" algn="l" defTabSz="912761" rtl="0" eaLnBrk="1" latinLnBrk="0" hangingPunct="1">
        <a:defRPr sz="1800" kern="1200">
          <a:solidFill>
            <a:schemeClr val="tx1"/>
          </a:solidFill>
          <a:latin typeface="+mn-lt"/>
          <a:ea typeface="+mn-ea"/>
          <a:cs typeface="+mn-cs"/>
        </a:defRPr>
      </a:lvl3pPr>
      <a:lvl4pPr marL="1369136" algn="l" defTabSz="912761" rtl="0" eaLnBrk="1" latinLnBrk="0" hangingPunct="1">
        <a:defRPr sz="1800" kern="1200">
          <a:solidFill>
            <a:schemeClr val="tx1"/>
          </a:solidFill>
          <a:latin typeface="+mn-lt"/>
          <a:ea typeface="+mn-ea"/>
          <a:cs typeface="+mn-cs"/>
        </a:defRPr>
      </a:lvl4pPr>
      <a:lvl5pPr marL="1825517" algn="l" defTabSz="912761" rtl="0" eaLnBrk="1" latinLnBrk="0" hangingPunct="1">
        <a:defRPr sz="1800" kern="1200">
          <a:solidFill>
            <a:schemeClr val="tx1"/>
          </a:solidFill>
          <a:latin typeface="+mn-lt"/>
          <a:ea typeface="+mn-ea"/>
          <a:cs typeface="+mn-cs"/>
        </a:defRPr>
      </a:lvl5pPr>
      <a:lvl6pPr marL="2281897" algn="l" defTabSz="912761" rtl="0" eaLnBrk="1" latinLnBrk="0" hangingPunct="1">
        <a:defRPr sz="1800" kern="1200">
          <a:solidFill>
            <a:schemeClr val="tx1"/>
          </a:solidFill>
          <a:latin typeface="+mn-lt"/>
          <a:ea typeface="+mn-ea"/>
          <a:cs typeface="+mn-cs"/>
        </a:defRPr>
      </a:lvl6pPr>
      <a:lvl7pPr marL="2738272" algn="l" defTabSz="912761" rtl="0" eaLnBrk="1" latinLnBrk="0" hangingPunct="1">
        <a:defRPr sz="1800" kern="1200">
          <a:solidFill>
            <a:schemeClr val="tx1"/>
          </a:solidFill>
          <a:latin typeface="+mn-lt"/>
          <a:ea typeface="+mn-ea"/>
          <a:cs typeface="+mn-cs"/>
        </a:defRPr>
      </a:lvl7pPr>
      <a:lvl8pPr marL="3194654" algn="l" defTabSz="912761" rtl="0" eaLnBrk="1" latinLnBrk="0" hangingPunct="1">
        <a:defRPr sz="1800" kern="1200">
          <a:solidFill>
            <a:schemeClr val="tx1"/>
          </a:solidFill>
          <a:latin typeface="+mn-lt"/>
          <a:ea typeface="+mn-ea"/>
          <a:cs typeface="+mn-cs"/>
        </a:defRPr>
      </a:lvl8pPr>
      <a:lvl9pPr marL="3651036" algn="l" defTabSz="9127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309563" y="267775"/>
            <a:ext cx="11582400" cy="1582456"/>
          </a:xfrm>
        </p:spPr>
        <p:txBody>
          <a:bodyPr/>
          <a:lstStyle/>
          <a:p>
            <a:r>
              <a:rPr lang="en-US" altLang="ja-JP" sz="3600" b="1" dirty="0">
                <a:latin typeface="Candara"/>
                <a:cs typeface="Candara"/>
              </a:rPr>
              <a:t>	   “Tate &amp; See That the Lord Is Good!”</a:t>
            </a:r>
            <a:br>
              <a:rPr lang="en-US" altLang="ja-JP" sz="4000" b="1" dirty="0">
                <a:latin typeface="Candara"/>
                <a:cs typeface="Candara"/>
              </a:rPr>
            </a:br>
            <a:r>
              <a:rPr lang="en-US" altLang="ja-JP" sz="2600" b="1" i="1" dirty="0">
                <a:latin typeface="Candara"/>
                <a:cs typeface="Candara"/>
              </a:rPr>
              <a:t>               CW All-Church Retreat 2018</a:t>
            </a:r>
            <a:endParaRPr lang="en-US" sz="2600" b="1" i="1" dirty="0">
              <a:latin typeface="Candara"/>
              <a:cs typeface="Candara"/>
            </a:endParaRPr>
          </a:p>
        </p:txBody>
      </p:sp>
      <p:sp>
        <p:nvSpPr>
          <p:cNvPr id="7171" name="Rectangle 3"/>
          <p:cNvSpPr>
            <a:spLocks noGrp="1" noChangeArrowheads="1"/>
          </p:cNvSpPr>
          <p:nvPr>
            <p:ph type="body" idx="1"/>
          </p:nvPr>
        </p:nvSpPr>
        <p:spPr>
          <a:xfrm>
            <a:off x="309564" y="1917291"/>
            <a:ext cx="11582399" cy="4940710"/>
          </a:xfrm>
        </p:spPr>
        <p:txBody>
          <a:bodyPr/>
          <a:lstStyle/>
          <a:p>
            <a:pPr marL="575275" indent="-575275">
              <a:spcBef>
                <a:spcPts val="0"/>
              </a:spcBef>
              <a:defRPr/>
            </a:pPr>
            <a:r>
              <a:rPr lang="en-US" sz="3000" b="1" dirty="0">
                <a:solidFill>
                  <a:srgbClr val="FF0000"/>
                </a:solidFill>
                <a:latin typeface="Candara"/>
                <a:cs typeface="Candara"/>
              </a:rPr>
              <a:t>Session 1  	Navigating the Assorted Fare of God’s Table  </a:t>
            </a:r>
            <a:br>
              <a:rPr lang="en-US" sz="3000" b="1" dirty="0">
                <a:solidFill>
                  <a:srgbClr val="FF0000"/>
                </a:solidFill>
                <a:latin typeface="Candara"/>
                <a:cs typeface="Candara"/>
              </a:rPr>
            </a:br>
            <a:r>
              <a:rPr lang="en-US" sz="3000" b="1" dirty="0">
                <a:solidFill>
                  <a:srgbClr val="FF0000"/>
                </a:solidFill>
                <a:latin typeface="Candara"/>
                <a:cs typeface="Candara"/>
              </a:rPr>
              <a:t>			</a:t>
            </a:r>
            <a:r>
              <a:rPr lang="en-US" sz="2400" b="1" dirty="0">
                <a:solidFill>
                  <a:srgbClr val="FF0000"/>
                </a:solidFill>
                <a:latin typeface="Candara"/>
                <a:cs typeface="Candara"/>
              </a:rPr>
              <a:t>(Psalm 34:1-7)</a:t>
            </a:r>
          </a:p>
          <a:p>
            <a:pPr marL="575275" indent="-575275">
              <a:spcBef>
                <a:spcPts val="0"/>
              </a:spcBef>
              <a:defRPr/>
            </a:pPr>
            <a:endParaRPr lang="en-US" sz="1400" b="1" dirty="0">
              <a:solidFill>
                <a:srgbClr val="FF6600"/>
              </a:solidFill>
              <a:latin typeface="Candara"/>
              <a:cs typeface="Candara"/>
            </a:endParaRPr>
          </a:p>
          <a:p>
            <a:pPr marL="575275" indent="-575275">
              <a:spcBef>
                <a:spcPts val="0"/>
              </a:spcBef>
              <a:defRPr/>
            </a:pPr>
            <a:r>
              <a:rPr lang="en-US" sz="3000" b="1" dirty="0">
                <a:latin typeface="Candara"/>
                <a:cs typeface="Candara"/>
              </a:rPr>
              <a:t>Session 2	Giving Thanks for the Goodness of God </a:t>
            </a:r>
            <a:br>
              <a:rPr lang="en-US" sz="3000" b="1" dirty="0">
                <a:latin typeface="Candara"/>
                <a:cs typeface="Candara"/>
              </a:rPr>
            </a:br>
            <a:r>
              <a:rPr lang="en-US" sz="3000" b="1" dirty="0">
                <a:latin typeface="Candara"/>
                <a:cs typeface="Candara"/>
              </a:rPr>
              <a:t>			</a:t>
            </a:r>
            <a:r>
              <a:rPr lang="en-US" sz="2400" b="1" dirty="0">
                <a:latin typeface="Candara"/>
                <a:cs typeface="Candara"/>
              </a:rPr>
              <a:t>(Psalm 34:8-10)</a:t>
            </a:r>
          </a:p>
          <a:p>
            <a:pPr marL="575275" indent="-575275">
              <a:spcBef>
                <a:spcPts val="0"/>
              </a:spcBef>
              <a:defRPr/>
            </a:pPr>
            <a:endParaRPr lang="en-US" sz="1400" b="1" dirty="0">
              <a:solidFill>
                <a:srgbClr val="000000"/>
              </a:solidFill>
              <a:latin typeface="Candara"/>
              <a:cs typeface="Candara"/>
            </a:endParaRPr>
          </a:p>
          <a:p>
            <a:pPr marL="575275" indent="-575275">
              <a:spcBef>
                <a:spcPts val="0"/>
              </a:spcBef>
              <a:defRPr/>
            </a:pPr>
            <a:r>
              <a:rPr lang="en-US" sz="3000" b="1" dirty="0">
                <a:solidFill>
                  <a:srgbClr val="000000"/>
                </a:solidFill>
                <a:latin typeface="Candara"/>
                <a:cs typeface="Candara"/>
              </a:rPr>
              <a:t>Session 3	Learning to Sit like Children at God’s Table </a:t>
            </a:r>
            <a:br>
              <a:rPr lang="en-US" sz="3000" b="1" dirty="0">
                <a:solidFill>
                  <a:srgbClr val="000000"/>
                </a:solidFill>
                <a:latin typeface="Candara"/>
                <a:cs typeface="Candara"/>
              </a:rPr>
            </a:br>
            <a:r>
              <a:rPr lang="en-US" sz="3000" b="1" dirty="0">
                <a:solidFill>
                  <a:srgbClr val="000000"/>
                </a:solidFill>
                <a:latin typeface="Candara"/>
                <a:cs typeface="Candara"/>
              </a:rPr>
              <a:t>			</a:t>
            </a:r>
            <a:r>
              <a:rPr lang="en-US" sz="2400" b="1" dirty="0">
                <a:solidFill>
                  <a:srgbClr val="000000"/>
                </a:solidFill>
                <a:latin typeface="Candara"/>
                <a:cs typeface="Candara"/>
              </a:rPr>
              <a:t>(Psalm 34:11-18)</a:t>
            </a:r>
          </a:p>
          <a:p>
            <a:pPr marL="575275" indent="-575275">
              <a:spcBef>
                <a:spcPts val="0"/>
              </a:spcBef>
              <a:defRPr/>
            </a:pPr>
            <a:endParaRPr lang="en-US" sz="1400" b="1" dirty="0">
              <a:solidFill>
                <a:srgbClr val="000000"/>
              </a:solidFill>
              <a:latin typeface="Candara"/>
              <a:cs typeface="Candara"/>
            </a:endParaRPr>
          </a:p>
          <a:p>
            <a:pPr marL="575275" indent="-575275">
              <a:spcBef>
                <a:spcPts val="0"/>
              </a:spcBef>
              <a:defRPr/>
            </a:pPr>
            <a:r>
              <a:rPr lang="en-US" sz="3200" b="1" dirty="0">
                <a:latin typeface="Candara"/>
                <a:cs typeface="Candara"/>
              </a:rPr>
              <a:t>Session 4	</a:t>
            </a:r>
            <a:r>
              <a:rPr lang="en-US" sz="2800" b="1" dirty="0">
                <a:latin typeface="Candara"/>
                <a:cs typeface="Candara"/>
              </a:rPr>
              <a:t>Sticking at God’s Table even When It Seems like We Are </a:t>
            </a:r>
          </a:p>
          <a:p>
            <a:pPr marL="0" indent="0">
              <a:spcBef>
                <a:spcPts val="0"/>
              </a:spcBef>
              <a:buNone/>
              <a:defRPr/>
            </a:pPr>
            <a:r>
              <a:rPr lang="en-US" sz="2800" b="1" dirty="0">
                <a:latin typeface="Candara"/>
                <a:cs typeface="Candara"/>
              </a:rPr>
              <a:t>			Being Starved 			</a:t>
            </a:r>
            <a:br>
              <a:rPr lang="en-US" sz="2800" b="1" dirty="0">
                <a:latin typeface="Candara"/>
                <a:cs typeface="Candara"/>
              </a:rPr>
            </a:br>
            <a:r>
              <a:rPr lang="en-US" sz="2800" b="1" dirty="0">
                <a:latin typeface="Candara"/>
                <a:cs typeface="Candara"/>
              </a:rPr>
              <a:t>			</a:t>
            </a:r>
            <a:r>
              <a:rPr lang="en-US" sz="2400" b="1" dirty="0">
                <a:latin typeface="Candara"/>
                <a:cs typeface="Candara"/>
              </a:rPr>
              <a:t>(</a:t>
            </a:r>
            <a:r>
              <a:rPr lang="en-US" sz="2400" b="1" dirty="0">
                <a:solidFill>
                  <a:srgbClr val="000000"/>
                </a:solidFill>
                <a:latin typeface="Candara"/>
                <a:cs typeface="Candara"/>
              </a:rPr>
              <a:t>Psalm 34:19-22</a:t>
            </a:r>
            <a:r>
              <a:rPr lang="en-US" sz="2400" b="1" dirty="0">
                <a:latin typeface="Candara"/>
                <a:cs typeface="Candara"/>
              </a:rPr>
              <a:t>)</a:t>
            </a:r>
            <a:endParaRPr lang="en-US" sz="3100" b="1" dirty="0">
              <a:latin typeface="Candara"/>
              <a:cs typeface="Candara"/>
            </a:endParaRPr>
          </a:p>
        </p:txBody>
      </p:sp>
      <p:pic>
        <p:nvPicPr>
          <p:cNvPr id="6" name="Picture 5" descr="C:\Users\kate-kim\Downloads\CW_retreat_cvr.jpg">
            <a:extLst>
              <a:ext uri="{FF2B5EF4-FFF2-40B4-BE49-F238E27FC236}">
                <a16:creationId xmlns:a16="http://schemas.microsoft.com/office/drawing/2014/main" id="{70D56923-C233-4847-A4B1-F8E002F0CA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2790"/>
            <a:ext cx="2433637" cy="1332425"/>
          </a:xfrm>
          <a:prstGeom prst="rect">
            <a:avLst/>
          </a:prstGeom>
          <a:noFill/>
          <a:ln>
            <a:noFill/>
          </a:ln>
        </p:spPr>
      </p:pic>
    </p:spTree>
    <p:extLst>
      <p:ext uri="{BB962C8B-B14F-4D97-AF65-F5344CB8AC3E}">
        <p14:creationId xmlns:p14="http://schemas.microsoft.com/office/powerpoint/2010/main" val="115008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271462" y="2895599"/>
            <a:ext cx="11582400" cy="715889"/>
          </a:xfrm>
        </p:spPr>
        <p:txBody>
          <a:bodyPr/>
          <a:lstStyle/>
          <a:p>
            <a:pPr eaLnBrk="1" hangingPunct="1">
              <a:defRPr/>
            </a:pPr>
            <a:r>
              <a:rPr lang="en-US" sz="4200" b="1" i="1" dirty="0">
                <a:effectLst>
                  <a:outerShdw blurRad="38100" dist="38100" dir="2700000" algn="tl">
                    <a:srgbClr val="DDDDDD"/>
                  </a:outerShdw>
                </a:effectLst>
                <a:latin typeface="Candara"/>
                <a:ea typeface="MS PGothic" charset="0"/>
                <a:cs typeface="Candara"/>
              </a:rPr>
              <a:t>“Navigating the Assorted Fare of God’s Table ”</a:t>
            </a:r>
          </a:p>
        </p:txBody>
      </p:sp>
      <p:sp>
        <p:nvSpPr>
          <p:cNvPr id="129027" name="Rectangle 3"/>
          <p:cNvSpPr>
            <a:spLocks noGrp="1" noChangeArrowheads="1"/>
          </p:cNvSpPr>
          <p:nvPr>
            <p:ph type="body" idx="4294967295"/>
          </p:nvPr>
        </p:nvSpPr>
        <p:spPr>
          <a:xfrm>
            <a:off x="812800" y="3611489"/>
            <a:ext cx="10668000" cy="3017911"/>
          </a:xfrm>
        </p:spPr>
        <p:txBody>
          <a:bodyPr/>
          <a:lstStyle/>
          <a:p>
            <a:pPr algn="ctr" eaLnBrk="1" hangingPunct="1">
              <a:buNone/>
              <a:defRPr/>
            </a:pPr>
            <a:r>
              <a:rPr lang="en-US" sz="3200" i="1" dirty="0">
                <a:effectLst>
                  <a:outerShdw blurRad="38100" dist="38100" dir="2700000" algn="tl">
                    <a:srgbClr val="DDDDDD"/>
                  </a:outerShdw>
                </a:effectLst>
                <a:latin typeface="Candara"/>
                <a:ea typeface="MS PGothic" charset="0"/>
                <a:cs typeface="Candara"/>
              </a:rPr>
              <a:t>Psalm 34:1-7 </a:t>
            </a:r>
          </a:p>
          <a:p>
            <a:pPr algn="ctr" eaLnBrk="1" hangingPunct="1">
              <a:buNone/>
              <a:defRPr/>
            </a:pPr>
            <a:r>
              <a:rPr lang="en-US" sz="3200" b="1" dirty="0">
                <a:effectLst>
                  <a:outerShdw blurRad="38100" dist="38100" dir="2700000" algn="tl">
                    <a:srgbClr val="DDDDDD"/>
                  </a:outerShdw>
                </a:effectLst>
                <a:latin typeface="Candara"/>
                <a:ea typeface="MS PGothic" charset="0"/>
                <a:cs typeface="Candara"/>
              </a:rPr>
              <a:t>Session 1 [Friday Evening]</a:t>
            </a:r>
          </a:p>
          <a:p>
            <a:pPr algn="ctr" eaLnBrk="1" hangingPunct="1">
              <a:buNone/>
              <a:defRPr/>
            </a:pPr>
            <a:r>
              <a:rPr lang="en-US" sz="3200" i="1" dirty="0">
                <a:effectLst>
                  <a:outerShdw blurRad="38100" dist="38100" dir="2700000" algn="tl">
                    <a:srgbClr val="DDDDDD"/>
                  </a:outerShdw>
                </a:effectLst>
                <a:latin typeface="Candara"/>
                <a:ea typeface="MS PGothic" charset="0"/>
                <a:cs typeface="Candara"/>
              </a:rPr>
              <a:t>All-Church Retreat 2018</a:t>
            </a:r>
          </a:p>
          <a:p>
            <a:pPr algn="ctr" eaLnBrk="1" hangingPunct="1">
              <a:buNone/>
              <a:defRPr/>
            </a:pPr>
            <a:r>
              <a:rPr lang="en-US" sz="3200" b="1" dirty="0">
                <a:latin typeface="Candara"/>
                <a:cs typeface="Candara"/>
              </a:rPr>
              <a:t>©</a:t>
            </a:r>
            <a:r>
              <a:rPr lang="en-US" sz="3200" dirty="0"/>
              <a:t> </a:t>
            </a:r>
            <a:r>
              <a:rPr lang="en-US" sz="3200" b="1" dirty="0">
                <a:effectLst>
                  <a:outerShdw blurRad="38100" dist="38100" dir="2700000" algn="tl">
                    <a:srgbClr val="DDDDDD"/>
                  </a:outerShdw>
                </a:effectLst>
                <a:latin typeface="Candara" charset="0"/>
                <a:ea typeface="MS PGothic" charset="0"/>
                <a:cs typeface="Arial" charset="0"/>
              </a:rPr>
              <a:t>June 22, 2018</a:t>
            </a:r>
          </a:p>
          <a:p>
            <a:pPr algn="ctr">
              <a:buNone/>
              <a:defRPr/>
            </a:pPr>
            <a:r>
              <a:rPr lang="en-US" sz="3200" b="1" i="1" dirty="0">
                <a:effectLst>
                  <a:outerShdw blurRad="38100" dist="38100" dir="2700000" algn="tl">
                    <a:srgbClr val="DDDDDD"/>
                  </a:outerShdw>
                </a:effectLst>
                <a:latin typeface="Candara"/>
                <a:ea typeface="MS PGothic" charset="0"/>
                <a:cs typeface="Candara"/>
              </a:rPr>
              <a:t>Pastor Scott Bullock</a:t>
            </a:r>
          </a:p>
        </p:txBody>
      </p:sp>
      <p:pic>
        <p:nvPicPr>
          <p:cNvPr id="4" name="Picture 3" descr="C:\Users\kate-kim\Downloads\CW_retreat_cvr.jpg">
            <a:extLst>
              <a:ext uri="{FF2B5EF4-FFF2-40B4-BE49-F238E27FC236}">
                <a16:creationId xmlns:a16="http://schemas.microsoft.com/office/drawing/2014/main" id="{F86721CB-3C69-6D46-AD30-A0B62A9002E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23852" y="383098"/>
            <a:ext cx="4114800" cy="2387141"/>
          </a:xfrm>
          <a:prstGeom prst="rect">
            <a:avLst/>
          </a:prstGeom>
          <a:noFill/>
          <a:ln>
            <a:noFill/>
          </a:ln>
        </p:spPr>
      </p:pic>
    </p:spTree>
    <p:extLst>
      <p:ext uri="{BB962C8B-B14F-4D97-AF65-F5344CB8AC3E}">
        <p14:creationId xmlns:p14="http://schemas.microsoft.com/office/powerpoint/2010/main" val="256167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3"/>
          <p:cNvSpPr>
            <a:spLocks noGrp="1" noChangeArrowheads="1"/>
          </p:cNvSpPr>
          <p:nvPr>
            <p:ph idx="1"/>
          </p:nvPr>
        </p:nvSpPr>
        <p:spPr>
          <a:xfrm>
            <a:off x="449705" y="1474839"/>
            <a:ext cx="11437495" cy="5230759"/>
          </a:xfrm>
        </p:spPr>
        <p:txBody>
          <a:bodyPr/>
          <a:lstStyle/>
          <a:p>
            <a:pPr marL="612045" indent="-612045" eaLnBrk="1" hangingPunct="1">
              <a:spcBef>
                <a:spcPts val="0"/>
              </a:spcBef>
              <a:buFont typeface="Eras Bold ITC" charset="0"/>
              <a:buAutoNum type="arabicPeriod"/>
            </a:pPr>
            <a:r>
              <a:rPr lang="en-US" sz="2600" dirty="0">
                <a:ea typeface="MS PGothic" charset="0"/>
              </a:rPr>
              <a:t>I’d like you to do a reality check. How do you feel about the table God has spread out before you at this moment? Is it something that whets your appetite? Perhaps you are having a difficult time with the plate that God has placed before you. What, if anything, can you bless/praise him for? </a:t>
            </a:r>
          </a:p>
          <a:p>
            <a:pPr marL="612045" indent="-612045" eaLnBrk="1" hangingPunct="1">
              <a:spcBef>
                <a:spcPts val="0"/>
              </a:spcBef>
              <a:buFont typeface="Eras Bold ITC" charset="0"/>
              <a:buAutoNum type="arabicPeriod"/>
            </a:pPr>
            <a:endParaRPr lang="en-US" sz="1200" dirty="0">
              <a:ea typeface="MS PGothic" charset="0"/>
            </a:endParaRPr>
          </a:p>
          <a:p>
            <a:pPr marL="612045" indent="-612045" eaLnBrk="1" hangingPunct="1">
              <a:spcBef>
                <a:spcPts val="0"/>
              </a:spcBef>
              <a:buFont typeface="Eras Bold ITC" charset="0"/>
              <a:buAutoNum type="arabicPeriod"/>
            </a:pPr>
            <a:r>
              <a:rPr lang="en-US" sz="2600" dirty="0">
                <a:ea typeface="MS PGothic" charset="0"/>
              </a:rPr>
              <a:t>What might be the source of your boasting other than God’s provision, e.g. education, profession, financial resources, kids, other? Let’s name and confess them to one another, acknowledging our misplaced tendency as sinful human beings to boast in things that are not God. </a:t>
            </a:r>
          </a:p>
          <a:p>
            <a:pPr marL="612045" indent="-612045" eaLnBrk="1" hangingPunct="1">
              <a:spcBef>
                <a:spcPts val="0"/>
              </a:spcBef>
              <a:buFont typeface="Eras Bold ITC" charset="0"/>
              <a:buAutoNum type="arabicPeriod"/>
            </a:pPr>
            <a:endParaRPr lang="en-US" sz="1200" dirty="0">
              <a:ea typeface="MS PGothic" charset="0"/>
            </a:endParaRPr>
          </a:p>
          <a:p>
            <a:pPr marL="612045" indent="-612045" eaLnBrk="1" hangingPunct="1">
              <a:spcBef>
                <a:spcPts val="0"/>
              </a:spcBef>
              <a:buFont typeface="Eras Bold ITC" charset="0"/>
              <a:buAutoNum type="arabicPeriod"/>
            </a:pPr>
            <a:r>
              <a:rPr lang="en-US" sz="2600" dirty="0">
                <a:ea typeface="MS PGothic" charset="0"/>
              </a:rPr>
              <a:t>Think about the place of poverty in your soul (“this poor man” of verse 6), in your life and spend some time praying for one another in those areas that you are poor of spirit, or faith, in life and need to cry out to the Lord for salvation (Psalm 34:6) </a:t>
            </a:r>
          </a:p>
        </p:txBody>
      </p:sp>
      <p:sp>
        <p:nvSpPr>
          <p:cNvPr id="6" name="Rectangle 2"/>
          <p:cNvSpPr>
            <a:spLocks noGrp="1" noChangeArrowheads="1"/>
          </p:cNvSpPr>
          <p:nvPr>
            <p:ph type="title"/>
          </p:nvPr>
        </p:nvSpPr>
        <p:spPr>
          <a:xfrm>
            <a:off x="292510" y="441247"/>
            <a:ext cx="11582400" cy="701659"/>
          </a:xfrm>
        </p:spPr>
        <p:txBody>
          <a:bodyPr/>
          <a:lstStyle/>
          <a:p>
            <a:pPr eaLnBrk="1" hangingPunct="1"/>
            <a:r>
              <a:rPr lang="en-US" sz="3600" dirty="0">
                <a:ea typeface="MS PGothic" charset="0"/>
                <a:cs typeface="Candara"/>
              </a:rPr>
              <a:t>SMALL GROUP QUESTIONS</a:t>
            </a:r>
          </a:p>
        </p:txBody>
      </p:sp>
      <p:pic>
        <p:nvPicPr>
          <p:cNvPr id="5" name="Picture 4" descr="C:\Users\kate-kim\Downloads\CW_retreat_cvr.jpg">
            <a:extLst>
              <a:ext uri="{FF2B5EF4-FFF2-40B4-BE49-F238E27FC236}">
                <a16:creationId xmlns:a16="http://schemas.microsoft.com/office/drawing/2014/main" id="{BB1812CC-DA1E-8541-84C5-EECDBF1F91D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2138"/>
            <a:ext cx="2147888" cy="1239878"/>
          </a:xfrm>
          <a:prstGeom prst="rect">
            <a:avLst/>
          </a:prstGeom>
          <a:noFill/>
          <a:ln>
            <a:noFill/>
          </a:ln>
        </p:spPr>
      </p:pic>
    </p:spTree>
    <p:extLst>
      <p:ext uri="{BB962C8B-B14F-4D97-AF65-F5344CB8AC3E}">
        <p14:creationId xmlns:p14="http://schemas.microsoft.com/office/powerpoint/2010/main" val="88148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NormalPa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39889</TotalTime>
  <Words>210</Words>
  <Application>Microsoft Macintosh PowerPoint</Application>
  <PresentationFormat>Widescreen</PresentationFormat>
  <Paragraphs>22</Paragraphs>
  <Slides>5</Slides>
  <Notes>3</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5</vt:i4>
      </vt:variant>
    </vt:vector>
  </HeadingPairs>
  <TitlesOfParts>
    <vt:vector size="28" baseType="lpstr">
      <vt:lpstr>ＭＳ Ｐゴシック</vt:lpstr>
      <vt:lpstr>ＭＳ Ｐゴシック</vt:lpstr>
      <vt:lpstr>Arial</vt:lpstr>
      <vt:lpstr>Calibri</vt:lpstr>
      <vt:lpstr>Calibri Light</vt:lpstr>
      <vt:lpstr>Candara</vt:lpstr>
      <vt:lpstr>Eras Bold ITC</vt:lpstr>
      <vt:lpstr>Eras Medium ITC</vt:lpstr>
      <vt:lpstr>Helvetica Light</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16_Default Design</vt:lpstr>
      <vt:lpstr>NormalPaul</vt:lpstr>
      <vt:lpstr>PowerPoint Presentation</vt:lpstr>
      <vt:lpstr>    “Tate &amp; See That the Lord Is Good!”                CW All-Church Retreat 2018</vt:lpstr>
      <vt:lpstr>“Navigating the Assorted Fare of God’s Table ”</vt:lpstr>
      <vt:lpstr>SMALL GROUP QUESTIONS</vt:lpstr>
      <vt:lpstr>PowerPoint Presentation</vt:lpstr>
    </vt:vector>
  </TitlesOfParts>
  <Manager/>
  <Company>UFP</Company>
  <LinksUpToDate>false</LinksUpToDate>
  <SharedDoc>false</SharedDoc>
  <HyperlinkBase/>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2991</cp:revision>
  <cp:lastPrinted>2016-05-15T15:24:37Z</cp:lastPrinted>
  <dcterms:created xsi:type="dcterms:W3CDTF">2007-10-20T20:09:35Z</dcterms:created>
  <dcterms:modified xsi:type="dcterms:W3CDTF">2018-06-23T00:27:00Z</dcterms:modified>
  <cp:category/>
</cp:coreProperties>
</file>