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279" r:id="rId11"/>
    <p:sldMasterId id="2147484291" r:id="rId12"/>
    <p:sldMasterId id="2147484303" r:id="rId13"/>
    <p:sldMasterId id="2147484315" r:id="rId14"/>
  </p:sldMasterIdLst>
  <p:notesMasterIdLst>
    <p:notesMasterId r:id="rId20"/>
  </p:notesMasterIdLst>
  <p:handoutMasterIdLst>
    <p:handoutMasterId r:id="rId21"/>
  </p:handoutMasterIdLst>
  <p:sldIdLst>
    <p:sldId id="281" r:id="rId15"/>
    <p:sldId id="511" r:id="rId16"/>
    <p:sldId id="495" r:id="rId17"/>
    <p:sldId id="509" r:id="rId18"/>
    <p:sldId id="28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6378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2761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69136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5517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1897" algn="l" defTabSz="456378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38272" algn="l" defTabSz="456378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194654" algn="l" defTabSz="456378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1036" algn="l" defTabSz="456378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00000"/>
    <a:srgbClr val="FFFF00"/>
    <a:srgbClr val="CC33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6" autoAdjust="0"/>
    <p:restoredTop sz="92818"/>
  </p:normalViewPr>
  <p:slideViewPr>
    <p:cSldViewPr>
      <p:cViewPr varScale="1">
        <p:scale>
          <a:sx n="87" d="100"/>
          <a:sy n="87" d="100"/>
        </p:scale>
        <p:origin x="224" y="73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6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7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91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55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1897" algn="l" defTabSz="912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272" algn="l" defTabSz="912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54" algn="l" defTabSz="912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36" algn="l" defTabSz="9127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2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defTabSz="583981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fld id="{6D3A1F80-21B7-204D-B46E-88C792707180}" type="slidenum">
              <a:rPr lang="en-US" sz="1200" kern="0">
                <a:solidFill>
                  <a:srgbClr val="000000"/>
                </a:solidFill>
                <a:sym typeface="Helvetica Light"/>
              </a:rPr>
              <a:pPr algn="r" defTabSz="583981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</a:pPr>
              <a:t>3</a:t>
            </a:fld>
            <a:endParaRPr lang="en-US" sz="1200" kern="0">
              <a:solidFill>
                <a:srgbClr val="000000"/>
              </a:solidFill>
              <a:sym typeface="Helvetica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28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0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0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2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2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02" indent="0" algn="ctr">
              <a:buNone/>
              <a:defRPr/>
            </a:lvl2pPr>
            <a:lvl3pPr marL="1088205" indent="0" algn="ctr">
              <a:buNone/>
              <a:defRPr/>
            </a:lvl3pPr>
            <a:lvl4pPr marL="1632311" indent="0" algn="ctr">
              <a:buNone/>
              <a:defRPr/>
            </a:lvl4pPr>
            <a:lvl5pPr marL="2176413" indent="0" algn="ctr">
              <a:buNone/>
              <a:defRPr/>
            </a:lvl5pPr>
            <a:lvl6pPr marL="2720515" indent="0" algn="ctr">
              <a:buNone/>
              <a:defRPr/>
            </a:lvl6pPr>
            <a:lvl7pPr marL="3264621" indent="0" algn="ctr">
              <a:buNone/>
              <a:defRPr/>
            </a:lvl7pPr>
            <a:lvl8pPr marL="3808721" indent="0" algn="ctr">
              <a:buNone/>
              <a:defRPr/>
            </a:lvl8pPr>
            <a:lvl9pPr marL="43528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382A-8E48-FE4E-8815-4FF092022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593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FFB0-D6B5-6F4C-B86B-358612621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5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4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102" indent="0">
              <a:buNone/>
              <a:defRPr sz="2200"/>
            </a:lvl2pPr>
            <a:lvl3pPr marL="1088205" indent="0">
              <a:buNone/>
              <a:defRPr sz="1900"/>
            </a:lvl3pPr>
            <a:lvl4pPr marL="1632311" indent="0">
              <a:buNone/>
              <a:defRPr sz="1700"/>
            </a:lvl4pPr>
            <a:lvl5pPr marL="2176413" indent="0">
              <a:buNone/>
              <a:defRPr sz="1700"/>
            </a:lvl5pPr>
            <a:lvl6pPr marL="2720515" indent="0">
              <a:buNone/>
              <a:defRPr sz="1700"/>
            </a:lvl6pPr>
            <a:lvl7pPr marL="3264621" indent="0">
              <a:buNone/>
              <a:defRPr sz="1700"/>
            </a:lvl7pPr>
            <a:lvl8pPr marL="3808721" indent="0">
              <a:buNone/>
              <a:defRPr sz="1700"/>
            </a:lvl8pPr>
            <a:lvl9pPr marL="4352826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C098-DDD8-3F40-893F-7BCA60E6B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63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F5D4-9F28-A446-9950-386E8D0BC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873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02" indent="0">
              <a:buNone/>
              <a:defRPr sz="2300" b="1"/>
            </a:lvl2pPr>
            <a:lvl3pPr marL="1088205" indent="0">
              <a:buNone/>
              <a:defRPr sz="2200" b="1"/>
            </a:lvl3pPr>
            <a:lvl4pPr marL="1632311" indent="0">
              <a:buNone/>
              <a:defRPr sz="1900" b="1"/>
            </a:lvl4pPr>
            <a:lvl5pPr marL="2176413" indent="0">
              <a:buNone/>
              <a:defRPr sz="1900" b="1"/>
            </a:lvl5pPr>
            <a:lvl6pPr marL="2720515" indent="0">
              <a:buNone/>
              <a:defRPr sz="1900" b="1"/>
            </a:lvl6pPr>
            <a:lvl7pPr marL="3264621" indent="0">
              <a:buNone/>
              <a:defRPr sz="1900" b="1"/>
            </a:lvl7pPr>
            <a:lvl8pPr marL="3808721" indent="0">
              <a:buNone/>
              <a:defRPr sz="1900" b="1"/>
            </a:lvl8pPr>
            <a:lvl9pPr marL="43528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02" indent="0">
              <a:buNone/>
              <a:defRPr sz="2300" b="1"/>
            </a:lvl2pPr>
            <a:lvl3pPr marL="1088205" indent="0">
              <a:buNone/>
              <a:defRPr sz="2200" b="1"/>
            </a:lvl3pPr>
            <a:lvl4pPr marL="1632311" indent="0">
              <a:buNone/>
              <a:defRPr sz="1900" b="1"/>
            </a:lvl4pPr>
            <a:lvl5pPr marL="2176413" indent="0">
              <a:buNone/>
              <a:defRPr sz="1900" b="1"/>
            </a:lvl5pPr>
            <a:lvl6pPr marL="2720515" indent="0">
              <a:buNone/>
              <a:defRPr sz="1900" b="1"/>
            </a:lvl6pPr>
            <a:lvl7pPr marL="3264621" indent="0">
              <a:buNone/>
              <a:defRPr sz="1900" b="1"/>
            </a:lvl7pPr>
            <a:lvl8pPr marL="3808721" indent="0">
              <a:buNone/>
              <a:defRPr sz="1900" b="1"/>
            </a:lvl8pPr>
            <a:lvl9pPr marL="43528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DD36-8B7A-7040-BA35-1F8972BA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06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84F9-826C-F741-9928-3ACFE5F4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747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4771-6EFD-6E48-9230-9C8918316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65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02" indent="0">
              <a:buNone/>
              <a:defRPr sz="1400"/>
            </a:lvl2pPr>
            <a:lvl3pPr marL="1088205" indent="0">
              <a:buNone/>
              <a:defRPr sz="1200"/>
            </a:lvl3pPr>
            <a:lvl4pPr marL="1632311" indent="0">
              <a:buNone/>
              <a:defRPr sz="1100"/>
            </a:lvl4pPr>
            <a:lvl5pPr marL="2176413" indent="0">
              <a:buNone/>
              <a:defRPr sz="1100"/>
            </a:lvl5pPr>
            <a:lvl6pPr marL="2720515" indent="0">
              <a:buNone/>
              <a:defRPr sz="1100"/>
            </a:lvl6pPr>
            <a:lvl7pPr marL="3264621" indent="0">
              <a:buNone/>
              <a:defRPr sz="1100"/>
            </a:lvl7pPr>
            <a:lvl8pPr marL="3808721" indent="0">
              <a:buNone/>
              <a:defRPr sz="1100"/>
            </a:lvl8pPr>
            <a:lvl9pPr marL="43528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DE3A-DB7B-2A4E-8C69-F19039F0A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9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02" indent="0">
              <a:buNone/>
              <a:defRPr sz="3300"/>
            </a:lvl2pPr>
            <a:lvl3pPr marL="1088205" indent="0">
              <a:buNone/>
              <a:defRPr sz="2800"/>
            </a:lvl3pPr>
            <a:lvl4pPr marL="1632311" indent="0">
              <a:buNone/>
              <a:defRPr sz="2300"/>
            </a:lvl4pPr>
            <a:lvl5pPr marL="2176413" indent="0">
              <a:buNone/>
              <a:defRPr sz="2300"/>
            </a:lvl5pPr>
            <a:lvl6pPr marL="2720515" indent="0">
              <a:buNone/>
              <a:defRPr sz="2300"/>
            </a:lvl6pPr>
            <a:lvl7pPr marL="3264621" indent="0">
              <a:buNone/>
              <a:defRPr sz="2300"/>
            </a:lvl7pPr>
            <a:lvl8pPr marL="3808721" indent="0">
              <a:buNone/>
              <a:defRPr sz="2300"/>
            </a:lvl8pPr>
            <a:lvl9pPr marL="4352826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02" indent="0">
              <a:buNone/>
              <a:defRPr sz="1400"/>
            </a:lvl2pPr>
            <a:lvl3pPr marL="1088205" indent="0">
              <a:buNone/>
              <a:defRPr sz="1200"/>
            </a:lvl3pPr>
            <a:lvl4pPr marL="1632311" indent="0">
              <a:buNone/>
              <a:defRPr sz="1100"/>
            </a:lvl4pPr>
            <a:lvl5pPr marL="2176413" indent="0">
              <a:buNone/>
              <a:defRPr sz="1100"/>
            </a:lvl5pPr>
            <a:lvl6pPr marL="2720515" indent="0">
              <a:buNone/>
              <a:defRPr sz="1100"/>
            </a:lvl6pPr>
            <a:lvl7pPr marL="3264621" indent="0">
              <a:buNone/>
              <a:defRPr sz="1100"/>
            </a:lvl7pPr>
            <a:lvl8pPr marL="3808721" indent="0">
              <a:buNone/>
              <a:defRPr sz="1100"/>
            </a:lvl8pPr>
            <a:lvl9pPr marL="43528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B5F6-A28E-E241-8795-7A5518F3E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AE21-61D1-3E4C-B425-62444922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6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C600-C8C6-8842-8A56-857623A95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4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65388-1D1B-AA49-BF25-2BB3B1FC5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64024-5CE3-184C-985F-02DD0BB14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58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CF95D-6C3E-7649-828F-2A0EBE65B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686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3E2A4-600F-694B-8E79-D206C97BD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30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A499F-352E-C743-BB02-D8D5A14A3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01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FDAE4-E988-9042-A6E4-01DB4CB7D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92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2334B-53F1-5C41-BFC4-795656339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4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F612F-868A-0448-8F95-4F1E5C87F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6A59D-EB19-3243-8E85-612777BFF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49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9D1B8-E158-0A45-A0DE-0F4A7A97F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951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026F0-1B68-284A-92D8-DB48ED82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65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31685D-6169-E144-B9F9-E0019F0629B0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91B76F-103E-CA4B-A956-DB837BEF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36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 b="1">
                <a:latin typeface="Candara"/>
                <a:cs typeface="Candara"/>
              </a:defRPr>
            </a:lvl1pPr>
            <a:lvl2pPr marL="544130" indent="0">
              <a:buFont typeface="Wingdings" charset="2"/>
              <a:buNone/>
              <a:defRPr sz="28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FC9777-851E-644E-983D-8077532E50FB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D32F1C-BCBA-2145-AA87-AB40C5BF2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6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1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2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0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C1A90A-8BFC-964D-A2C1-F7B86998727B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5601BF-0DDF-E346-B66F-669F6EA6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55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5307935-026D-834B-944E-3AAE238EDE4F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BA6F32-1C85-454B-AAE7-ADA470E7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96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30" indent="0">
              <a:buNone/>
              <a:defRPr sz="2300" b="1"/>
            </a:lvl2pPr>
            <a:lvl3pPr marL="1088261" indent="0">
              <a:buNone/>
              <a:defRPr sz="2200" b="1"/>
            </a:lvl3pPr>
            <a:lvl4pPr marL="1632394" indent="0">
              <a:buNone/>
              <a:defRPr sz="1900" b="1"/>
            </a:lvl4pPr>
            <a:lvl5pPr marL="2176524" indent="0">
              <a:buNone/>
              <a:defRPr sz="1900" b="1"/>
            </a:lvl5pPr>
            <a:lvl6pPr marL="2720655" indent="0">
              <a:buNone/>
              <a:defRPr sz="1900" b="1"/>
            </a:lvl6pPr>
            <a:lvl7pPr marL="3264788" indent="0">
              <a:buNone/>
              <a:defRPr sz="1900" b="1"/>
            </a:lvl7pPr>
            <a:lvl8pPr marL="3808916" indent="0">
              <a:buNone/>
              <a:defRPr sz="1900" b="1"/>
            </a:lvl8pPr>
            <a:lvl9pPr marL="435304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30" indent="0">
              <a:buNone/>
              <a:defRPr sz="2300" b="1"/>
            </a:lvl2pPr>
            <a:lvl3pPr marL="1088261" indent="0">
              <a:buNone/>
              <a:defRPr sz="2200" b="1"/>
            </a:lvl3pPr>
            <a:lvl4pPr marL="1632394" indent="0">
              <a:buNone/>
              <a:defRPr sz="1900" b="1"/>
            </a:lvl4pPr>
            <a:lvl5pPr marL="2176524" indent="0">
              <a:buNone/>
              <a:defRPr sz="1900" b="1"/>
            </a:lvl5pPr>
            <a:lvl6pPr marL="2720655" indent="0">
              <a:buNone/>
              <a:defRPr sz="1900" b="1"/>
            </a:lvl6pPr>
            <a:lvl7pPr marL="3264788" indent="0">
              <a:buNone/>
              <a:defRPr sz="1900" b="1"/>
            </a:lvl7pPr>
            <a:lvl8pPr marL="3808916" indent="0">
              <a:buNone/>
              <a:defRPr sz="1900" b="1"/>
            </a:lvl8pPr>
            <a:lvl9pPr marL="435304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56F300-9084-3F45-9A82-C7AC90C95B7F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E39246B-7CF7-AA4E-B916-AE435C06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96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8F52-1D0B-1140-B1B7-62519FC4FB1D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252EB0-AF59-3A46-9602-C249A1DC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026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1BDC44-9388-B544-8E48-625DD22DBFB8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39F4CD-2798-4C44-AB22-F4108DC8E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30" indent="0">
              <a:buNone/>
              <a:defRPr sz="1400"/>
            </a:lvl2pPr>
            <a:lvl3pPr marL="1088261" indent="0">
              <a:buNone/>
              <a:defRPr sz="1200"/>
            </a:lvl3pPr>
            <a:lvl4pPr marL="1632394" indent="0">
              <a:buNone/>
              <a:defRPr sz="1100"/>
            </a:lvl4pPr>
            <a:lvl5pPr marL="2176524" indent="0">
              <a:buNone/>
              <a:defRPr sz="1100"/>
            </a:lvl5pPr>
            <a:lvl6pPr marL="2720655" indent="0">
              <a:buNone/>
              <a:defRPr sz="1100"/>
            </a:lvl6pPr>
            <a:lvl7pPr marL="3264788" indent="0">
              <a:buNone/>
              <a:defRPr sz="1100"/>
            </a:lvl7pPr>
            <a:lvl8pPr marL="3808916" indent="0">
              <a:buNone/>
              <a:defRPr sz="1100"/>
            </a:lvl8pPr>
            <a:lvl9pPr marL="435304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378359-F2B9-EA45-B104-54675BE7BDDC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8D4602-D31D-D743-8D77-3D3080757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593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44130" indent="0">
              <a:buNone/>
              <a:defRPr sz="3300"/>
            </a:lvl2pPr>
            <a:lvl3pPr marL="1088261" indent="0">
              <a:buNone/>
              <a:defRPr sz="2800"/>
            </a:lvl3pPr>
            <a:lvl4pPr marL="1632394" indent="0">
              <a:buNone/>
              <a:defRPr sz="2300"/>
            </a:lvl4pPr>
            <a:lvl5pPr marL="2176524" indent="0">
              <a:buNone/>
              <a:defRPr sz="2300"/>
            </a:lvl5pPr>
            <a:lvl6pPr marL="2720655" indent="0">
              <a:buNone/>
              <a:defRPr sz="2300"/>
            </a:lvl6pPr>
            <a:lvl7pPr marL="3264788" indent="0">
              <a:buNone/>
              <a:defRPr sz="2300"/>
            </a:lvl7pPr>
            <a:lvl8pPr marL="3808916" indent="0">
              <a:buNone/>
              <a:defRPr sz="2300"/>
            </a:lvl8pPr>
            <a:lvl9pPr marL="4353049" indent="0">
              <a:buNone/>
              <a:defRPr sz="23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30" indent="0">
              <a:buNone/>
              <a:defRPr sz="1400"/>
            </a:lvl2pPr>
            <a:lvl3pPr marL="1088261" indent="0">
              <a:buNone/>
              <a:defRPr sz="1200"/>
            </a:lvl3pPr>
            <a:lvl4pPr marL="1632394" indent="0">
              <a:buNone/>
              <a:defRPr sz="1100"/>
            </a:lvl4pPr>
            <a:lvl5pPr marL="2176524" indent="0">
              <a:buNone/>
              <a:defRPr sz="1100"/>
            </a:lvl5pPr>
            <a:lvl6pPr marL="2720655" indent="0">
              <a:buNone/>
              <a:defRPr sz="1100"/>
            </a:lvl6pPr>
            <a:lvl7pPr marL="3264788" indent="0">
              <a:buNone/>
              <a:defRPr sz="1100"/>
            </a:lvl7pPr>
            <a:lvl8pPr marL="3808916" indent="0">
              <a:buNone/>
              <a:defRPr sz="1100"/>
            </a:lvl8pPr>
            <a:lvl9pPr marL="435304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B09E06-54FE-3140-8480-23510D53C112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37729C-8FC5-FC46-AD6B-ABF370A3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14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67671-12D0-FE43-A220-C08E4F1A37F2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013FAB-855A-224B-9D7D-AE0B051E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04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DF78D6-97F9-7A47-84E5-865F59B9410E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88261"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33EBAE-BDA0-3A41-B6C4-908E9AC2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65388-1D1B-AA49-BF25-2BB3B1FC5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28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64024-5CE3-184C-985F-02DD0BB14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219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CF95D-6C3E-7649-828F-2A0EBE65B8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37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3E2A4-600F-694B-8E79-D206C97BD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1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A499F-352E-C743-BB02-D8D5A14A3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8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FDAE4-E988-9042-A6E4-01DB4CB7D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2334B-53F1-5C41-BFC4-795656339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80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F612F-868A-0448-8F95-4F1E5C87F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59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6A59D-EB19-3243-8E85-612777BFF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587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9D1B8-E158-0A45-A0DE-0F4A7A97F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53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026F0-1B68-284A-92D8-DB48ED82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34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0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0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34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0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0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34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0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0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34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0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0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34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0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0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78" indent="0" algn="ctr">
              <a:buNone/>
              <a:defRPr sz="2000"/>
            </a:lvl2pPr>
            <a:lvl3pPr marL="912761" indent="0" algn="ctr">
              <a:buNone/>
              <a:defRPr sz="1800"/>
            </a:lvl3pPr>
            <a:lvl4pPr marL="1369136" indent="0" algn="ctr">
              <a:buNone/>
              <a:defRPr sz="1600"/>
            </a:lvl4pPr>
            <a:lvl5pPr marL="1825517" indent="0" algn="ctr">
              <a:buNone/>
              <a:defRPr sz="1600"/>
            </a:lvl5pPr>
            <a:lvl6pPr marL="2281897" indent="0" algn="ctr">
              <a:buNone/>
              <a:defRPr sz="1600"/>
            </a:lvl6pPr>
            <a:lvl7pPr marL="2738272" indent="0" algn="ctr">
              <a:buNone/>
              <a:defRPr sz="1600"/>
            </a:lvl7pPr>
            <a:lvl8pPr marL="3194654" indent="0" algn="ctr">
              <a:buNone/>
              <a:defRPr sz="1600"/>
            </a:lvl8pPr>
            <a:lvl9pPr marL="365103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4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78" indent="0">
              <a:buNone/>
              <a:defRPr sz="1400"/>
            </a:lvl2pPr>
            <a:lvl3pPr marL="912761" indent="0">
              <a:buNone/>
              <a:defRPr sz="1200"/>
            </a:lvl3pPr>
            <a:lvl4pPr marL="1369136" indent="0">
              <a:buNone/>
              <a:defRPr sz="1000"/>
            </a:lvl4pPr>
            <a:lvl5pPr marL="1825517" indent="0">
              <a:buNone/>
              <a:defRPr sz="1000"/>
            </a:lvl5pPr>
            <a:lvl6pPr marL="2281897" indent="0">
              <a:buNone/>
              <a:defRPr sz="1000"/>
            </a:lvl6pPr>
            <a:lvl7pPr marL="2738272" indent="0">
              <a:buNone/>
              <a:defRPr sz="1000"/>
            </a:lvl7pPr>
            <a:lvl8pPr marL="3194654" indent="0">
              <a:buNone/>
              <a:defRPr sz="1000"/>
            </a:lvl8pPr>
            <a:lvl9pPr marL="365103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78" indent="0">
              <a:buNone/>
              <a:defRPr sz="1400"/>
            </a:lvl2pPr>
            <a:lvl3pPr marL="912761" indent="0">
              <a:buNone/>
              <a:defRPr sz="1200"/>
            </a:lvl3pPr>
            <a:lvl4pPr marL="1369136" indent="0">
              <a:buNone/>
              <a:defRPr sz="1000"/>
            </a:lvl4pPr>
            <a:lvl5pPr marL="1825517" indent="0">
              <a:buNone/>
              <a:defRPr sz="1000"/>
            </a:lvl5pPr>
            <a:lvl6pPr marL="2281897" indent="0">
              <a:buNone/>
              <a:defRPr sz="1000"/>
            </a:lvl6pPr>
            <a:lvl7pPr marL="2738272" indent="0">
              <a:buNone/>
              <a:defRPr sz="1000"/>
            </a:lvl7pPr>
            <a:lvl8pPr marL="3194654" indent="0">
              <a:buNone/>
              <a:defRPr sz="1000"/>
            </a:lvl8pPr>
            <a:lvl9pPr marL="365103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78" indent="0" algn="ctr">
              <a:buNone/>
              <a:defRPr sz="2000"/>
            </a:lvl2pPr>
            <a:lvl3pPr marL="912761" indent="0" algn="ctr">
              <a:buNone/>
              <a:defRPr sz="1800"/>
            </a:lvl3pPr>
            <a:lvl4pPr marL="1369136" indent="0" algn="ctr">
              <a:buNone/>
              <a:defRPr sz="1600"/>
            </a:lvl4pPr>
            <a:lvl5pPr marL="1825517" indent="0" algn="ctr">
              <a:buNone/>
              <a:defRPr sz="1600"/>
            </a:lvl5pPr>
            <a:lvl6pPr marL="2281897" indent="0" algn="ctr">
              <a:buNone/>
              <a:defRPr sz="1600"/>
            </a:lvl6pPr>
            <a:lvl7pPr marL="2738272" indent="0" algn="ctr">
              <a:buNone/>
              <a:defRPr sz="1600"/>
            </a:lvl7pPr>
            <a:lvl8pPr marL="3194654" indent="0" algn="ctr">
              <a:buNone/>
              <a:defRPr sz="1600"/>
            </a:lvl8pPr>
            <a:lvl9pPr marL="365103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34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4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78" indent="0">
              <a:buNone/>
              <a:defRPr sz="1400"/>
            </a:lvl2pPr>
            <a:lvl3pPr marL="912761" indent="0">
              <a:buNone/>
              <a:defRPr sz="1200"/>
            </a:lvl3pPr>
            <a:lvl4pPr marL="1369136" indent="0">
              <a:buNone/>
              <a:defRPr sz="1000"/>
            </a:lvl4pPr>
            <a:lvl5pPr marL="1825517" indent="0">
              <a:buNone/>
              <a:defRPr sz="1000"/>
            </a:lvl5pPr>
            <a:lvl6pPr marL="2281897" indent="0">
              <a:buNone/>
              <a:defRPr sz="1000"/>
            </a:lvl6pPr>
            <a:lvl7pPr marL="2738272" indent="0">
              <a:buNone/>
              <a:defRPr sz="1000"/>
            </a:lvl7pPr>
            <a:lvl8pPr marL="3194654" indent="0">
              <a:buNone/>
              <a:defRPr sz="1000"/>
            </a:lvl8pPr>
            <a:lvl9pPr marL="365103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78" indent="0">
              <a:buNone/>
              <a:defRPr sz="1400"/>
            </a:lvl2pPr>
            <a:lvl3pPr marL="912761" indent="0">
              <a:buNone/>
              <a:defRPr sz="1200"/>
            </a:lvl3pPr>
            <a:lvl4pPr marL="1369136" indent="0">
              <a:buNone/>
              <a:defRPr sz="1000"/>
            </a:lvl4pPr>
            <a:lvl5pPr marL="1825517" indent="0">
              <a:buNone/>
              <a:defRPr sz="1000"/>
            </a:lvl5pPr>
            <a:lvl6pPr marL="2281897" indent="0">
              <a:buNone/>
              <a:defRPr sz="1000"/>
            </a:lvl6pPr>
            <a:lvl7pPr marL="2738272" indent="0">
              <a:buNone/>
              <a:defRPr sz="1000"/>
            </a:lvl7pPr>
            <a:lvl8pPr marL="3194654" indent="0">
              <a:buNone/>
              <a:defRPr sz="1000"/>
            </a:lvl8pPr>
            <a:lvl9pPr marL="365103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78" indent="0" algn="ctr">
              <a:buNone/>
              <a:defRPr/>
            </a:lvl2pPr>
            <a:lvl3pPr marL="912761" indent="0" algn="ctr">
              <a:buNone/>
              <a:defRPr/>
            </a:lvl3pPr>
            <a:lvl4pPr marL="1369136" indent="0" algn="ctr">
              <a:buNone/>
              <a:defRPr/>
            </a:lvl4pPr>
            <a:lvl5pPr marL="1825517" indent="0" algn="ctr">
              <a:buNone/>
              <a:defRPr/>
            </a:lvl5pPr>
            <a:lvl6pPr marL="2281897" indent="0" algn="ctr">
              <a:buNone/>
              <a:defRPr/>
            </a:lvl6pPr>
            <a:lvl7pPr marL="2738272" indent="0" algn="ctr">
              <a:buNone/>
              <a:defRPr/>
            </a:lvl7pPr>
            <a:lvl8pPr marL="3194654" indent="0" algn="ctr">
              <a:buNone/>
              <a:defRPr/>
            </a:lvl8pPr>
            <a:lvl9pPr marL="36510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8" indent="0">
              <a:buNone/>
              <a:defRPr sz="1800"/>
            </a:lvl2pPr>
            <a:lvl3pPr marL="912761" indent="0">
              <a:buNone/>
              <a:defRPr sz="1600"/>
            </a:lvl3pPr>
            <a:lvl4pPr marL="1369136" indent="0">
              <a:buNone/>
              <a:defRPr sz="1400"/>
            </a:lvl4pPr>
            <a:lvl5pPr marL="1825517" indent="0">
              <a:buNone/>
              <a:defRPr sz="1400"/>
            </a:lvl5pPr>
            <a:lvl6pPr marL="2281897" indent="0">
              <a:buNone/>
              <a:defRPr sz="1400"/>
            </a:lvl6pPr>
            <a:lvl7pPr marL="2738272" indent="0">
              <a:buNone/>
              <a:defRPr sz="1400"/>
            </a:lvl7pPr>
            <a:lvl8pPr marL="3194654" indent="0">
              <a:buNone/>
              <a:defRPr sz="1400"/>
            </a:lvl8pPr>
            <a:lvl9pPr marL="36510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8" indent="0">
              <a:buNone/>
              <a:defRPr sz="2000" b="1"/>
            </a:lvl2pPr>
            <a:lvl3pPr marL="912761" indent="0">
              <a:buNone/>
              <a:defRPr sz="1800" b="1"/>
            </a:lvl3pPr>
            <a:lvl4pPr marL="1369136" indent="0">
              <a:buNone/>
              <a:defRPr sz="1600" b="1"/>
            </a:lvl4pPr>
            <a:lvl5pPr marL="1825517" indent="0">
              <a:buNone/>
              <a:defRPr sz="1600" b="1"/>
            </a:lvl5pPr>
            <a:lvl6pPr marL="2281897" indent="0">
              <a:buNone/>
              <a:defRPr sz="1600" b="1"/>
            </a:lvl6pPr>
            <a:lvl7pPr marL="2738272" indent="0">
              <a:buNone/>
              <a:defRPr sz="1600" b="1"/>
            </a:lvl7pPr>
            <a:lvl8pPr marL="3194654" indent="0">
              <a:buNone/>
              <a:defRPr sz="1600" b="1"/>
            </a:lvl8pPr>
            <a:lvl9pPr marL="36510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9" y="2732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78" indent="0">
              <a:buNone/>
              <a:defRPr sz="2800"/>
            </a:lvl2pPr>
            <a:lvl3pPr marL="912761" indent="0">
              <a:buNone/>
              <a:defRPr sz="2400"/>
            </a:lvl3pPr>
            <a:lvl4pPr marL="1369136" indent="0">
              <a:buNone/>
              <a:defRPr sz="2000"/>
            </a:lvl4pPr>
            <a:lvl5pPr marL="1825517" indent="0">
              <a:buNone/>
              <a:defRPr sz="2000"/>
            </a:lvl5pPr>
            <a:lvl6pPr marL="2281897" indent="0">
              <a:buNone/>
              <a:defRPr sz="2000"/>
            </a:lvl6pPr>
            <a:lvl7pPr marL="2738272" indent="0">
              <a:buNone/>
              <a:defRPr sz="2000"/>
            </a:lvl7pPr>
            <a:lvl8pPr marL="3194654" indent="0">
              <a:buNone/>
              <a:defRPr sz="2000"/>
            </a:lvl8pPr>
            <a:lvl9pPr marL="365103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78" indent="0">
              <a:buNone/>
              <a:defRPr sz="1200"/>
            </a:lvl2pPr>
            <a:lvl3pPr marL="912761" indent="0">
              <a:buNone/>
              <a:defRPr sz="1000"/>
            </a:lvl3pPr>
            <a:lvl4pPr marL="1369136" indent="0">
              <a:buNone/>
              <a:defRPr sz="900"/>
            </a:lvl4pPr>
            <a:lvl5pPr marL="1825517" indent="0">
              <a:buNone/>
              <a:defRPr sz="900"/>
            </a:lvl5pPr>
            <a:lvl6pPr marL="2281897" indent="0">
              <a:buNone/>
              <a:defRPr sz="900"/>
            </a:lvl6pPr>
            <a:lvl7pPr marL="2738272" indent="0">
              <a:buNone/>
              <a:defRPr sz="900"/>
            </a:lvl7pPr>
            <a:lvl8pPr marL="3194654" indent="0">
              <a:buNone/>
              <a:defRPr sz="900"/>
            </a:lvl8pPr>
            <a:lvl9pPr marL="36510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820" tIns="54411" rIns="108820" bIns="544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820" tIns="54411" rIns="108820" bIns="54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20" tIns="54411" rIns="108820" bIns="54411" numCol="1" anchor="t" anchorCtr="0" compatLnSpc="1">
            <a:prstTxWarp prst="textNoShape">
              <a:avLst/>
            </a:prstTxWarp>
          </a:bodyPr>
          <a:lstStyle>
            <a:lvl1pPr>
              <a:defRPr sz="17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1088205" eaLnBrk="1" hangingPunct="1">
              <a:defRPr/>
            </a:pPr>
            <a:endParaRPr lang="en-US">
              <a:sym typeface="Helvetica Light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3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20" tIns="54411" rIns="108820" bIns="54411" numCol="1" anchor="t" anchorCtr="0" compatLnSpc="1">
            <a:prstTxWarp prst="textNoShape">
              <a:avLst/>
            </a:prstTxWarp>
          </a:bodyPr>
          <a:lstStyle>
            <a:lvl1pPr algn="ctr">
              <a:defRPr sz="17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1088205" eaLnBrk="1" hangingPunct="1">
              <a:defRPr/>
            </a:pPr>
            <a:endParaRPr lang="en-US">
              <a:sym typeface="Helvetica Light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20" tIns="54411" rIns="108820" bIns="54411" numCol="1" anchor="t" anchorCtr="0" compatLnSpc="1">
            <a:prstTxWarp prst="textNoShape">
              <a:avLst/>
            </a:prstTxWarp>
          </a:bodyPr>
          <a:lstStyle>
            <a:lvl1pPr algn="r">
              <a:defRPr sz="17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defTabSz="1088205" eaLnBrk="1" hangingPunct="1">
              <a:defRPr/>
            </a:pPr>
            <a:fld id="{E144E4EA-A245-8B40-AB5D-F02BF2333A0E}" type="slidenum">
              <a:rPr lang="en-US" smtClean="0">
                <a:sym typeface="Helvetica Light"/>
              </a:rPr>
              <a:pPr defTabSz="1088205" eaLnBrk="1" hangingPunct="1">
                <a:defRPr/>
              </a:pPr>
              <a:t>‹#›</a:t>
            </a:fld>
            <a:endParaRPr 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263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544102" algn="ctr" rtl="0" fontAlgn="base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cs typeface="Arial" charset="0"/>
        </a:defRPr>
      </a:lvl6pPr>
      <a:lvl7pPr marL="1088205" algn="ctr" rtl="0" fontAlgn="base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cs typeface="Arial" charset="0"/>
        </a:defRPr>
      </a:lvl7pPr>
      <a:lvl8pPr marL="1632311" algn="ctr" rtl="0" fontAlgn="base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cs typeface="Arial" charset="0"/>
        </a:defRPr>
      </a:lvl8pPr>
      <a:lvl9pPr marL="2176413" algn="ctr" rtl="0" fontAlgn="base">
        <a:spcBef>
          <a:spcPct val="0"/>
        </a:spcBef>
        <a:spcAft>
          <a:spcPct val="0"/>
        </a:spcAft>
        <a:defRPr sz="53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08079" indent="-408079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84167" indent="-340065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Arial" charset="0"/>
          <a:cs typeface="+mn-cs"/>
        </a:defRPr>
      </a:lvl2pPr>
      <a:lvl3pPr marL="1360256" indent="-27205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Arial" charset="0"/>
          <a:cs typeface="+mn-cs"/>
        </a:defRPr>
      </a:lvl3pPr>
      <a:lvl4pPr marL="1904360" indent="-272051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Arial" charset="0"/>
          <a:cs typeface="+mn-cs"/>
        </a:defRPr>
      </a:lvl4pPr>
      <a:lvl5pPr marL="2448466" indent="-272051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Arial" charset="0"/>
          <a:cs typeface="+mn-cs"/>
        </a:defRPr>
      </a:lvl5pPr>
      <a:lvl6pPr marL="2992570" indent="-27205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536671" indent="-27205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4080775" indent="-27205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624876" indent="-27205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2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05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1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13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15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21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21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26" algn="l" defTabSz="1088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fld id="{F8743DA4-E18E-6541-9D41-7FA41D81B688}" type="slidenum">
              <a:rPr lang="en-US" smtClean="0">
                <a:cs typeface="Arial" charset="0"/>
              </a:rPr>
              <a:pPr eaLnBrk="1" hangingPunct="1"/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2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826" tIns="54413" rIns="108826" bIns="54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826" tIns="54413" rIns="108826" bIns="54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l" defTabSz="544130" fontAlgn="auto">
              <a:spcBef>
                <a:spcPts val="0"/>
              </a:spcBef>
              <a:spcAft>
                <a:spcPts val="0"/>
              </a:spcAft>
              <a:defRPr sz="14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5C5B9E7F-6110-6E4B-8AC1-D6D61B14698A}" type="datetimeFigureOut">
              <a:rPr lang="en-US">
                <a:sym typeface="Helvetica Light"/>
              </a:rPr>
              <a:pPr eaLnBrk="1" hangingPunct="1">
                <a:defRPr/>
              </a:pPr>
              <a:t>6/30/18</a:t>
            </a:fld>
            <a:endParaRPr lang="en-US"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ctr" defTabSz="544130" fontAlgn="auto">
              <a:spcBef>
                <a:spcPts val="0"/>
              </a:spcBef>
              <a:spcAft>
                <a:spcPts val="0"/>
              </a:spcAft>
              <a:defRPr sz="14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r" defTabSz="544130" fontAlgn="auto">
              <a:spcBef>
                <a:spcPts val="0"/>
              </a:spcBef>
              <a:spcAft>
                <a:spcPts val="0"/>
              </a:spcAft>
              <a:defRPr sz="14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42D87DCF-3141-354C-8286-856099B045B5}" type="slidenum">
              <a:rPr lang="en-US">
                <a:sym typeface="Helvetica Light"/>
              </a:rPr>
              <a:pPr eaLnBrk="1" hangingPunct="1">
                <a:defRPr/>
              </a:pPr>
              <a:t>‹#›</a:t>
            </a:fld>
            <a:endParaRPr 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96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54413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54413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54413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54413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54413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544130" algn="ctr" defTabSz="54413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88261" algn="ctr" defTabSz="54413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632394" algn="ctr" defTabSz="54413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176524" algn="ctr" defTabSz="544130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08099" indent="-408099" algn="l" defTabSz="5441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84213" indent="-340082" algn="l" defTabSz="5441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60326" indent="-272064" algn="l" defTabSz="5441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904458" indent="-272064" algn="l" defTabSz="5441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48591" indent="-272064" algn="l" defTabSz="54413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992723" indent="-272064" algn="l" defTabSz="54413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51" indent="-272064" algn="l" defTabSz="54413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83" indent="-272064" algn="l" defTabSz="54413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13" indent="-272064" algn="l" defTabSz="54413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30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1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94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4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55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88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16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49" algn="l" defTabSz="54413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743DA4-E18E-6541-9D41-7FA41D81B688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4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07"/>
            <a:ext cx="2743200" cy="365125"/>
          </a:xfrm>
          <a:prstGeom prst="rect">
            <a:avLst/>
          </a:prstGeom>
        </p:spPr>
        <p:txBody>
          <a:bodyPr vert="horz" lIns="91275" tIns="45642" rIns="91275" bIns="4564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07"/>
            <a:ext cx="4114800" cy="365125"/>
          </a:xfrm>
          <a:prstGeom prst="rect">
            <a:avLst/>
          </a:prstGeom>
        </p:spPr>
        <p:txBody>
          <a:bodyPr vert="horz" lIns="91275" tIns="45642" rIns="91275" bIns="4564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07"/>
            <a:ext cx="2743200" cy="365125"/>
          </a:xfrm>
          <a:prstGeom prst="rect">
            <a:avLst/>
          </a:prstGeom>
        </p:spPr>
        <p:txBody>
          <a:bodyPr vert="horz" lIns="91275" tIns="45642" rIns="91275" bIns="45642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63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27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6913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551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190" indent="-22819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570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0947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327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3704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0084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64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40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23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4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07"/>
            <a:ext cx="2743200" cy="365125"/>
          </a:xfrm>
          <a:prstGeom prst="rect">
            <a:avLst/>
          </a:prstGeom>
        </p:spPr>
        <p:txBody>
          <a:bodyPr vert="horz" lIns="91275" tIns="45642" rIns="91275" bIns="4564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07"/>
            <a:ext cx="4114800" cy="365125"/>
          </a:xfrm>
          <a:prstGeom prst="rect">
            <a:avLst/>
          </a:prstGeom>
        </p:spPr>
        <p:txBody>
          <a:bodyPr vert="horz" lIns="91275" tIns="45642" rIns="91275" bIns="4564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07"/>
            <a:ext cx="2743200" cy="365125"/>
          </a:xfrm>
          <a:prstGeom prst="rect">
            <a:avLst/>
          </a:prstGeom>
        </p:spPr>
        <p:txBody>
          <a:bodyPr vert="horz" lIns="91275" tIns="45642" rIns="91275" bIns="45642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63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27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6913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551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190" indent="-22819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570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0947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327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3704" indent="-22819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0084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64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40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23" indent="-228190" algn="l" defTabSz="912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8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3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42" rIns="91275" bIns="45642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6378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2761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6913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551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285" indent="-34228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1615" indent="-2852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0947" indent="-2281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597327" indent="-2281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3704" indent="-2281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008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464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2840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223" indent="-2281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8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61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7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72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54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36" algn="l" defTabSz="91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67775"/>
            <a:ext cx="11582400" cy="1582456"/>
          </a:xfrm>
        </p:spPr>
        <p:txBody>
          <a:bodyPr/>
          <a:lstStyle/>
          <a:p>
            <a:r>
              <a:rPr lang="en-US" altLang="ja-JP" sz="3600" b="1" dirty="0">
                <a:latin typeface="Candara"/>
                <a:cs typeface="Candara"/>
              </a:rPr>
              <a:t>	   “Taste &amp; See That the Lord Is Good!”</a:t>
            </a:r>
            <a:br>
              <a:rPr lang="en-US" altLang="ja-JP" sz="4000" b="1" dirty="0">
                <a:latin typeface="Candara"/>
                <a:cs typeface="Candara"/>
              </a:rPr>
            </a:br>
            <a:r>
              <a:rPr lang="en-US" altLang="ja-JP" sz="2600" b="1" i="1" dirty="0">
                <a:latin typeface="Candara"/>
                <a:cs typeface="Candara"/>
              </a:rPr>
              <a:t>               CW All-Church Retreat 2018</a:t>
            </a:r>
            <a:endParaRPr lang="en-US" sz="2600" b="1" i="1" dirty="0">
              <a:latin typeface="Candara"/>
              <a:cs typeface="Candar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4" y="1917291"/>
            <a:ext cx="11582399" cy="4940710"/>
          </a:xfrm>
        </p:spPr>
        <p:txBody>
          <a:bodyPr/>
          <a:lstStyle/>
          <a:p>
            <a:pPr marL="575275" indent="-575275">
              <a:spcBef>
                <a:spcPts val="0"/>
              </a:spcBef>
              <a:defRPr/>
            </a:pPr>
            <a:r>
              <a:rPr lang="en-US" sz="3000" b="1" dirty="0">
                <a:latin typeface="Candara"/>
                <a:cs typeface="Candara"/>
              </a:rPr>
              <a:t>Session 1  	Navigating the Assorted Fare of God’s Table  </a:t>
            </a:r>
            <a:br>
              <a:rPr lang="en-US" sz="3000" b="1" dirty="0">
                <a:latin typeface="Candara"/>
                <a:cs typeface="Candara"/>
              </a:rPr>
            </a:br>
            <a:r>
              <a:rPr lang="en-US" sz="3000" b="1" dirty="0">
                <a:latin typeface="Candara"/>
                <a:cs typeface="Candara"/>
              </a:rPr>
              <a:t>			</a:t>
            </a:r>
            <a:r>
              <a:rPr lang="en-US" sz="2400" b="1" dirty="0">
                <a:latin typeface="Candara"/>
                <a:cs typeface="Candara"/>
              </a:rPr>
              <a:t>(Psalm 34:1-7)</a:t>
            </a:r>
          </a:p>
          <a:p>
            <a:pPr marL="575275" indent="-575275">
              <a:spcBef>
                <a:spcPts val="0"/>
              </a:spcBef>
              <a:defRPr/>
            </a:pPr>
            <a:endParaRPr lang="en-US" sz="1400" b="1" dirty="0">
              <a:solidFill>
                <a:srgbClr val="FF6600"/>
              </a:solidFill>
              <a:latin typeface="Candara"/>
              <a:cs typeface="Candara"/>
            </a:endParaRPr>
          </a:p>
          <a:p>
            <a:pPr marL="575275" indent="-575275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latin typeface="Candara"/>
                <a:cs typeface="Candara"/>
              </a:rPr>
              <a:t>Session 2	Giving Thanks for the Goodness of God </a:t>
            </a:r>
            <a:br>
              <a:rPr lang="en-US" sz="3000" b="1" dirty="0">
                <a:solidFill>
                  <a:srgbClr val="FF0000"/>
                </a:solidFill>
                <a:latin typeface="Candara"/>
                <a:cs typeface="Candara"/>
              </a:rPr>
            </a:br>
            <a:r>
              <a:rPr lang="en-US" sz="3000" b="1" dirty="0">
                <a:solidFill>
                  <a:srgbClr val="FF0000"/>
                </a:solidFill>
                <a:latin typeface="Candara"/>
                <a:cs typeface="Candara"/>
              </a:rPr>
              <a:t>			</a:t>
            </a:r>
            <a:r>
              <a:rPr lang="en-US" sz="2400" b="1" dirty="0">
                <a:solidFill>
                  <a:srgbClr val="FF0000"/>
                </a:solidFill>
                <a:latin typeface="Candara"/>
                <a:cs typeface="Candara"/>
              </a:rPr>
              <a:t>(Psalm 34:8-10)</a:t>
            </a:r>
          </a:p>
          <a:p>
            <a:pPr marL="575275" indent="-575275">
              <a:spcBef>
                <a:spcPts val="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575275" indent="-575275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0000"/>
                </a:solidFill>
                <a:latin typeface="Candara"/>
                <a:cs typeface="Candara"/>
              </a:rPr>
              <a:t>Session 3	Learning to Sit like Children at God’s Table </a:t>
            </a:r>
            <a:br>
              <a:rPr lang="en-US" sz="3000" b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3000" b="1" dirty="0">
                <a:solidFill>
                  <a:srgbClr val="000000"/>
                </a:solidFill>
                <a:latin typeface="Candara"/>
                <a:cs typeface="Candara"/>
              </a:rPr>
              <a:t>			</a:t>
            </a:r>
            <a:r>
              <a:rPr lang="en-US" sz="2400" b="1" dirty="0">
                <a:solidFill>
                  <a:srgbClr val="000000"/>
                </a:solidFill>
                <a:latin typeface="Candara"/>
                <a:cs typeface="Candara"/>
              </a:rPr>
              <a:t>(Psalm 34:11-18)</a:t>
            </a:r>
          </a:p>
          <a:p>
            <a:pPr marL="575275" indent="-575275">
              <a:spcBef>
                <a:spcPts val="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575275" indent="-575275">
              <a:spcBef>
                <a:spcPts val="0"/>
              </a:spcBef>
              <a:defRPr/>
            </a:pPr>
            <a:r>
              <a:rPr lang="en-US" sz="3200" b="1" dirty="0">
                <a:latin typeface="Candara"/>
                <a:cs typeface="Candara"/>
              </a:rPr>
              <a:t>Session 4	</a:t>
            </a:r>
            <a:r>
              <a:rPr lang="en-US" sz="2800" b="1" dirty="0">
                <a:latin typeface="Candara"/>
                <a:cs typeface="Candara"/>
              </a:rPr>
              <a:t>Sticking at God’s Table even When It Seems like We Are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b="1" dirty="0">
                <a:latin typeface="Candara"/>
                <a:cs typeface="Candara"/>
              </a:rPr>
              <a:t>			Being Starved 			</a:t>
            </a:r>
            <a:br>
              <a:rPr lang="en-US" sz="2800" b="1" dirty="0">
                <a:latin typeface="Candara"/>
                <a:cs typeface="Candara"/>
              </a:rPr>
            </a:br>
            <a:r>
              <a:rPr lang="en-US" sz="2800" b="1" dirty="0">
                <a:latin typeface="Candara"/>
                <a:cs typeface="Candara"/>
              </a:rPr>
              <a:t>			</a:t>
            </a:r>
            <a:r>
              <a:rPr lang="en-US" sz="2400" b="1" dirty="0">
                <a:latin typeface="Candara"/>
                <a:cs typeface="Candara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andara"/>
                <a:cs typeface="Candara"/>
              </a:rPr>
              <a:t>Psalm 34:19-22</a:t>
            </a:r>
            <a:r>
              <a:rPr lang="en-US" sz="2400" b="1" dirty="0">
                <a:latin typeface="Candara"/>
                <a:cs typeface="Candara"/>
              </a:rPr>
              <a:t>)</a:t>
            </a:r>
            <a:endParaRPr lang="en-US" sz="3100" b="1" dirty="0">
              <a:latin typeface="Candara"/>
              <a:cs typeface="Candara"/>
            </a:endParaRPr>
          </a:p>
        </p:txBody>
      </p:sp>
      <p:pic>
        <p:nvPicPr>
          <p:cNvPr id="6" name="Picture 5" descr="C:\Users\kate-kim\Downloads\CW_retreat_cvr.jpg">
            <a:extLst>
              <a:ext uri="{FF2B5EF4-FFF2-40B4-BE49-F238E27FC236}">
                <a16:creationId xmlns:a16="http://schemas.microsoft.com/office/drawing/2014/main" id="{70D56923-C233-4847-A4B1-F8E002F0CA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2790"/>
            <a:ext cx="2433637" cy="133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0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2" y="2895599"/>
            <a:ext cx="11582400" cy="715889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“Giving Thanks for the Goodness of God”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3611489"/>
            <a:ext cx="10668000" cy="3017911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Psalm 34:8-10</a:t>
            </a:r>
          </a:p>
          <a:p>
            <a:pPr algn="ctr" eaLnBrk="1" hangingPunct="1"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Session 2 [Saturday Morning]</a:t>
            </a:r>
          </a:p>
          <a:p>
            <a:pPr algn="ctr" eaLnBrk="1" hangingPunct="1"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All-Church Retreat 2018</a:t>
            </a:r>
          </a:p>
          <a:p>
            <a:pPr algn="ctr" eaLnBrk="1" hangingPunct="1">
              <a:buNone/>
              <a:defRPr/>
            </a:pPr>
            <a:r>
              <a:rPr lang="en-US" sz="3200" b="1" dirty="0">
                <a:latin typeface="Candara"/>
                <a:cs typeface="Candara"/>
              </a:rPr>
              <a:t>©</a:t>
            </a:r>
            <a:r>
              <a:rPr lang="en-US" sz="3200" dirty="0"/>
              <a:t> 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2</a:t>
            </a: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, 2018</a:t>
            </a:r>
          </a:p>
          <a:p>
            <a:pPr algn="ctr"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Pastor Scott Bullock</a:t>
            </a:r>
          </a:p>
        </p:txBody>
      </p:sp>
      <p:pic>
        <p:nvPicPr>
          <p:cNvPr id="4" name="Picture 3" descr="C:\Users\kate-kim\Downloads\CW_retreat_cvr.jpg">
            <a:extLst>
              <a:ext uri="{FF2B5EF4-FFF2-40B4-BE49-F238E27FC236}">
                <a16:creationId xmlns:a16="http://schemas.microsoft.com/office/drawing/2014/main" id="{F86721CB-3C69-6D46-AD30-A0B62A9002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52" y="383098"/>
            <a:ext cx="4114800" cy="238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6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>
          <a:xfrm>
            <a:off x="449705" y="1474839"/>
            <a:ext cx="11437495" cy="5230759"/>
          </a:xfrm>
        </p:spPr>
        <p:txBody>
          <a:bodyPr/>
          <a:lstStyle/>
          <a:p>
            <a:pPr marL="612045" indent="-612045" eaLnBrk="1" hangingPunct="1">
              <a:spcBef>
                <a:spcPts val="0"/>
              </a:spcBef>
              <a:buFont typeface="Eras Bold ITC" charset="0"/>
              <a:buAutoNum type="arabicPeriod"/>
            </a:pPr>
            <a:r>
              <a:rPr lang="en-US" sz="2600" dirty="0">
                <a:ea typeface="MS PGothic" charset="0"/>
              </a:rPr>
              <a:t>The Psalmist describes a state of no “lack”! In verse 9, “those who fear [the LORD] have no lack!” and in verse 10, “those who seek the Lord lack no good thing.” What do you feel that you are lacking in your life?</a:t>
            </a:r>
          </a:p>
          <a:p>
            <a:pPr marL="612045" indent="-612045" eaLnBrk="1" hangingPunct="1">
              <a:spcBef>
                <a:spcPts val="0"/>
              </a:spcBef>
              <a:buFont typeface="Eras Bold ITC" charset="0"/>
              <a:buAutoNum type="arabicPeriod"/>
            </a:pPr>
            <a:endParaRPr lang="en-US" sz="1400" dirty="0">
              <a:ea typeface="MS PGothic" charset="0"/>
            </a:endParaRPr>
          </a:p>
          <a:p>
            <a:pPr marL="612045" indent="-612045" eaLnBrk="1" hangingPunct="1">
              <a:spcBef>
                <a:spcPts val="0"/>
              </a:spcBef>
              <a:buFont typeface="Eras Bold ITC" charset="0"/>
              <a:buAutoNum type="arabicPeriod"/>
            </a:pPr>
            <a:r>
              <a:rPr lang="en-US" sz="2600" dirty="0">
                <a:ea typeface="MS PGothic" charset="0"/>
              </a:rPr>
              <a:t>What is the difference between our perception of lacking and the reality of our lacking? In what ways might our perception of lack more likely be a problem with our meagerness of fear, awe, and pursuit of the Lord?</a:t>
            </a:r>
          </a:p>
          <a:p>
            <a:pPr marL="612045" indent="-612045" eaLnBrk="1" hangingPunct="1">
              <a:spcBef>
                <a:spcPts val="0"/>
              </a:spcBef>
              <a:buFont typeface="Eras Bold ITC" charset="0"/>
              <a:buAutoNum type="arabicPeriod"/>
            </a:pPr>
            <a:endParaRPr lang="en-US" sz="1400" dirty="0">
              <a:ea typeface="MS PGothic" charset="0"/>
            </a:endParaRPr>
          </a:p>
          <a:p>
            <a:pPr marL="612045" indent="-612045" eaLnBrk="1" hangingPunct="1">
              <a:spcBef>
                <a:spcPts val="0"/>
              </a:spcBef>
              <a:buFont typeface="Eras Bold ITC" charset="0"/>
              <a:buAutoNum type="arabicPeriod"/>
            </a:pPr>
            <a:r>
              <a:rPr lang="en-US" sz="2600" dirty="0">
                <a:ea typeface="MS PGothic" charset="0"/>
              </a:rPr>
              <a:t>What do you think it means to seek and to fear the Lord and how would you say that you have or haven’t feared or sought him?</a:t>
            </a:r>
          </a:p>
          <a:p>
            <a:pPr eaLnBrk="1" hangingPunct="1">
              <a:spcBef>
                <a:spcPts val="0"/>
              </a:spcBef>
            </a:pPr>
            <a:endParaRPr lang="en-US" sz="1400" dirty="0">
              <a:ea typeface="MS PGothic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600" dirty="0">
                <a:ea typeface="MS PGothic" charset="0"/>
              </a:rPr>
              <a:t>Take a moment to praise God together about the places where you haven tasted and seen the Lord’s goodness.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510" y="441247"/>
            <a:ext cx="11582400" cy="701659"/>
          </a:xfrm>
        </p:spPr>
        <p:txBody>
          <a:bodyPr/>
          <a:lstStyle/>
          <a:p>
            <a:pPr eaLnBrk="1" hangingPunct="1"/>
            <a:r>
              <a:rPr lang="en-US" sz="3600" dirty="0">
                <a:ea typeface="MS PGothic" charset="0"/>
                <a:cs typeface="Candara"/>
              </a:rPr>
              <a:t>SMALL GROUP QUESTIONS</a:t>
            </a:r>
          </a:p>
        </p:txBody>
      </p:sp>
      <p:pic>
        <p:nvPicPr>
          <p:cNvPr id="5" name="Picture 4" descr="C:\Users\kate-kim\Downloads\CW_retreat_cvr.jpg">
            <a:extLst>
              <a:ext uri="{FF2B5EF4-FFF2-40B4-BE49-F238E27FC236}">
                <a16:creationId xmlns:a16="http://schemas.microsoft.com/office/drawing/2014/main" id="{BB1812CC-DA1E-8541-84C5-EECDBF1F91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138"/>
            <a:ext cx="2147888" cy="1239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48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NormalPa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39913</TotalTime>
  <Words>179</Words>
  <Application>Microsoft Macintosh PowerPoint</Application>
  <PresentationFormat>Widescreen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Calibri Light</vt:lpstr>
      <vt:lpstr>Candara</vt:lpstr>
      <vt:lpstr>Eras Bold ITC</vt:lpstr>
      <vt:lpstr>Eras Medium ITC</vt:lpstr>
      <vt:lpstr>Helvetica Light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16_Default Design</vt:lpstr>
      <vt:lpstr>NormalPaul</vt:lpstr>
      <vt:lpstr>17_Default Design</vt:lpstr>
      <vt:lpstr>PowerPoint Presentation</vt:lpstr>
      <vt:lpstr>    “Taste &amp; See That the Lord Is Good!”                CW All-Church Retreat 2018</vt:lpstr>
      <vt:lpstr>“Giving Thanks for the Goodness of God”</vt:lpstr>
      <vt:lpstr>SMALL GROUP QUESTIONS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3000</cp:revision>
  <cp:lastPrinted>2016-05-15T15:24:37Z</cp:lastPrinted>
  <dcterms:created xsi:type="dcterms:W3CDTF">2007-10-20T20:09:35Z</dcterms:created>
  <dcterms:modified xsi:type="dcterms:W3CDTF">2018-07-01T00:01:21Z</dcterms:modified>
  <cp:category/>
</cp:coreProperties>
</file>